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8539-E41F-441E-8A34-BC37C703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7E23D-201E-4116-9AC1-D179C8A6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38F8-D220-4F5F-8374-8FFCBADA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83A4-9E27-48AA-B698-A3952547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D80E-E0F6-49CD-AE0F-B9DEEE14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4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B5DF-61E1-4224-9A14-BB0E4C0A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A8879-1767-4B74-971F-D6226433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C439-293D-4767-8E91-199EE2FE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5B311-A917-462F-8E32-FA97F621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4108-E73F-401C-B90B-B3294262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E4168-EEC8-44DC-A634-AB07B02C0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68651-7F01-4E25-8CEF-78ACB0D1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2390-76FE-4EDA-92B7-C9647D39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05C5-E799-4972-81DB-D2127E14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3323-77BB-4F0D-BCEB-BAD62F98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18E3-C8D3-4CF8-9C0C-B2E2F9C0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E70C-334C-42A5-92C1-C3F2C16D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D436-6CE0-4224-A25F-3277C394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8791A-2BE1-4B91-A2F4-D424A0B9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130F-95B4-474A-B120-BBCB028A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4063-6F0A-4384-968B-6111D2ED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700B7-3368-4B19-8984-23B22A0A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E4C7-9E17-4679-A534-7097E478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28C9-88D4-4064-977C-6A7BC3F6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0DEE-E638-4620-9794-6BDC9F59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E732-7F52-4CD1-9BF1-05189854C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6EDA-D890-41E9-845C-6487F1F77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C9F2-E6EF-46A6-AFD0-CC947887E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E41C-583D-4E30-B183-C835AB42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73F5F-FA4A-4450-96A2-0F606DF0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AEBC-47D8-4C15-828B-A5F12998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1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6611-9B46-4CE5-B834-3943D111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1C8BC-C8CC-4211-AE71-4A04250D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E8BB6-A4F3-4BBC-8B30-C761F0919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C4A77-6392-4C75-9735-C6F7881C0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BF081-845F-46AE-8321-15817AC63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A2809-A2D3-485A-A8D6-CC33CF05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C159D-F4CF-464F-8D3C-30ACFA42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7170E-7F88-45A0-8069-71957B4D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E6C0-0386-4C2F-A726-49BA589E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F5614-2B00-4E2D-98D5-C7511506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9A43-6A1A-480B-91CA-5EE16506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BA9AE-277C-4528-A5E6-1EA5F918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14D2E-1729-45F8-A6F8-D03567DC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687FB-1078-4224-8ED6-69CB023A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448A0-E73C-44A6-BF94-6D6D6ECC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8F03-928A-4FDF-8FF8-0EB6CEDE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3907-1A87-471D-8076-5A5C3A7A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77589-0FB1-4852-BF0D-908FD43DA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1612D-53C4-406D-BE74-06A011F3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90BAA-C277-440D-A652-9AC18B09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4257-774B-4FDA-B17C-0794D561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C7AB-E46F-4D13-A77C-11C3481D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077DC-BAAE-4FFA-832F-9C6735E2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36C22-E16A-42E9-8DC6-E6FE0D1C4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C319-7D92-4B3D-9F09-105F8FC9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32CB0-F94F-466C-B27A-4EC22714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792B8-FBFF-4021-850D-67A8D191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C4B07-ECE7-414E-B947-FAAAE86F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11EEC-BB05-4A97-8AF6-FFEC8E42E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6ACB-55A6-49D0-AB73-9A672B83A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07778-DED4-4D26-AA0A-DC1AD7593E48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5188-B1E0-4BC2-924D-458CEFDC6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DBA9-9E00-41C3-808B-CA86E84E4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E7BBF-15AD-4B43-AFAB-F87D8AD0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9E4A-A1C0-4955-B719-592BEBD08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Using Elder Scrolls Map Sizes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90A8B-467F-487A-9D7D-E1A2E690F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Grant Carey</a:t>
            </a:r>
          </a:p>
        </p:txBody>
      </p:sp>
    </p:spTree>
    <p:extLst>
      <p:ext uri="{BB962C8B-B14F-4D97-AF65-F5344CB8AC3E}">
        <p14:creationId xmlns:p14="http://schemas.microsoft.com/office/powerpoint/2010/main" val="285144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8EA8-717A-4633-8045-DE7BD7CD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Kilobyte: </a:t>
            </a:r>
            <a:r>
              <a:rPr lang="en-US" dirty="0" err="1"/>
              <a:t>Morrowind</a:t>
            </a:r>
            <a:r>
              <a:rPr lang="en-US" dirty="0"/>
              <a:t> = 16km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0E64B-F37B-4536-A74E-154F9CFD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95" y="1685860"/>
            <a:ext cx="3879105" cy="51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8EA8-717A-4633-8045-DE7BD7CD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Megabyte: 1/10</a:t>
            </a:r>
            <a:r>
              <a:rPr lang="en-US" baseline="30000" dirty="0"/>
              <a:t>th</a:t>
            </a:r>
            <a:r>
              <a:rPr lang="en-US" dirty="0"/>
              <a:t> of </a:t>
            </a:r>
            <a:r>
              <a:rPr lang="en-US" dirty="0" err="1"/>
              <a:t>Daggerfall</a:t>
            </a:r>
            <a:r>
              <a:rPr lang="en-US" dirty="0"/>
              <a:t> = 16,160km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3FBD4-DF7B-4A99-8DC1-DE31E28C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5860"/>
            <a:ext cx="10515600" cy="51815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0E64B-F37B-4536-A74E-154F9CFDA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62" y="5701004"/>
            <a:ext cx="874838" cy="11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1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8EA8-717A-4633-8045-DE7BD7CD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Gigabyte: 2 Arenas = 16,160,000km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E3E40-3E0A-4990-9127-7550A2E8A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52824"/>
            <a:ext cx="6096000" cy="3305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AEC501-F821-4A45-878F-8DC6D23D9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1964" y="6737951"/>
            <a:ext cx="90036" cy="1200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C3C82A-BC89-44FB-B9B8-1440E5231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2825"/>
            <a:ext cx="6096000" cy="3305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25539E-9305-4A56-A101-6F12EDD27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61" y="6316879"/>
            <a:ext cx="1082239" cy="5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Visualization Using Elder Scrolls Map Sizes</vt:lpstr>
      <vt:lpstr>Kilobyte: Morrowind = 16km</vt:lpstr>
      <vt:lpstr>Megabyte: 1/10th of Daggerfall = 16,160km</vt:lpstr>
      <vt:lpstr>Gigabyte: 2 Arenas = 16,160,000km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Using Elder Scrolls Map Sizes</dc:title>
  <dc:creator>grantcarey926@outlook.com</dc:creator>
  <cp:lastModifiedBy>grantcarey926@outlook.com</cp:lastModifiedBy>
  <cp:revision>2</cp:revision>
  <dcterms:created xsi:type="dcterms:W3CDTF">2021-10-07T16:03:31Z</dcterms:created>
  <dcterms:modified xsi:type="dcterms:W3CDTF">2021-10-07T16:39:59Z</dcterms:modified>
</cp:coreProperties>
</file>