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6577-3499-46AA-9756-71F6AAB76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3B236-818E-42F6-9834-00AC974F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E22A-1FF0-4F46-8494-03185C8C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9C56-3781-4EEB-9FDE-09F0A4610B22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A810-BDCF-47BA-9465-DA39EF82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9116-94C8-42AC-8024-B774582E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3757-E858-4E8B-BCC9-8B6F7F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3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9F78-1A90-48B5-80F7-FF37DB89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A83D2-D24C-4D1B-83B0-8270EE14D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9E93-E363-4464-A312-B47A8556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9C56-3781-4EEB-9FDE-09F0A4610B22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FC11-1131-413B-B281-B1B5C1FC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F408-E33C-4134-B8A2-1AB75A16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3757-E858-4E8B-BCC9-8B6F7F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665E4-E470-4AC8-9E0F-65FA24370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13849-0AB9-4100-AEE2-802875FE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AD45-AD3A-410C-87AF-55362A8C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9C56-3781-4EEB-9FDE-09F0A4610B22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1418-9E0C-4368-AA34-AF999D76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954F-38FC-4C7D-8BC3-9531F32C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3757-E858-4E8B-BCC9-8B6F7F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2839-81D1-45D4-BED3-7A1AF658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6082-97C6-4425-8D68-C8BFEB1E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EBED-D083-4730-AF22-612381F5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9C56-3781-4EEB-9FDE-09F0A4610B22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87B7-3C61-45A5-9A04-82841484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C438-B7B4-4576-B254-4DB05A6B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3757-E858-4E8B-BCC9-8B6F7F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5BED-A7B7-4A40-B9C7-56CE3D0A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07D40-1FEE-46E4-936D-FA477EA4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C700-7680-42BF-A858-B72AA04C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9C56-3781-4EEB-9FDE-09F0A4610B22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426A-E0AA-4016-84C2-FD7D7DE1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9C0B-46F8-422B-8236-178B06D3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3757-E858-4E8B-BCC9-8B6F7F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AADB-E0C1-4012-B8A9-B568DA7C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18954-4981-4E19-BD8E-2B7844AB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8810-1273-4EE1-ADC5-45CE50EB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9540F-2885-45F4-9E7C-4BB0CC66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9C56-3781-4EEB-9FDE-09F0A4610B22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4B40-8DCE-4441-8732-5DE69BAE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CC381-7777-41EE-A16D-3CC65D7A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3757-E858-4E8B-BCC9-8B6F7F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4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3F9A-75F5-4C48-97EA-0E40EE05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ED15-B66D-4CFD-B31C-C625C41A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CBCDD-2434-49F7-AF0F-3158E91E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6158D-649B-421D-B621-3AA4F607F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6D8D-D7A4-4321-AAB0-EE973B96B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E07F2-06F5-460A-BC74-E1964ED2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9C56-3781-4EEB-9FDE-09F0A4610B22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9B6FE-0F53-480A-B511-2C164340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0BDA4-F3A7-4115-8FB0-6A4295D6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3757-E858-4E8B-BCC9-8B6F7F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BA26-E9F7-4599-984F-F4294B7C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C3D41-E7F7-4585-B53C-41BE1144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9C56-3781-4EEB-9FDE-09F0A4610B22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ECD29-FB5D-426D-A1A0-CFB1FFF2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CF5C4-973C-4267-B83D-059C3C0E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3757-E858-4E8B-BCC9-8B6F7F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1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AE263-BE88-44BB-A51E-7D83878B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9C56-3781-4EEB-9FDE-09F0A4610B22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D7CBF-E3BF-47DC-B16A-639B4DB9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BBE6F-C42C-4118-BC68-681FF460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3757-E858-4E8B-BCC9-8B6F7F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26A4-CD4B-4A36-9E54-9C01D593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88C3-242F-4E1C-97A5-35149A45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9AAFD-E5E9-4FD3-B794-39073C73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86C65-72FE-4325-B93F-5EB89A12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9C56-3781-4EEB-9FDE-09F0A4610B22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4FA4-FCB4-41D8-A4B4-A35EF2D7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C07F-C435-4669-B70C-781F6B22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3757-E858-4E8B-BCC9-8B6F7F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3C4D-5C71-4158-A1A8-F5EEDA46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09D80-4D9B-4724-98EC-22F8B1CAE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0FA2E-ECF9-4505-8AEB-C910AC902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67B9B-FED7-4EC1-AA19-61D2334B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9C56-3781-4EEB-9FDE-09F0A4610B22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995C2-0AFF-47FD-A86A-318D3346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C0A16-52F9-46BB-8105-3A2D16F7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3757-E858-4E8B-BCC9-8B6F7F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C8288-C94D-4527-96B3-8BE15E98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46C7F-7EC2-472E-B517-61870FF1C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375AB-745A-42F5-AA54-DF643D9AD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9C56-3781-4EEB-9FDE-09F0A4610B22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45AF-E374-4010-BB47-F9CEF4453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A56A7-6A5A-4B16-A032-662ECF77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3757-E858-4E8B-BCC9-8B6F7F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9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F5QE3-ox4o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1f6F7tGDcQw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bileecast.com/articles/22094/20190901/nf-is-a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55AE-78FA-47F6-A891-558A808B1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34000" cy="2387600"/>
          </a:xfrm>
        </p:spPr>
        <p:txBody>
          <a:bodyPr>
            <a:normAutofit/>
          </a:bodyPr>
          <a:lstStyle/>
          <a:p>
            <a:r>
              <a:rPr lang="en-US" sz="10000" dirty="0">
                <a:solidFill>
                  <a:schemeClr val="bg1"/>
                </a:solidFill>
              </a:rPr>
              <a:t>NF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B1ABE-B5D2-4C25-A442-5C90A13EE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5334000" cy="1655762"/>
          </a:xfrm>
        </p:spPr>
        <p:txBody>
          <a:bodyPr anchor="b"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Grant Carey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CEA9A-1FEE-4F4B-9A28-8C42695F9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2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B03F-DED9-4E6D-B0F0-2BFD8332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Who Is NF?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624D603-A846-4081-8F25-35F5533AAD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r="785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40EFD-A958-4FCF-92E1-972CE5B6F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Personal Life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Birth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Childhood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Public Life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Inspiration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Categorization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Musical Journey</a:t>
            </a:r>
          </a:p>
        </p:txBody>
      </p:sp>
    </p:spTree>
    <p:extLst>
      <p:ext uri="{BB962C8B-B14F-4D97-AF65-F5344CB8AC3E}">
        <p14:creationId xmlns:p14="http://schemas.microsoft.com/office/powerpoint/2010/main" val="388538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3861-62F0-44A0-935D-BEC5B243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NF?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BD3CD5-4C45-47A5-B0C5-04A6DA08E2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15309-AF7A-43C5-B46A-08345BD34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Similar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Outro Lyrics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For Classmates</a:t>
            </a:r>
          </a:p>
        </p:txBody>
      </p:sp>
    </p:spTree>
    <p:extLst>
      <p:ext uri="{BB962C8B-B14F-4D97-AF65-F5344CB8AC3E}">
        <p14:creationId xmlns:p14="http://schemas.microsoft.com/office/powerpoint/2010/main" val="126470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NF - Mansion (Audio) ft. Fleurie">
            <a:hlinkClick r:id="" action="ppaction://media"/>
            <a:extLst>
              <a:ext uri="{FF2B5EF4-FFF2-40B4-BE49-F238E27FC236}">
                <a16:creationId xmlns:a16="http://schemas.microsoft.com/office/drawing/2014/main" id="{8A8E2400-C6B7-42FD-8212-D74D85CFEE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6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NF - Hate Myself (Audio)">
            <a:hlinkClick r:id="" action="ppaction://media"/>
            <a:extLst>
              <a:ext uri="{FF2B5EF4-FFF2-40B4-BE49-F238E27FC236}">
                <a16:creationId xmlns:a16="http://schemas.microsoft.com/office/drawing/2014/main" id="{10D65B61-6082-4BD6-9BA6-C21EA4A99A7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1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5F09-396A-49A2-86FD-CD1BE2DE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834A-B1CB-47B1-A25C-0F3349F9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effectLst/>
              </a:rPr>
              <a:t>JubileeCast</a:t>
            </a:r>
            <a:r>
              <a:rPr lang="en-US" dirty="0">
                <a:solidFill>
                  <a:schemeClr val="bg1"/>
                </a:solidFill>
                <a:effectLst/>
              </a:rPr>
              <a:t>. “NF Is a Christian but Don't Call Him a Christian Rapper.” 	</a:t>
            </a:r>
            <a:r>
              <a:rPr lang="en-US" i="1" dirty="0" err="1">
                <a:solidFill>
                  <a:schemeClr val="bg1"/>
                </a:solidFill>
                <a:effectLst/>
              </a:rPr>
              <a:t>JubileeCast</a:t>
            </a:r>
            <a:r>
              <a:rPr lang="en-US" dirty="0">
                <a:solidFill>
                  <a:schemeClr val="bg1"/>
                </a:solidFill>
                <a:effectLst/>
              </a:rPr>
              <a:t>, 1 Sept. 2019, 	</a:t>
            </a:r>
            <a:r>
              <a:rPr lang="en-US" dirty="0">
                <a:solidFill>
                  <a:schemeClr val="bg1"/>
                </a:solidFill>
                <a:effectLst/>
                <a:hlinkClick r:id="rId2"/>
              </a:rPr>
              <a:t>https://jubileecast.com/articles/22094/20190901/nf-is-a-</a:t>
            </a:r>
            <a:r>
              <a:rPr lang="en-US" dirty="0">
                <a:solidFill>
                  <a:schemeClr val="bg1"/>
                </a:solidFill>
                <a:effectLst/>
              </a:rPr>
              <a:t>	christian-but-dont-call-him-a-christian-rapper.htm.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“NF Biography, Songs, &amp; Albums.” </a:t>
            </a:r>
            <a:r>
              <a:rPr lang="en-US" i="1" dirty="0">
                <a:solidFill>
                  <a:schemeClr val="bg1"/>
                </a:solidFill>
                <a:effectLst/>
              </a:rPr>
              <a:t>AllMusic</a:t>
            </a:r>
            <a:r>
              <a:rPr lang="en-US" dirty="0">
                <a:solidFill>
                  <a:schemeClr val="bg1"/>
                </a:solidFill>
                <a:effectLst/>
              </a:rPr>
              <a:t>, 	https://www.allmusic.com/artist/nf-mn0003282827/biography.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3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94</Words>
  <Application>Microsoft Office PowerPoint</Application>
  <PresentationFormat>Widescreen</PresentationFormat>
  <Paragraphs>18</Paragraphs>
  <Slides>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NF</vt:lpstr>
      <vt:lpstr>Who Is NF?</vt:lpstr>
      <vt:lpstr>Why NF?</vt:lpstr>
      <vt:lpstr>PowerPoint Presentation</vt:lpstr>
      <vt:lpstr>PowerPoint Presentation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</dc:title>
  <dc:creator>grantcarey926@outlook.com</dc:creator>
  <cp:lastModifiedBy>grantcarey926@outlook.com</cp:lastModifiedBy>
  <cp:revision>3</cp:revision>
  <dcterms:created xsi:type="dcterms:W3CDTF">2021-10-26T14:04:17Z</dcterms:created>
  <dcterms:modified xsi:type="dcterms:W3CDTF">2021-10-26T15:10:18Z</dcterms:modified>
</cp:coreProperties>
</file>