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98E"/>
    <a:srgbClr val="2DB159"/>
    <a:srgbClr val="2E5286"/>
    <a:srgbClr val="3C3084"/>
    <a:srgbClr val="47399D"/>
    <a:srgbClr val="44786F"/>
    <a:srgbClr val="33C764"/>
    <a:srgbClr val="2D2472"/>
    <a:srgbClr val="88E0A5"/>
    <a:srgbClr val="74A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AFDA4AC6-039D-43EA-884B-F7662B40E3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0"/>
            <a:ext cx="2286000" cy="83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9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7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4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4786F"/>
            </a:gs>
            <a:gs pos="0">
              <a:srgbClr val="69D98E"/>
            </a:gs>
            <a:gs pos="59000">
              <a:srgbClr val="2E5286"/>
            </a:gs>
            <a:gs pos="83000">
              <a:srgbClr val="002060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5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kema.com/usa/en/careers/developing-engineer-progra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CE1532-B12B-4C29-9A53-44F63C481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Presenters: Grant Eyer and Logan </a:t>
            </a:r>
            <a:r>
              <a:rPr lang="en-US" dirty="0" err="1">
                <a:solidFill>
                  <a:schemeClr val="accent3"/>
                </a:solidFill>
              </a:rPr>
              <a:t>Draffen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35052-E6FB-47BE-BC22-EAA55C0CF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421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Arkema-Calvert City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6DE80020-B8AC-4BE1-A904-942A7A04ABA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940" y="0"/>
            <a:ext cx="2423060" cy="8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4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59537BC-FBCB-10F5-C91E-4EB039C3E0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556" y="1690688"/>
            <a:ext cx="4351338" cy="4351338"/>
          </a:xfrm>
          <a:blipFill dpi="0" rotWithShape="1">
            <a:blip r:embed="rId3">
              <a:alphaModFix amt="0"/>
            </a:blip>
            <a:srcRect/>
            <a:tile tx="0" ty="0" sx="100000" sy="100000" flip="none" algn="tl"/>
          </a:blipFill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E8B5C0-DCCA-4A01-BACD-EE9EEA5E0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About Arkema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E4BB2-4366-4454-B84C-905525A1A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60825"/>
          </a:xfrm>
        </p:spPr>
        <p:txBody>
          <a:bodyPr>
            <a:normAutofit fontScale="55000" lnSpcReduction="20000"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Facts about Arkema: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Headquartered in France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Manufactures specialty materials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Has 43 facilities in the United States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Employs roughly 3,600 people nationwide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Facts about Arkema-Calvert City: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Has operated for over 70 years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Has around 250 employees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Produces food grade HCl, Kynar® PVDF resin, and Forane® Refrigerants, etc.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Made the resin for the “Tree of Life” leaves.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6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092D-F520-4186-A330-C73D70B2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Internship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50A2-C904-41F5-AC63-B8528E2BB4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Job Title: Process Technology Intern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Collaborated with: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Supervisor: Michael Klimek 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Engineering Technology Department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King of Prussia (U.S. Headquarters)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Main Tasks: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Markup PFDs and P&amp;IDs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Created PI Vision graphics for new F-1233zd process.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356FE8-85F0-B0A3-8E5A-065AB3708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7331" y="2369542"/>
            <a:ext cx="4351338" cy="3263503"/>
          </a:xfrm>
        </p:spPr>
      </p:pic>
    </p:spTree>
    <p:extLst>
      <p:ext uri="{BB962C8B-B14F-4D97-AF65-F5344CB8AC3E}">
        <p14:creationId xmlns:p14="http://schemas.microsoft.com/office/powerpoint/2010/main" val="23373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092D-F520-4186-A330-C73D70B2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Arkema-Calvert City | </a:t>
            </a:r>
            <a:r>
              <a:rPr lang="en-US" dirty="0">
                <a:solidFill>
                  <a:schemeClr val="accent3"/>
                </a:solidFill>
              </a:rPr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50A2-C904-41F5-AC63-B8528E2B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Opportunities: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Developing Engineer Program </a:t>
            </a:r>
            <a:endParaRPr lang="en-US" dirty="0">
              <a:solidFill>
                <a:schemeClr val="accent2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Logan </a:t>
            </a:r>
            <a:r>
              <a:rPr lang="en-US" dirty="0" err="1">
                <a:solidFill>
                  <a:schemeClr val="accent3"/>
                </a:solidFill>
              </a:rPr>
              <a:t>Draffen</a:t>
            </a:r>
            <a:r>
              <a:rPr lang="en-US" dirty="0">
                <a:solidFill>
                  <a:schemeClr val="accent3"/>
                </a:solidFill>
              </a:rPr>
              <a:t> on other future Arkema opportunities…</a:t>
            </a: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Clr>
                <a:schemeClr val="accent2">
                  <a:lumMod val="75000"/>
                </a:schemeClr>
              </a:buClr>
              <a:buNone/>
            </a:pPr>
            <a:r>
              <a:rPr lang="en-US" dirty="0">
                <a:solidFill>
                  <a:schemeClr val="accent3"/>
                </a:solidFill>
              </a:rPr>
              <a:t>Advice: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Check emails daily!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Apply as soon as possible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3"/>
                </a:solidFill>
              </a:rPr>
              <a:t>Get help with resume formatting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  <a:p>
            <a:pPr>
              <a:buClr>
                <a:schemeClr val="accent2">
                  <a:lumMod val="75000"/>
                </a:schemeClr>
              </a:buClr>
            </a:pP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34944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6">
      <a:dk1>
        <a:srgbClr val="0033A0"/>
      </a:dk1>
      <a:lt1>
        <a:srgbClr val="0033A0"/>
      </a:lt1>
      <a:dk2>
        <a:srgbClr val="1A1E2E"/>
      </a:dk2>
      <a:lt2>
        <a:srgbClr val="0033A0"/>
      </a:lt2>
      <a:accent1>
        <a:srgbClr val="C34D85"/>
      </a:accent1>
      <a:accent2>
        <a:srgbClr val="FFFFFF"/>
      </a:accent2>
      <a:accent3>
        <a:srgbClr val="FFFFFF"/>
      </a:accent3>
      <a:accent4>
        <a:srgbClr val="A5A5A5"/>
      </a:accent4>
      <a:accent5>
        <a:srgbClr val="4D5EC3"/>
      </a:accent5>
      <a:accent6>
        <a:srgbClr val="3B7DB1"/>
      </a:accent6>
      <a:hlink>
        <a:srgbClr val="605DC9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22C1A19EADF64C9AA5645F3A30C1FE" ma:contentTypeVersion="13" ma:contentTypeDescription="Create a new document." ma:contentTypeScope="" ma:versionID="e06bf1c7106efa4bce91f8e2ae463ca6">
  <xsd:schema xmlns:xsd="http://www.w3.org/2001/XMLSchema" xmlns:xs="http://www.w3.org/2001/XMLSchema" xmlns:p="http://schemas.microsoft.com/office/2006/metadata/properties" xmlns:ns3="063bacf5-6b34-4c33-90cf-ab05facf511d" xmlns:ns4="6376af87-97d2-4e73-9a77-61119bdd5dbd" targetNamespace="http://schemas.microsoft.com/office/2006/metadata/properties" ma:root="true" ma:fieldsID="710a6975c8c649908563f75063d3108f" ns3:_="" ns4:_="">
    <xsd:import namespace="063bacf5-6b34-4c33-90cf-ab05facf511d"/>
    <xsd:import namespace="6376af87-97d2-4e73-9a77-61119bdd5d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bacf5-6b34-4c33-90cf-ab05facf5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76af87-97d2-4e73-9a77-61119bdd5db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7108A-F9A7-4C75-A5DC-C120F57C534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376af87-97d2-4e73-9a77-61119bdd5dbd"/>
    <ds:schemaRef ds:uri="063bacf5-6b34-4c33-90cf-ab05facf511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308BD8-FE87-466F-89B6-BD7B7E283E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1D1986-D1B5-4BD5-AE5C-D6DCC7A99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3bacf5-6b34-4c33-90cf-ab05facf511d"/>
    <ds:schemaRef ds:uri="6376af87-97d2-4e73-9a77-61119bdd5d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Sagona Book</vt:lpstr>
      <vt:lpstr>Wingdings</vt:lpstr>
      <vt:lpstr>ExploreVTI</vt:lpstr>
      <vt:lpstr>Arkema-Calvert City</vt:lpstr>
      <vt:lpstr>About Arkema</vt:lpstr>
      <vt:lpstr>Internship Experience</vt:lpstr>
      <vt:lpstr>Arkema-Calvert City | Looking Ahead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Arkema-Calvert City</dc:title>
  <dc:creator>Stinnett, Ben</dc:creator>
  <cp:lastModifiedBy>Grant Eyer</cp:lastModifiedBy>
  <cp:revision>39</cp:revision>
  <dcterms:created xsi:type="dcterms:W3CDTF">2021-08-24T14:31:35Z</dcterms:created>
  <dcterms:modified xsi:type="dcterms:W3CDTF">2022-09-07T15:46:03Z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0x0101009322C1A19EADF64C9AA5645F3A30C1FE</vt:lpwstr>
  </property>
  <property fmtid="{D5CDD505-2E9C-101B-9397-08002B2CF9AE}" pid="3" name="Order">
    <vt:r8>55015500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