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1eb6fa09e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1eb6fa0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1eb6fa0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1eb6fa0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1eb6fa09e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1eb6fa09e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1eb6fa09e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1eb6fa09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0" y="3381363"/>
            <a:ext cx="9144000" cy="1762125"/>
          </a:xfrm>
          <a:prstGeom prst="rect">
            <a:avLst/>
          </a:prstGeom>
          <a:noFill/>
          <a:ln>
            <a:noFill/>
          </a:ln>
        </p:spPr>
      </p:pic>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Boarding Dock</a:t>
            </a:r>
            <a:endParaRPr/>
          </a:p>
        </p:txBody>
      </p:sp>
      <p:sp>
        <p:nvSpPr>
          <p:cNvPr id="69" name="Google Shape;69;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Grant</a:t>
            </a:r>
            <a:endParaRPr sz="2400"/>
          </a:p>
        </p:txBody>
      </p:sp>
      <p:pic>
        <p:nvPicPr>
          <p:cNvPr id="70" name="Google Shape;70;p13"/>
          <p:cNvPicPr preferRelativeResize="0"/>
          <p:nvPr/>
        </p:nvPicPr>
        <p:blipFill>
          <a:blip r:embed="rId4">
            <a:alphaModFix/>
          </a:blip>
          <a:stretch>
            <a:fillRect/>
          </a:stretch>
        </p:blipFill>
        <p:spPr>
          <a:xfrm>
            <a:off x="5870800" y="750620"/>
            <a:ext cx="3273199" cy="3273201"/>
          </a:xfrm>
          <a:prstGeom prst="rect">
            <a:avLst/>
          </a:prstGeom>
          <a:noFill/>
          <a:ln>
            <a:noFill/>
          </a:ln>
        </p:spPr>
      </p:pic>
      <p:sp>
        <p:nvSpPr>
          <p:cNvPr id="71" name="Google Shape;71;p13"/>
          <p:cNvSpPr/>
          <p:nvPr/>
        </p:nvSpPr>
        <p:spPr>
          <a:xfrm>
            <a:off x="6006975" y="3781200"/>
            <a:ext cx="549900" cy="1362300"/>
          </a:xfrm>
          <a:prstGeom prst="rect">
            <a:avLst/>
          </a:prstGeom>
          <a:solidFill>
            <a:srgbClr val="741B47"/>
          </a:solidFill>
          <a:ln cap="flat" cmpd="sng" w="1524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platform aims to provide seamless access to </a:t>
            </a:r>
            <a:r>
              <a:rPr lang="en"/>
              <a:t>board</a:t>
            </a:r>
            <a:r>
              <a:rPr lang="en"/>
              <a:t> games for those who are interested in board games, but deterred by the initial purchase of board games. </a:t>
            </a:r>
            <a:r>
              <a:rPr lang="en"/>
              <a:t>Board games collecting dust in the closet is a problem that a lot of us are all too familiar with. By putting these board games on our website as listings, it allows those with board games they don’t play to make some money and help introduce to the joy of playing board games.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 Implementation</a:t>
            </a:r>
            <a:endParaRPr/>
          </a:p>
        </p:txBody>
      </p:sp>
      <p:pic>
        <p:nvPicPr>
          <p:cNvPr id="83" name="Google Shape;83;p15"/>
          <p:cNvPicPr preferRelativeResize="0"/>
          <p:nvPr/>
        </p:nvPicPr>
        <p:blipFill>
          <a:blip r:embed="rId3">
            <a:alphaModFix/>
          </a:blip>
          <a:stretch>
            <a:fillRect/>
          </a:stretch>
        </p:blipFill>
        <p:spPr>
          <a:xfrm>
            <a:off x="3034075" y="-296075"/>
            <a:ext cx="5805126" cy="3047691"/>
          </a:xfrm>
          <a:prstGeom prst="rect">
            <a:avLst/>
          </a:prstGeom>
          <a:noFill/>
          <a:ln>
            <a:noFill/>
          </a:ln>
        </p:spPr>
      </p:pic>
      <p:sp>
        <p:nvSpPr>
          <p:cNvPr id="84" name="Google Shape;84;p15"/>
          <p:cNvSpPr txBox="1"/>
          <p:nvPr/>
        </p:nvSpPr>
        <p:spPr>
          <a:xfrm>
            <a:off x="4210625" y="2043300"/>
            <a:ext cx="4482900" cy="28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The website will host its website and database on firebase with users implementing forms on which firebase takes the variables needed for the listing from the user. This being: UserID, Board Game Name, Listing Ownership, and Listing Rate.</a:t>
            </a:r>
            <a:endParaRPr sz="1200"/>
          </a:p>
          <a:p>
            <a:pPr indent="0" lvl="0" marL="0" rtl="0" algn="l">
              <a:spcBef>
                <a:spcPts val="160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Flow Diagram</a:t>
            </a:r>
            <a:endParaRPr/>
          </a:p>
        </p:txBody>
      </p:sp>
      <p:sp>
        <p:nvSpPr>
          <p:cNvPr id="90" name="Google Shape;90;p16"/>
          <p:cNvSpPr/>
          <p:nvPr/>
        </p:nvSpPr>
        <p:spPr>
          <a:xfrm>
            <a:off x="5141218" y="21292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Keyboard/User Input</a:t>
            </a:r>
            <a:endParaRPr>
              <a:solidFill>
                <a:srgbClr val="FFFFFF"/>
              </a:solidFill>
            </a:endParaRPr>
          </a:p>
        </p:txBody>
      </p:sp>
      <p:sp>
        <p:nvSpPr>
          <p:cNvPr id="91" name="Google Shape;91;p16"/>
          <p:cNvSpPr/>
          <p:nvPr/>
        </p:nvSpPr>
        <p:spPr>
          <a:xfrm>
            <a:off x="471900" y="3194574"/>
            <a:ext cx="1670700" cy="6117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JS calls a function to update the HTML to reflect new information</a:t>
            </a:r>
            <a:endParaRPr>
              <a:solidFill>
                <a:srgbClr val="FFFFFF"/>
              </a:solidFill>
            </a:endParaRPr>
          </a:p>
        </p:txBody>
      </p:sp>
      <p:sp>
        <p:nvSpPr>
          <p:cNvPr id="92" name="Google Shape;92;p16"/>
          <p:cNvSpPr/>
          <p:nvPr/>
        </p:nvSpPr>
        <p:spPr>
          <a:xfrm>
            <a:off x="2721547" y="2129239"/>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HTML Form Prompt User</a:t>
            </a:r>
            <a:endParaRPr>
              <a:solidFill>
                <a:srgbClr val="FFFFFF"/>
              </a:solidFill>
            </a:endParaRPr>
          </a:p>
        </p:txBody>
      </p:sp>
      <p:sp>
        <p:nvSpPr>
          <p:cNvPr id="93" name="Google Shape;93;p16"/>
          <p:cNvSpPr/>
          <p:nvPr/>
        </p:nvSpPr>
        <p:spPr>
          <a:xfrm>
            <a:off x="393650" y="2129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User Loads Website From Firebase</a:t>
            </a:r>
            <a:endParaRPr>
              <a:solidFill>
                <a:srgbClr val="FFFFFF"/>
              </a:solidFill>
            </a:endParaRPr>
          </a:p>
        </p:txBody>
      </p:sp>
      <p:sp>
        <p:nvSpPr>
          <p:cNvPr id="94" name="Google Shape;94;p16"/>
          <p:cNvSpPr/>
          <p:nvPr/>
        </p:nvSpPr>
        <p:spPr>
          <a:xfrm>
            <a:off x="7345593" y="2129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Firebase Script gets variable/s stored by user </a:t>
            </a:r>
            <a:endParaRPr>
              <a:solidFill>
                <a:srgbClr val="FFFFFF"/>
              </a:solidFill>
            </a:endParaRPr>
          </a:p>
        </p:txBody>
      </p:sp>
      <p:sp>
        <p:nvSpPr>
          <p:cNvPr id="95" name="Google Shape;95;p16"/>
          <p:cNvSpPr/>
          <p:nvPr/>
        </p:nvSpPr>
        <p:spPr>
          <a:xfrm>
            <a:off x="3033900" y="3248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JS</a:t>
            </a:r>
            <a:r>
              <a:rPr lang="en" sz="1000">
                <a:solidFill>
                  <a:srgbClr val="FFFFFF"/>
                </a:solidFill>
                <a:latin typeface="Roboto"/>
                <a:ea typeface="Roboto"/>
                <a:cs typeface="Roboto"/>
                <a:sym typeface="Roboto"/>
              </a:rPr>
              <a:t> retrieves the needed information from database</a:t>
            </a:r>
            <a:endParaRPr sz="1000">
              <a:solidFill>
                <a:srgbClr val="FFFFFF"/>
              </a:solidFill>
              <a:latin typeface="Roboto"/>
              <a:ea typeface="Roboto"/>
              <a:cs typeface="Roboto"/>
              <a:sym typeface="Roboto"/>
            </a:endParaRPr>
          </a:p>
        </p:txBody>
      </p:sp>
      <p:sp>
        <p:nvSpPr>
          <p:cNvPr id="96" name="Google Shape;96;p16"/>
          <p:cNvSpPr/>
          <p:nvPr/>
        </p:nvSpPr>
        <p:spPr>
          <a:xfrm>
            <a:off x="5463268" y="3248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Firebase uploads needed variables to database</a:t>
            </a:r>
            <a:endParaRPr>
              <a:solidFill>
                <a:srgbClr val="FFFFFF"/>
              </a:solidFill>
            </a:endParaRPr>
          </a:p>
        </p:txBody>
      </p:sp>
      <p:cxnSp>
        <p:nvCxnSpPr>
          <p:cNvPr id="97" name="Google Shape;97;p16"/>
          <p:cNvCxnSpPr>
            <a:endCxn id="91" idx="3"/>
          </p:cNvCxnSpPr>
          <p:nvPr/>
        </p:nvCxnSpPr>
        <p:spPr>
          <a:xfrm flipH="1">
            <a:off x="2142600" y="3465924"/>
            <a:ext cx="941700" cy="345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6"/>
          <p:cNvCxnSpPr>
            <a:endCxn id="93" idx="2"/>
          </p:cNvCxnSpPr>
          <p:nvPr/>
        </p:nvCxnSpPr>
        <p:spPr>
          <a:xfrm rot="10800000">
            <a:off x="1162700" y="2571753"/>
            <a:ext cx="152700" cy="6336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a:endCxn id="92" idx="1"/>
          </p:cNvCxnSpPr>
          <p:nvPr/>
        </p:nvCxnSpPr>
        <p:spPr>
          <a:xfrm>
            <a:off x="1927747" y="2343589"/>
            <a:ext cx="793800" cy="69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6"/>
          <p:cNvCxnSpPr>
            <a:endCxn id="90" idx="1"/>
          </p:cNvCxnSpPr>
          <p:nvPr/>
        </p:nvCxnSpPr>
        <p:spPr>
          <a:xfrm flipH="1" rot="10800000">
            <a:off x="4263718" y="2350500"/>
            <a:ext cx="877500" cy="38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a:stCxn id="90" idx="3"/>
            <a:endCxn id="94" idx="1"/>
          </p:cNvCxnSpPr>
          <p:nvPr/>
        </p:nvCxnSpPr>
        <p:spPr>
          <a:xfrm>
            <a:off x="6679318" y="2350500"/>
            <a:ext cx="666300" cy="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a:stCxn id="94" idx="2"/>
            <a:endCxn id="96" idx="0"/>
          </p:cNvCxnSpPr>
          <p:nvPr/>
        </p:nvCxnSpPr>
        <p:spPr>
          <a:xfrm flipH="1">
            <a:off x="6232443" y="2571753"/>
            <a:ext cx="1882200" cy="6768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96" idx="1"/>
            <a:endCxn id="95" idx="3"/>
          </p:cNvCxnSpPr>
          <p:nvPr/>
        </p:nvCxnSpPr>
        <p:spPr>
          <a:xfrm rot="10800000">
            <a:off x="4571968" y="3469703"/>
            <a:ext cx="891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Features</a:t>
            </a:r>
            <a:endParaRPr/>
          </a:p>
        </p:txBody>
      </p:sp>
      <p:sp>
        <p:nvSpPr>
          <p:cNvPr id="109" name="Google Shape;109;p17"/>
          <p:cNvSpPr txBox="1"/>
          <p:nvPr/>
        </p:nvSpPr>
        <p:spPr>
          <a:xfrm>
            <a:off x="3980075" y="1247350"/>
            <a:ext cx="396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p>
        </p:txBody>
      </p:sp>
      <p:sp>
        <p:nvSpPr>
          <p:cNvPr id="110" name="Google Shape;110;p17"/>
          <p:cNvSpPr txBox="1"/>
          <p:nvPr/>
        </p:nvSpPr>
        <p:spPr>
          <a:xfrm>
            <a:off x="3836375" y="176375"/>
            <a:ext cx="4482900" cy="503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Geolocation API - by using geolocation API the app would have seamless location integration along with optional manual location by zip code</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Tags - Users could choose from a list of basic tags when listing their products to allow users to filter by game characteristics</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Online pay integration - Figure out how to integrate manual input methods like credit cards but also well known  apps such as PayPal, Cashapp, Venmo etc</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Advanced Features</a:t>
            </a:r>
            <a:endParaRPr/>
          </a:p>
        </p:txBody>
      </p:sp>
      <p:sp>
        <p:nvSpPr>
          <p:cNvPr id="116" name="Google Shape;116;p18"/>
          <p:cNvSpPr txBox="1"/>
          <p:nvPr/>
        </p:nvSpPr>
        <p:spPr>
          <a:xfrm>
            <a:off x="3980075" y="1247350"/>
            <a:ext cx="396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4274875" y="186775"/>
            <a:ext cx="3820877" cy="1124425"/>
          </a:xfrm>
          <a:prstGeom prst="rect">
            <a:avLst/>
          </a:prstGeom>
          <a:noFill/>
          <a:ln>
            <a:noFill/>
          </a:ln>
        </p:spPr>
      </p:pic>
      <p:sp>
        <p:nvSpPr>
          <p:cNvPr id="118" name="Google Shape;118;p18"/>
          <p:cNvSpPr txBox="1"/>
          <p:nvPr/>
        </p:nvSpPr>
        <p:spPr>
          <a:xfrm>
            <a:off x="3844025" y="1311200"/>
            <a:ext cx="4860900" cy="40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Using a natural language processing AI similar to Chat-GPT, you could </a:t>
            </a:r>
            <a:r>
              <a:rPr lang="en" sz="1800">
                <a:solidFill>
                  <a:schemeClr val="lt2"/>
                </a:solidFill>
                <a:latin typeface="Roboto"/>
                <a:ea typeface="Roboto"/>
                <a:cs typeface="Roboto"/>
                <a:sym typeface="Roboto"/>
              </a:rPr>
              <a:t>prompt users using a form asking what type, of board game they want to play and with how many people, then you the AI could run and return a list of possible games they might enjoy along with a description. Natural language processing AI however tend to make up data, so by implementing a dictionary of real board games, it would ensure the chat bot does not provide false information.</a:t>
            </a:r>
            <a:endParaRPr sz="1200"/>
          </a:p>
          <a:p>
            <a:pPr indent="0" lvl="0" marL="0" rtl="0" algn="l">
              <a:spcBef>
                <a:spcPts val="160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 for watching!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