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61" r:id="rId3"/>
    <p:sldId id="262" r:id="rId4"/>
    <p:sldId id="259" r:id="rId5"/>
    <p:sldId id="263" r:id="rId6"/>
    <p:sldId id="264" r:id="rId7"/>
    <p:sldId id="260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76918"/>
  </p:normalViewPr>
  <p:slideViewPr>
    <p:cSldViewPr snapToGrid="0">
      <p:cViewPr varScale="1">
        <p:scale>
          <a:sx n="94" d="100"/>
          <a:sy n="94" d="100"/>
        </p:scale>
        <p:origin x="1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414C9-02AD-5343-A944-E3143C3D6A9D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01EAB-9919-D341-AE8B-7DAAF6C00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60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this is: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01EAB-9919-D341-AE8B-7DAAF6C008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962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734A-5CF6-54B5-41BC-8CEFF4E86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E2791-F632-32A2-154C-51AED99E3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FE80A-F275-56DA-48C2-0710D58C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2996-4483-F840-8882-76F85F648FD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C2BDA-AD08-1157-2606-6BEF3A59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81EFC-D922-F01A-BBA3-05990035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E6FE-1783-5E43-BAAD-ACF91C91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1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FAD3-0167-1E1D-9901-2A7F83C2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AFFD6-5516-F3E5-E4C1-A73C3DFE2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9016-F064-F9A6-1F0F-B60B3013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2996-4483-F840-8882-76F85F648FD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804CC-61EA-4B4D-149A-C9C7CA48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7A856-3CCE-8BA0-677D-D52CB5D4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E6FE-1783-5E43-BAAD-ACF91C91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0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45DBD-CA48-78E0-699A-138AA667E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D3447-FC11-7F64-4098-C63CE3F5E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DB717-3642-663C-ACFC-843F2A36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2996-4483-F840-8882-76F85F648FD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9D255-712B-52DF-2303-C070416C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9C79-5E42-0E69-7E28-28D21712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E6FE-1783-5E43-BAAD-ACF91C91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5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15D5-CF15-EDEB-5604-86C19DDD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5B59-E6F0-DDFE-6E5B-779CD8CD5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E6D42-DEAC-E360-C744-C4E1F2E4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2996-4483-F840-8882-76F85F648FD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5465-FCE2-0277-A2F5-5C78F130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37A05-71F8-BF96-B840-8138DEBDA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E6FE-1783-5E43-BAAD-ACF91C91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76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7A6F7-D1F0-2B14-1C14-3CDDB75B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B9A6A-B156-8521-1648-559892E41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0062-F97C-7686-5321-8D39ED74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2996-4483-F840-8882-76F85F648FD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DD6E6-6348-2B53-659B-9C2FFDFA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A6310-5D7E-B320-711F-D0B64BD9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E6FE-1783-5E43-BAAD-ACF91C91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5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5CD8-764F-1006-8B2E-87C4B182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4C42C-4156-A278-C31F-1DEB5D02F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DE0A8-EFF4-0C5D-828F-B6F659734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B481F-CC19-0BA6-2371-A546A8CA6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2996-4483-F840-8882-76F85F648FD0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2B527-B802-F201-2A5A-87F73374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346CA-3D05-3EF4-247E-C5FCB040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E6FE-1783-5E43-BAAD-ACF91C91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3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DF23-A3EB-8F0C-18FD-5ABBA58DE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B1347-503B-6F04-A695-720B67C6C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2C164-3753-01C6-1DA6-08613B380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85074-8FF0-18C2-5138-DF815AE70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5C1CE-8234-C4A8-EFC0-413561A74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6A97D-6BD5-5B7C-0038-1D9FF0C5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2996-4483-F840-8882-76F85F648FD0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B6B3D-4E3D-3FEA-0D6E-07D7FC01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074FD2-5F3D-DCB3-E029-E847B1B9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E6FE-1783-5E43-BAAD-ACF91C91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8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1877-70C8-13C4-B9D3-FDA7AA26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394E61-40C5-1161-6C8C-23D1D1D1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2996-4483-F840-8882-76F85F648FD0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65BC4B-9F22-B764-B946-9DFA0787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8AB43-5D04-467A-B656-E416ACE53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E6FE-1783-5E43-BAAD-ACF91C91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1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F8778-685D-4C21-3916-20F8F867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2996-4483-F840-8882-76F85F648FD0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8231DA-CD89-56CE-536D-1D977503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AB00A-B9D6-9D0D-7D7C-043AB696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E6FE-1783-5E43-BAAD-ACF91C91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82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7EDB-ADFC-334E-359D-BCDFF6BF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05E5-ACD5-351C-CA50-D4DF2DDA6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F8A96-572E-E9FF-41B4-6D66D21A5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0CBF7-D5D1-AC64-CB14-AC2A0976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2996-4483-F840-8882-76F85F648FD0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5CF27-DE42-C7D9-E849-2E083998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20700-700E-90BA-6B4E-6F4FADF6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E6FE-1783-5E43-BAAD-ACF91C91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6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290D-7AF8-0211-6371-1FDF12BE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86824-A3ED-2F02-2579-08A5D317F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3110D-B037-1183-B137-398387E2D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94786-A0A7-9F0A-C053-4517294D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2996-4483-F840-8882-76F85F648FD0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C9D6C-2DF7-1572-02BF-D9B96517A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34167-4302-FB8E-F68A-7DFC3CB5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E6FE-1783-5E43-BAAD-ACF91C91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1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381611-10CE-8AE1-9F41-C7E00A57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12151-528C-F84C-EDFF-3CAE22837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A8953-6392-1BEF-07D8-E76F0246B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4F2996-4483-F840-8882-76F85F648FD0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34D0B-791E-45BB-B8C6-F90F52E7F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79F98-D799-9870-4838-BBACD6FD0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CE6FE-1783-5E43-BAAD-ACF91C910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9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6C6C-A154-5757-539E-66DC2B46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Molecule only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4AA8D-2ED0-4C95-A649-0EA765936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13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4586-70EC-8607-28A5-E4D2CE5C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2C373-CD42-7198-C3B7-CF822DE17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7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02D9-8C81-431F-0A19-9862304E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Scaffold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4E64C-2680-C3CA-D1EB-EAF7D5AA1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07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2F8A-DC65-DABC-71D8-44B7A38C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Mol-Protein Embedding (Grant-smith)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53A6A-CDAF-6FE4-D0E4-EC896403E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2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9C4C-EB8A-97D8-D400-E477A95E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45E43-F0D9-506C-99AF-E0DAD6B37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2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2D82-6E2D-6922-629F-3AD15925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CD-hit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EB9B-E339-CED9-291B-58B5837B4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59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AB35-4A5C-B45F-E052-FC70F556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Prosmith</a:t>
            </a:r>
            <a:r>
              <a:rPr lang="en-US" dirty="0"/>
              <a:t> Datasets individually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4B72B-52B3-8D84-9259-E57F9DFFF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42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342E-2FD0-6191-5BF7-31A61F77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ED48B-B06D-03ED-7A2B-6487CB621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5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</Words>
  <Application>Microsoft Macintosh PowerPoint</Application>
  <PresentationFormat>Widescreen</PresentationFormat>
  <Paragraphs>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Molecule only prediction</vt:lpstr>
      <vt:lpstr>Random Split</vt:lpstr>
      <vt:lpstr>Scaffold Split</vt:lpstr>
      <vt:lpstr>Mol-Protein Embedding (Grant-smith)</vt:lpstr>
      <vt:lpstr>Random Split</vt:lpstr>
      <vt:lpstr>CD-hit Split</vt:lpstr>
      <vt:lpstr>Prosmith Datasets individually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Mcconachie, Grant</dc:creator>
  <cp:lastModifiedBy>Mcconachie, Grant</cp:lastModifiedBy>
  <cp:revision>3</cp:revision>
  <dcterms:created xsi:type="dcterms:W3CDTF">2025-01-08T16:50:23Z</dcterms:created>
  <dcterms:modified xsi:type="dcterms:W3CDTF">2025-01-08T16:53:01Z</dcterms:modified>
</cp:coreProperties>
</file>