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64" r:id="rId4"/>
    <p:sldId id="268" r:id="rId5"/>
    <p:sldId id="265" r:id="rId6"/>
    <p:sldId id="269" r:id="rId7"/>
    <p:sldId id="258" r:id="rId8"/>
    <p:sldId id="257" r:id="rId9"/>
    <p:sldId id="259" r:id="rId10"/>
    <p:sldId id="260" r:id="rId11"/>
    <p:sldId id="266" r:id="rId12"/>
    <p:sldId id="261" r:id="rId13"/>
    <p:sldId id="262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0"/>
    <p:restoredTop sz="93153"/>
  </p:normalViewPr>
  <p:slideViewPr>
    <p:cSldViewPr snapToGrid="0">
      <p:cViewPr>
        <p:scale>
          <a:sx n="78" d="100"/>
          <a:sy n="78" d="100"/>
        </p:scale>
        <p:origin x="20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BDEF-D156-E7FF-5F40-339B7002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58887-FF2A-EA5A-C84B-55FB096C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38B9-8B62-7DA7-E8D4-C516649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6582-4ED3-3BCF-DF31-E234E2CF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B2DB-243B-209C-9BAF-906637D3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ABC-78A7-9EA4-7AAF-816B251F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2C324-E551-9DA1-4238-6EE3049B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2C21-7AF0-8852-20F8-DD495958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C372-19E4-E246-D3C7-7943FD3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4306-3BE1-FB89-1173-7937E50F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0F76-70A0-0BD3-9246-93C56B453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D7EB-1974-C72A-22D1-1ABB591B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78F7-1F96-CC0F-2120-C517356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50AE-CC3E-FD7C-8DC8-05C82B5B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B19B-C41F-6EDA-0E34-11FF97F0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D3F-3A03-93F3-0F8D-7ABE151E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89E1-D51F-B7CA-BECE-563B017E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F89C-A543-2F62-D868-36D09E9C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D8E2-7D36-5473-C08E-3F96A2C0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629D-FC32-F148-4691-24A4D5B4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9F6-BBF5-AAC5-383B-08F6AEC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CA98-614A-5863-C40C-2838F62D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4C74-01AB-7BCD-BF9B-FEE0349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4B7D-085C-7EF9-A0AD-4E8DD0D1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E1A8-6FF9-6686-0F29-5493F1AC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5658-F382-4D05-95C0-CC096D6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41F8-81B1-E5A0-D866-4C076FA1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ADF1-C83E-5786-B027-AFB82612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9F22-E8A3-8CAA-E66D-4C4AFEA7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0D56-6259-709C-3B5E-39386586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337D-50C7-07C5-5C76-94F67E3C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357E-8088-ADCC-90CE-6996C34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852C-7BB1-CEF3-36DC-4274F81F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8C26-3D2C-AB74-FA64-98CED58A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38044-D16E-EC0C-D998-BCF74DA7D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034E4-9879-4529-0592-9A518DFB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87DD9-8BE0-44CD-6252-8747B0CE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21E22-452E-21BB-F4C6-9E84697B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B8FB0-F586-A2A7-4DC7-3A97C347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AB24-63A1-A1F1-3F16-57C50FA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69F1A-D43B-4A4B-99F5-3ED582C4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17F70-734B-52E5-51FE-463D42D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FD991-3EB6-60D6-7080-3BBB4422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95CD3-628C-E826-932E-393F94EB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A2391-16A3-2A9B-937F-5D2842AF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2176B-6736-F60D-6D6E-8C46A966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82A3-442F-9B11-56B7-04F41B6F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5BA9-BE50-CFFE-171C-EE74C26E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01ED-BBE0-9347-DB08-7F77413D6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A3560-A875-2250-CC9B-409A4F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A1FA-D37E-4AC6-524E-DB07D918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32331-9227-1C23-574F-89F5EB58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7B81-393C-5D86-5E72-F1A158C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5A65-1ACD-28BF-9D30-6CF5EE5B7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D1F2-8349-4F47-8386-342CDAAB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7E4E-018F-FC43-E04C-CD7336F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7ED8-94CA-C45C-F41A-CD9A87AE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A5F5-8CCE-57DB-1F07-ADC6236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2848A-6611-8CFF-0981-531221CE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3AD2-B739-0BF0-9B62-D9FE50AA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3159-64A7-5681-4D6C-655C0FF0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A7B8-2022-C547-81EE-768DDF557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A476-9FB7-561D-BEA2-C273554B8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5F5-17B1-D093-9F28-F5B8261D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</a:t>
            </a:r>
          </a:p>
        </p:txBody>
      </p:sp>
      <p:pic>
        <p:nvPicPr>
          <p:cNvPr id="5" name="Content Placeholder 4" descr="A graph with red bars&#10;&#10;Description automatically generated">
            <a:extLst>
              <a:ext uri="{FF2B5EF4-FFF2-40B4-BE49-F238E27FC236}">
                <a16:creationId xmlns:a16="http://schemas.microsoft.com/office/drawing/2014/main" id="{05CF7FE2-8228-2784-F791-67B6640E5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05" y="1246014"/>
            <a:ext cx="6995815" cy="52468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77D3B-FFFC-DB8C-4C15-59064E16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3329694"/>
            <a:ext cx="3035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0DD0-0A52-6BD8-2E00-E63CB15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Ridge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4E7E3A6-E1C9-512A-4344-DB057D0F5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652"/>
          <a:stretch/>
        </p:blipFill>
        <p:spPr>
          <a:xfrm>
            <a:off x="132524" y="1388302"/>
            <a:ext cx="11491208" cy="5273349"/>
          </a:xfrm>
        </p:spPr>
      </p:pic>
    </p:spTree>
    <p:extLst>
      <p:ext uri="{BB962C8B-B14F-4D97-AF65-F5344CB8AC3E}">
        <p14:creationId xmlns:p14="http://schemas.microsoft.com/office/powerpoint/2010/main" val="166746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9967-7684-079B-6AFF-6B2FFB88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Ridge (Zoomed)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F5FF5345-C4EA-3768-D160-420084E1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347"/>
          <a:stretch/>
        </p:blipFill>
        <p:spPr>
          <a:xfrm>
            <a:off x="355224" y="1282425"/>
            <a:ext cx="11481551" cy="5287719"/>
          </a:xfrm>
        </p:spPr>
      </p:pic>
    </p:spTree>
    <p:extLst>
      <p:ext uri="{BB962C8B-B14F-4D97-AF65-F5344CB8AC3E}">
        <p14:creationId xmlns:p14="http://schemas.microsoft.com/office/powerpoint/2010/main" val="256800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429-6A6A-9479-D64B-F85F1F52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HC, Ridge</a:t>
            </a:r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3EAEC80-741F-1ECB-1043-2ADE2878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5566"/>
          <a:stretch/>
        </p:blipFill>
        <p:spPr>
          <a:xfrm>
            <a:off x="421263" y="1467817"/>
            <a:ext cx="11349473" cy="5152550"/>
          </a:xfrm>
        </p:spPr>
      </p:pic>
    </p:spTree>
    <p:extLst>
      <p:ext uri="{BB962C8B-B14F-4D97-AF65-F5344CB8AC3E}">
        <p14:creationId xmlns:p14="http://schemas.microsoft.com/office/powerpoint/2010/main" val="113662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B5DB-9D15-2106-927F-1B39D2E9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</a:t>
            </a:r>
          </a:p>
        </p:txBody>
      </p:sp>
      <p:pic>
        <p:nvPicPr>
          <p:cNvPr id="5" name="Content Placeholder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327AB7B0-A79F-11D7-5B4F-F1F7F68F0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652"/>
          <a:stretch/>
        </p:blipFill>
        <p:spPr>
          <a:xfrm>
            <a:off x="410285" y="1335434"/>
            <a:ext cx="11371429" cy="5227302"/>
          </a:xfrm>
        </p:spPr>
      </p:pic>
    </p:spTree>
    <p:extLst>
      <p:ext uri="{BB962C8B-B14F-4D97-AF65-F5344CB8AC3E}">
        <p14:creationId xmlns:p14="http://schemas.microsoft.com/office/powerpoint/2010/main" val="1491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CB34-4205-AEB8-6CE3-3094DE01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model, HC, </a:t>
            </a:r>
            <a:r>
              <a:rPr lang="en-US" dirty="0" err="1"/>
              <a:t>nopca</a:t>
            </a:r>
            <a:r>
              <a:rPr lang="en-US" dirty="0"/>
              <a:t> ridge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59AA7634-1B74-3178-4347-763735C86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3" y="1388896"/>
            <a:ext cx="8078934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89A261-E1C4-57B2-4D66-E396AFB2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43" y="5090615"/>
            <a:ext cx="4812454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1B74-70B0-C6E1-FB22-54321FD7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model, HC, </a:t>
            </a:r>
            <a:r>
              <a:rPr lang="en-US" dirty="0" err="1"/>
              <a:t>nopca</a:t>
            </a:r>
            <a:r>
              <a:rPr lang="en-US" dirty="0"/>
              <a:t> ridge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ADC6470-99DB-FCD4-1CD8-F1B6D945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350"/>
            <a:ext cx="8078934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4AA26-987D-B2B1-AA42-8F225FA1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480" y="5062542"/>
            <a:ext cx="5030520" cy="18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6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822-85CB-3FFE-B2C6-4B3E47F4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751C-F189-E041-B132-567C89EA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Prosmith</a:t>
            </a:r>
            <a:r>
              <a:rPr lang="en-US" dirty="0"/>
              <a:t> </a:t>
            </a:r>
            <a:r>
              <a:rPr lang="en-US" dirty="0" err="1"/>
              <a:t>davis</a:t>
            </a:r>
            <a:r>
              <a:rPr lang="en-US" dirty="0"/>
              <a:t> -&gt; test on HC ✅ (need to make a viz of it)</a:t>
            </a:r>
          </a:p>
          <a:p>
            <a:r>
              <a:rPr lang="en-US" dirty="0" err="1"/>
              <a:t>Prosmith</a:t>
            </a:r>
            <a:r>
              <a:rPr lang="en-US" dirty="0"/>
              <a:t> </a:t>
            </a:r>
            <a:r>
              <a:rPr lang="en-US" dirty="0" err="1"/>
              <a:t>davis</a:t>
            </a:r>
            <a:r>
              <a:rPr lang="en-US" dirty="0"/>
              <a:t> -&gt; test </a:t>
            </a:r>
            <a:r>
              <a:rPr lang="en-US" dirty="0" err="1"/>
              <a:t>carey</a:t>
            </a:r>
            <a:r>
              <a:rPr lang="en-US" dirty="0"/>
              <a:t> &amp; Carlson</a:t>
            </a:r>
          </a:p>
          <a:p>
            <a:r>
              <a:rPr lang="en-US" dirty="0" err="1"/>
              <a:t>Prosmith</a:t>
            </a:r>
            <a:r>
              <a:rPr lang="en-US" dirty="0"/>
              <a:t> HC -&gt; test itself</a:t>
            </a:r>
          </a:p>
          <a:p>
            <a:r>
              <a:rPr lang="en-US" dirty="0" err="1"/>
              <a:t>Prosmith</a:t>
            </a:r>
            <a:r>
              <a:rPr lang="en-US" dirty="0"/>
              <a:t> HC -&gt; test </a:t>
            </a:r>
            <a:r>
              <a:rPr lang="en-US" dirty="0" err="1"/>
              <a:t>carey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positive and negative and pattern</a:t>
            </a:r>
          </a:p>
        </p:txBody>
      </p:sp>
    </p:spTree>
    <p:extLst>
      <p:ext uri="{BB962C8B-B14F-4D97-AF65-F5344CB8AC3E}">
        <p14:creationId xmlns:p14="http://schemas.microsoft.com/office/powerpoint/2010/main" val="192054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0FB-7C55-EB83-BE3D-AA72BAEF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</a:t>
            </a:r>
          </a:p>
        </p:txBody>
      </p:sp>
      <p:pic>
        <p:nvPicPr>
          <p:cNvPr id="5" name="Content Placeholder 4" descr="A graph of numbers and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28371FA-2DC9-7F80-BD09-27C8D66E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3112"/>
            <a:ext cx="3974572" cy="2980929"/>
          </a:xfrm>
        </p:spPr>
      </p:pic>
      <p:pic>
        <p:nvPicPr>
          <p:cNvPr id="6" name="Picture 5" descr="A group of graphs showing th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E9D3835-1B18-333D-FF0E-FD9616BD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86" y="2213111"/>
            <a:ext cx="3974572" cy="2980929"/>
          </a:xfrm>
          <a:prstGeom prst="rect">
            <a:avLst/>
          </a:prstGeom>
        </p:spPr>
      </p:pic>
      <p:pic>
        <p:nvPicPr>
          <p:cNvPr id="7" name="Picture 6" descr="A group of graphs showing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426F5854-F8FA-FD82-D4BC-25AD2F796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43" y="2213111"/>
            <a:ext cx="3974572" cy="29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F003-F5CF-A7A0-F265-F3A44940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</a:t>
            </a:r>
          </a:p>
        </p:txBody>
      </p:sp>
      <p:pic>
        <p:nvPicPr>
          <p:cNvPr id="5" name="Content Placeholder 4" descr="A graph with red bars&#10;&#10;Description automatically generated">
            <a:extLst>
              <a:ext uri="{FF2B5EF4-FFF2-40B4-BE49-F238E27FC236}">
                <a16:creationId xmlns:a16="http://schemas.microsoft.com/office/drawing/2014/main" id="{D61C9456-D247-94B6-F7F7-852CC76D3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21905"/>
            <a:ext cx="7381460" cy="553609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DAD01-86BD-A7E9-8C78-810D3E62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3550202"/>
            <a:ext cx="2997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AACC-3FF3-98E1-EEA0-38181F4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</a:t>
            </a:r>
          </a:p>
        </p:txBody>
      </p:sp>
      <p:pic>
        <p:nvPicPr>
          <p:cNvPr id="5" name="Content Placeholder 4" descr="A graph of numbers and a number of data&#10;&#10;Description automatically generated">
            <a:extLst>
              <a:ext uri="{FF2B5EF4-FFF2-40B4-BE49-F238E27FC236}">
                <a16:creationId xmlns:a16="http://schemas.microsoft.com/office/drawing/2014/main" id="{B3D068CF-42DB-1775-7897-D5ED3ED7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849" y="2479124"/>
            <a:ext cx="4019984" cy="3014988"/>
          </a:xfrm>
        </p:spPr>
      </p:pic>
      <p:pic>
        <p:nvPicPr>
          <p:cNvPr id="7" name="Picture 6" descr="A group of red and black bars&#10;&#10;Description automatically generated">
            <a:extLst>
              <a:ext uri="{FF2B5EF4-FFF2-40B4-BE49-F238E27FC236}">
                <a16:creationId xmlns:a16="http://schemas.microsoft.com/office/drawing/2014/main" id="{B75FE749-5C0D-6F9D-609A-A798C503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833" y="2458225"/>
            <a:ext cx="4047849" cy="3035887"/>
          </a:xfrm>
          <a:prstGeom prst="rect">
            <a:avLst/>
          </a:prstGeom>
        </p:spPr>
      </p:pic>
      <p:pic>
        <p:nvPicPr>
          <p:cNvPr id="9" name="Picture 8" descr="A group of red and black bars&#10;&#10;Description automatically generated">
            <a:extLst>
              <a:ext uri="{FF2B5EF4-FFF2-40B4-BE49-F238E27FC236}">
                <a16:creationId xmlns:a16="http://schemas.microsoft.com/office/drawing/2014/main" id="{21AEA423-7102-10D4-4E0D-75D5025F8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32" y="2468674"/>
            <a:ext cx="4047849" cy="30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E14A-6B31-778A-68A5-6BB8D3E8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 (EC50)</a:t>
            </a:r>
          </a:p>
        </p:txBody>
      </p:sp>
      <p:pic>
        <p:nvPicPr>
          <p:cNvPr id="5" name="Content Placeholder 4" descr="A graph with red rectangular bars&#10;&#10;Description automatically generated">
            <a:extLst>
              <a:ext uri="{FF2B5EF4-FFF2-40B4-BE49-F238E27FC236}">
                <a16:creationId xmlns:a16="http://schemas.microsoft.com/office/drawing/2014/main" id="{94C59642-D505-5580-FBAB-A510C12B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81" y="1305512"/>
            <a:ext cx="6916483" cy="51873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C57C2-E947-45D6-67F4-C96582F9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32" y="3353093"/>
            <a:ext cx="3136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A61E1-0E78-1FC9-2895-0D9C9B5A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70E0-9D4C-04EF-34C4-0A7FCDD5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 (EC50)</a:t>
            </a:r>
          </a:p>
        </p:txBody>
      </p:sp>
      <p:pic>
        <p:nvPicPr>
          <p:cNvPr id="16" name="Content Placeholder 1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000417E-076A-C6D7-0C10-25D4B231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928" y="2551908"/>
            <a:ext cx="3990143" cy="2992607"/>
          </a:xfrm>
        </p:spPr>
      </p:pic>
      <p:pic>
        <p:nvPicPr>
          <p:cNvPr id="18" name="Picture 17" descr="A group of graphs with red and white text&#10;&#10;Description automatically generated with medium confidence">
            <a:extLst>
              <a:ext uri="{FF2B5EF4-FFF2-40B4-BE49-F238E27FC236}">
                <a16:creationId xmlns:a16="http://schemas.microsoft.com/office/drawing/2014/main" id="{AA94A0A8-7B75-CD6E-D3B1-2A918132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9" y="2510420"/>
            <a:ext cx="4017801" cy="3013351"/>
          </a:xfrm>
          <a:prstGeom prst="rect">
            <a:avLst/>
          </a:prstGeom>
        </p:spPr>
      </p:pic>
      <p:pic>
        <p:nvPicPr>
          <p:cNvPr id="20" name="Picture 19" descr="A chart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B488E96-812B-3D09-37CF-1C206DA4C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" y="2531164"/>
            <a:ext cx="4017801" cy="30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95FD-BB26-5114-5362-856E2EA6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A677-727F-7DF0-DD9D-8563AD6B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A5F58-52F1-7637-4991-5CD49BAA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1664494"/>
            <a:ext cx="4203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7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8EBE-AD2D-3E9D-D692-498B4929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Lasso</a:t>
            </a:r>
          </a:p>
        </p:txBody>
      </p:sp>
      <p:pic>
        <p:nvPicPr>
          <p:cNvPr id="5" name="Content Placeholder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EA64D1F-46D1-6AA7-4219-B71C33513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3629"/>
          <a:stretch/>
        </p:blipFill>
        <p:spPr>
          <a:xfrm>
            <a:off x="296319" y="1357741"/>
            <a:ext cx="11057481" cy="5135134"/>
          </a:xfrm>
        </p:spPr>
      </p:pic>
    </p:spTree>
    <p:extLst>
      <p:ext uri="{BB962C8B-B14F-4D97-AF65-F5344CB8AC3E}">
        <p14:creationId xmlns:p14="http://schemas.microsoft.com/office/powerpoint/2010/main" val="49294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16E9-12B0-D585-0766-F698A02D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HC, Lasso</a:t>
            </a:r>
          </a:p>
        </p:txBody>
      </p:sp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3F002AD-08DA-CFAA-B78A-AD49F46C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042"/>
          <a:stretch/>
        </p:blipFill>
        <p:spPr>
          <a:xfrm>
            <a:off x="662609" y="1551642"/>
            <a:ext cx="10691191" cy="4941233"/>
          </a:xfrm>
        </p:spPr>
      </p:pic>
    </p:spTree>
    <p:extLst>
      <p:ext uri="{BB962C8B-B14F-4D97-AF65-F5344CB8AC3E}">
        <p14:creationId xmlns:p14="http://schemas.microsoft.com/office/powerpoint/2010/main" val="168720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49427</TotalTime>
  <Words>87</Words>
  <Application>Microsoft Macintosh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Davis</vt:lpstr>
      <vt:lpstr>Davis</vt:lpstr>
      <vt:lpstr>HC</vt:lpstr>
      <vt:lpstr>HC</vt:lpstr>
      <vt:lpstr>M2OR (EC50)</vt:lpstr>
      <vt:lpstr>M2OR (EC50)</vt:lpstr>
      <vt:lpstr>Embedding types</vt:lpstr>
      <vt:lpstr>Davis, Lasso</vt:lpstr>
      <vt:lpstr>HC, Lasso</vt:lpstr>
      <vt:lpstr>Davis, Ridge</vt:lpstr>
      <vt:lpstr>Davis, Ridge (Zoomed)</vt:lpstr>
      <vt:lpstr>HC, Ridge</vt:lpstr>
      <vt:lpstr>M2OR</vt:lpstr>
      <vt:lpstr>Combination model, HC, nopca ridge</vt:lpstr>
      <vt:lpstr>Combination model, HC, nopca ridge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Mcconachie, Grant</dc:creator>
  <cp:lastModifiedBy>Mcconachie, Grant</cp:lastModifiedBy>
  <cp:revision>12</cp:revision>
  <dcterms:created xsi:type="dcterms:W3CDTF">2024-12-05T18:27:05Z</dcterms:created>
  <dcterms:modified xsi:type="dcterms:W3CDTF">2025-01-17T18:38:27Z</dcterms:modified>
</cp:coreProperties>
</file>