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c65812d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7c65812d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7c65812d3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7c65812d3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7c65812d3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7c65812d3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7c65812d3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7c65812d3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c65812d3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7c65812d3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7c65812d3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7c65812d3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 title="agri_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356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/>
        </p:nvSpPr>
        <p:spPr>
          <a:xfrm>
            <a:off x="6410154" y="859200"/>
            <a:ext cx="2541000" cy="4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chemeClr val="dk2"/>
                </a:solidFill>
              </a:rPr>
              <a:t>Regression Project: Impact of Agri-Food Sector CO₂ Emissions on Climate Change</a:t>
            </a:r>
            <a:endParaRPr b="1" sz="3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Objective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11700" y="1307036"/>
            <a:ext cx="85206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Quantify the impact of CO₂ emissions from the agri-food sector on climate change using regression analysis.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325" y="155375"/>
            <a:ext cx="2992075" cy="48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2987875"/>
            <a:ext cx="259080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Dataset Overview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311700" y="1294663"/>
            <a:ext cx="52887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825">
                <a:latin typeface="Arial"/>
                <a:ea typeface="Arial"/>
                <a:cs typeface="Arial"/>
                <a:sym typeface="Arial"/>
              </a:rPr>
              <a:t>Source: co2_emissions_from_agri.csv</a:t>
            </a:r>
            <a:endParaRPr sz="18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825">
                <a:latin typeface="Arial"/>
                <a:ea typeface="Arial"/>
                <a:cs typeface="Arial"/>
                <a:sym typeface="Arial"/>
              </a:rPr>
              <a:t>Blank columns filled with column medians</a:t>
            </a:r>
            <a:endParaRPr sz="18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825">
                <a:latin typeface="Arial"/>
                <a:ea typeface="Arial"/>
                <a:cs typeface="Arial"/>
                <a:sym typeface="Arial"/>
              </a:rPr>
              <a:t>Temperature data is normally distributed</a:t>
            </a:r>
            <a:endParaRPr sz="18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825">
                <a:latin typeface="Arial"/>
                <a:ea typeface="Arial"/>
                <a:cs typeface="Arial"/>
                <a:sym typeface="Arial"/>
              </a:rPr>
              <a:t>Column names cleaned and standardized</a:t>
            </a:r>
            <a:endParaRPr sz="18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825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950" y="2902450"/>
            <a:ext cx="2530300" cy="20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550" y="974375"/>
            <a:ext cx="3939450" cy="416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725" y="1308200"/>
            <a:ext cx="2802175" cy="36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Exploratory Data Analysis (EDA)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4" y="0"/>
            <a:ext cx="339323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Regression Models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317875" y="1307018"/>
            <a:ext cx="3440100" cy="21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25"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sz="18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25">
                <a:latin typeface="Arial"/>
                <a:ea typeface="Arial"/>
                <a:cs typeface="Arial"/>
                <a:sym typeface="Arial"/>
              </a:rPr>
              <a:t>Ridge CV</a:t>
            </a:r>
            <a:endParaRPr sz="18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25">
                <a:latin typeface="Arial"/>
                <a:ea typeface="Arial"/>
                <a:cs typeface="Arial"/>
                <a:sym typeface="Arial"/>
              </a:rPr>
              <a:t>Lasso CV</a:t>
            </a:r>
            <a:endParaRPr sz="18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25"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18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25">
                <a:latin typeface="Arial"/>
                <a:ea typeface="Arial"/>
                <a:cs typeface="Arial"/>
                <a:sym typeface="Arial"/>
              </a:rPr>
              <a:t>Gradient Boosting</a:t>
            </a:r>
            <a:endParaRPr sz="18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82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75" y="1371528"/>
            <a:ext cx="462915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25" y="2695503"/>
            <a:ext cx="462915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/>
        </p:nvSpPr>
        <p:spPr>
          <a:xfrm>
            <a:off x="5130500" y="2874691"/>
            <a:ext cx="31983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R</a:t>
            </a:r>
            <a:r>
              <a:rPr lang="en-GB" sz="1800">
                <a:solidFill>
                  <a:schemeClr val="dk2"/>
                </a:solidFill>
              </a:rPr>
              <a:t>esults after applying logs to skew values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925" y="3857553"/>
            <a:ext cx="46482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8"/>
          <p:cNvSpPr txBox="1"/>
          <p:nvPr/>
        </p:nvSpPr>
        <p:spPr>
          <a:xfrm>
            <a:off x="5130500" y="3972966"/>
            <a:ext cx="322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Results after applying </a:t>
            </a:r>
            <a:r>
              <a:rPr lang="en-GB" sz="1800">
                <a:solidFill>
                  <a:schemeClr val="dk2"/>
                </a:solidFill>
              </a:rPr>
              <a:t>bootstrapping </a:t>
            </a:r>
            <a:endParaRPr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5130500" y="1706378"/>
            <a:ext cx="3701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Baseline results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598575"/>
            <a:ext cx="70305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Regression Model 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375" y="671900"/>
            <a:ext cx="2805832" cy="41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373500" y="1307025"/>
            <a:ext cx="5171100" cy="24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Best performing model was a Gradient Boosting ensemble model.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These are the top features in the model: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9"/>
          <p:cNvSpPr txBox="1"/>
          <p:nvPr>
            <p:ph type="title"/>
          </p:nvPr>
        </p:nvSpPr>
        <p:spPr>
          <a:xfrm>
            <a:off x="1303800" y="598575"/>
            <a:ext cx="70305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