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648850" y="475700"/>
            <a:ext cx="3846300" cy="103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Box Jellyfish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80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Name:		Box Jellyfish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1407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Genus species:		Cubozoa</a:t>
            </a:r>
          </a:p>
        </p:txBody>
      </p:sp>
      <p:pic>
        <p:nvPicPr>
          <p:cNvPr descr="boxjelly2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1407862"/>
            <a:ext cx="28575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Habitat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104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Box Jellyfish are usually found in warm waters of many coastlines across the world, the most lethal variety are usually found in the Indo-Pacific region and northern australia.</a:t>
            </a:r>
          </a:p>
        </p:txBody>
      </p:sp>
      <p:pic>
        <p:nvPicPr>
          <p:cNvPr descr="map.jp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525" y="2061225"/>
            <a:ext cx="3921765" cy="294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Adaptations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They have stinging cells in their tentacles to capture prey and defend themselves from predators.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Their transparent body makes them almost invisible to predetors.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Their radial symmetry design makes them able to capture food in all directions.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Facts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most venomous jellyfish, and one of the most venomous beings on earth.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Turtles are the only jellyfish predators.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Jellyfish live for about three months.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Jellyfish shrink if they don’t eat.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