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jp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1022100"/>
          </a:xfrm>
          <a:prstGeom prst="rect">
            <a:avLst/>
          </a:prstGeom>
        </p:spPr>
        <p:txBody>
          <a:bodyPr anchorCtr="0" anchor="b" bIns="91425" lIns="91425" rIns="91425" tIns="91425">
            <a:noAutofit/>
          </a:bodyPr>
          <a:lstStyle/>
          <a:p>
            <a:pPr lvl="0">
              <a:spcBef>
                <a:spcPts val="0"/>
              </a:spcBef>
              <a:buNone/>
            </a:pPr>
            <a:r>
              <a:rPr lang="en"/>
              <a:t>The Black Widow</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Latrodectus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Habitat</a:t>
            </a:r>
          </a:p>
        </p:txBody>
      </p:sp>
      <p:sp>
        <p:nvSpPr>
          <p:cNvPr id="61" name="Shape 61"/>
          <p:cNvSpPr txBox="1"/>
          <p:nvPr/>
        </p:nvSpPr>
        <p:spPr>
          <a:xfrm>
            <a:off x="528300" y="1017725"/>
            <a:ext cx="8087400" cy="12069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lt2"/>
                </a:solidFill>
              </a:rPr>
              <a:t>The Black Widow Spider is found in warm, dry places all around the world</a:t>
            </a:r>
          </a:p>
        </p:txBody>
      </p:sp>
      <p:pic>
        <p:nvPicPr>
          <p:cNvPr descr="black-widow-leaves.jpg" id="62" name="Shape 62"/>
          <p:cNvPicPr preferRelativeResize="0"/>
          <p:nvPr/>
        </p:nvPicPr>
        <p:blipFill>
          <a:blip r:embed="rId3">
            <a:alphaModFix/>
          </a:blip>
          <a:stretch>
            <a:fillRect/>
          </a:stretch>
        </p:blipFill>
        <p:spPr>
          <a:xfrm>
            <a:off x="2617474" y="2224625"/>
            <a:ext cx="3909052" cy="219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Region</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a:t>Black Widows usually are found in Southern North America, South America, some parts of Africa, and almost all of Europe, Asia, and Australia.  It’s not found in Antarctica and Northern North America, and Russia.</a:t>
            </a:r>
          </a:p>
          <a:p>
            <a:pPr lvl="0">
              <a:spcBef>
                <a:spcPts val="0"/>
              </a:spcBef>
              <a:buNone/>
            </a:pPr>
            <a:r>
              <a:t/>
            </a:r>
            <a:endParaRPr/>
          </a:p>
        </p:txBody>
      </p:sp>
      <p:pic>
        <p:nvPicPr>
          <p:cNvPr descr="299568853-distribution-map.jpg" id="69" name="Shape 69"/>
          <p:cNvPicPr preferRelativeResize="0"/>
          <p:nvPr/>
        </p:nvPicPr>
        <p:blipFill>
          <a:blip r:embed="rId3">
            <a:alphaModFix/>
          </a:blip>
          <a:stretch>
            <a:fillRect/>
          </a:stretch>
        </p:blipFill>
        <p:spPr>
          <a:xfrm>
            <a:off x="311696" y="2237249"/>
            <a:ext cx="2907557" cy="2006200"/>
          </a:xfrm>
          <a:prstGeom prst="rect">
            <a:avLst/>
          </a:prstGeom>
          <a:noFill/>
          <a:ln>
            <a:noFill/>
          </a:ln>
        </p:spPr>
      </p:pic>
      <p:pic>
        <p:nvPicPr>
          <p:cNvPr descr="main-qimg-038a5960a2f1971a323908e573b34cf8.png" id="70" name="Shape 70"/>
          <p:cNvPicPr preferRelativeResize="0"/>
          <p:nvPr/>
        </p:nvPicPr>
        <p:blipFill>
          <a:blip r:embed="rId4">
            <a:alphaModFix/>
          </a:blip>
          <a:stretch>
            <a:fillRect/>
          </a:stretch>
        </p:blipFill>
        <p:spPr>
          <a:xfrm>
            <a:off x="4981475" y="2237248"/>
            <a:ext cx="3850825" cy="200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Adaptation #1</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Black Widow's’ Venom is 15 times stronger than a regular rattlesnake, making it the most venomous spider in the world.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Adaptation #2</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Black Widow’s have strong enough venom to kill insects with one bite.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Adaptation #3</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Every spider has an oil at the end of their feet to keep themselves from sticking to their own web.</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Fact #1</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Even though the Black Widow’s venom is 15 times more potent than a rattlesnakes, no one has died from a Black Widow bite in the last 10 years.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Fact #2</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Black Widow spins irregular webs.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Fact #3</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Female Black Widows sometimes eat the male after sex to get nutrients for the eggs.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