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96473" y="1447800"/>
            <a:ext cx="1013691" cy="533400"/>
            <a:chOff x="1676400" y="914400"/>
            <a:chExt cx="1013691" cy="533400"/>
          </a:xfrm>
        </p:grpSpPr>
        <p:sp>
          <p:nvSpPr>
            <p:cNvPr id="2" name="Rectangle 1"/>
            <p:cNvSpPr/>
            <p:nvPr/>
          </p:nvSpPr>
          <p:spPr>
            <a:xfrm>
              <a:off x="1676400" y="914400"/>
              <a:ext cx="990600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851891" y="996434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HTML</a:t>
              </a:r>
              <a:endParaRPr lang="en-GB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48673" y="1447800"/>
            <a:ext cx="1013691" cy="533400"/>
            <a:chOff x="1676400" y="914400"/>
            <a:chExt cx="1013691" cy="533400"/>
          </a:xfrm>
        </p:grpSpPr>
        <p:sp>
          <p:nvSpPr>
            <p:cNvPr id="6" name="Rectangle 5"/>
            <p:cNvSpPr/>
            <p:nvPr/>
          </p:nvSpPr>
          <p:spPr>
            <a:xfrm>
              <a:off x="1676400" y="914400"/>
              <a:ext cx="990600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51891" y="996434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CSS</a:t>
              </a:r>
              <a:endParaRPr lang="en-GB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37081" y="1447800"/>
            <a:ext cx="1013691" cy="533400"/>
            <a:chOff x="1676400" y="914400"/>
            <a:chExt cx="1013691" cy="533400"/>
          </a:xfrm>
        </p:grpSpPr>
        <p:sp>
          <p:nvSpPr>
            <p:cNvPr id="9" name="Rectangle 8"/>
            <p:cNvSpPr/>
            <p:nvPr/>
          </p:nvSpPr>
          <p:spPr>
            <a:xfrm>
              <a:off x="1676400" y="914400"/>
              <a:ext cx="990600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51891" y="996434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JS</a:t>
              </a:r>
              <a:endParaRPr lang="en-GB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6600" y="2552700"/>
            <a:ext cx="1917330" cy="533400"/>
            <a:chOff x="1676400" y="914400"/>
            <a:chExt cx="990601" cy="533400"/>
          </a:xfrm>
          <a:solidFill>
            <a:srgbClr val="FF0000"/>
          </a:solidFill>
        </p:grpSpPr>
        <p:sp>
          <p:nvSpPr>
            <p:cNvPr id="12" name="Rectangle 11"/>
            <p:cNvSpPr/>
            <p:nvPr/>
          </p:nvSpPr>
          <p:spPr>
            <a:xfrm>
              <a:off x="1676400" y="914400"/>
              <a:ext cx="99060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76401" y="996434"/>
              <a:ext cx="9906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JS TEST RUNNER</a:t>
              </a:r>
              <a:endParaRPr lang="en-GB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306620" y="3581400"/>
            <a:ext cx="1917328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3612572" y="3663434"/>
            <a:ext cx="161137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JS TESTS</a:t>
            </a:r>
            <a:endParaRPr lang="en-GB" dirty="0"/>
          </a:p>
        </p:txBody>
      </p:sp>
      <p:sp>
        <p:nvSpPr>
          <p:cNvPr id="16" name="Right Arrow 15"/>
          <p:cNvSpPr/>
          <p:nvPr/>
        </p:nvSpPr>
        <p:spPr>
          <a:xfrm rot="5400000">
            <a:off x="3689441" y="2133600"/>
            <a:ext cx="48587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81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</dc:creator>
  <cp:lastModifiedBy>grant</cp:lastModifiedBy>
  <cp:revision>1</cp:revision>
  <dcterms:created xsi:type="dcterms:W3CDTF">2006-08-16T00:00:00Z</dcterms:created>
  <dcterms:modified xsi:type="dcterms:W3CDTF">2017-04-17T15:04:42Z</dcterms:modified>
</cp:coreProperties>
</file>