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525" y="1387253"/>
            <a:ext cx="1013691" cy="533400"/>
            <a:chOff x="1676400" y="914400"/>
            <a:chExt cx="1013691" cy="533400"/>
          </a:xfrm>
        </p:grpSpPr>
        <p:sp>
          <p:nvSpPr>
            <p:cNvPr id="2" name="Rectangle 1"/>
            <p:cNvSpPr/>
            <p:nvPr/>
          </p:nvSpPr>
          <p:spPr>
            <a:xfrm>
              <a:off x="1676400" y="914400"/>
              <a:ext cx="9906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851891" y="996434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HTML</a:t>
              </a:r>
              <a:endParaRPr lang="en-GB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5616" y="262241"/>
            <a:ext cx="1013691" cy="533400"/>
            <a:chOff x="1676400" y="914400"/>
            <a:chExt cx="1013691" cy="533400"/>
          </a:xfrm>
        </p:grpSpPr>
        <p:sp>
          <p:nvSpPr>
            <p:cNvPr id="6" name="Rectangle 5"/>
            <p:cNvSpPr/>
            <p:nvPr/>
          </p:nvSpPr>
          <p:spPr>
            <a:xfrm>
              <a:off x="1676400" y="914400"/>
              <a:ext cx="9906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51891" y="996434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CSS</a:t>
              </a:r>
              <a:endParaRPr lang="en-GB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31812" y="1449480"/>
            <a:ext cx="1013691" cy="533400"/>
            <a:chOff x="1676400" y="914400"/>
            <a:chExt cx="1013691" cy="533400"/>
          </a:xfrm>
        </p:grpSpPr>
        <p:sp>
          <p:nvSpPr>
            <p:cNvPr id="9" name="Rectangle 8"/>
            <p:cNvSpPr/>
            <p:nvPr/>
          </p:nvSpPr>
          <p:spPr>
            <a:xfrm>
              <a:off x="1676400" y="914400"/>
              <a:ext cx="9906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51891" y="996434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JS</a:t>
              </a:r>
              <a:endParaRPr lang="en-GB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68704" y="3052471"/>
            <a:ext cx="1917330" cy="533400"/>
            <a:chOff x="1676400" y="914400"/>
            <a:chExt cx="990601" cy="533400"/>
          </a:xfrm>
          <a:solidFill>
            <a:srgbClr val="FF0000"/>
          </a:solidFill>
        </p:grpSpPr>
        <p:sp>
          <p:nvSpPr>
            <p:cNvPr id="12" name="Rectangle 11"/>
            <p:cNvSpPr/>
            <p:nvPr/>
          </p:nvSpPr>
          <p:spPr>
            <a:xfrm>
              <a:off x="1676400" y="914400"/>
              <a:ext cx="99060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76401" y="996434"/>
              <a:ext cx="9906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JS TEST RUNNER</a:t>
              </a:r>
              <a:endParaRPr lang="en-GB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36958" y="3866607"/>
            <a:ext cx="1917328" cy="533400"/>
            <a:chOff x="3306620" y="3581400"/>
            <a:chExt cx="1917328" cy="533400"/>
          </a:xfrm>
        </p:grpSpPr>
        <p:sp>
          <p:nvSpPr>
            <p:cNvPr id="14" name="Rectangle 13"/>
            <p:cNvSpPr/>
            <p:nvPr/>
          </p:nvSpPr>
          <p:spPr>
            <a:xfrm>
              <a:off x="3306620" y="3581400"/>
              <a:ext cx="1917328" cy="533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12572" y="3663434"/>
              <a:ext cx="1611376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JS TESTS</a:t>
              </a:r>
              <a:endParaRPr lang="en-GB" dirty="0"/>
            </a:p>
          </p:txBody>
        </p:sp>
      </p:grpSp>
      <p:sp>
        <p:nvSpPr>
          <p:cNvPr id="16" name="Right Arrow 15"/>
          <p:cNvSpPr/>
          <p:nvPr/>
        </p:nvSpPr>
        <p:spPr>
          <a:xfrm rot="5400000">
            <a:off x="2001323" y="2689820"/>
            <a:ext cx="242938" cy="304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7285426" y="1189838"/>
            <a:ext cx="1066800" cy="762000"/>
            <a:chOff x="7543800" y="1447800"/>
            <a:chExt cx="1066800" cy="762000"/>
          </a:xfrm>
        </p:grpSpPr>
        <p:sp>
          <p:nvSpPr>
            <p:cNvPr id="17" name="Flowchart: Magnetic Disk 16"/>
            <p:cNvSpPr/>
            <p:nvPr/>
          </p:nvSpPr>
          <p:spPr>
            <a:xfrm>
              <a:off x="7543800" y="1447800"/>
              <a:ext cx="1066800" cy="76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48600" y="179653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DB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58064" y="1367446"/>
            <a:ext cx="990600" cy="533400"/>
            <a:chOff x="1851891" y="926007"/>
            <a:chExt cx="990600" cy="533400"/>
          </a:xfrm>
        </p:grpSpPr>
        <p:sp>
          <p:nvSpPr>
            <p:cNvPr id="21" name="Rectangle 20"/>
            <p:cNvSpPr/>
            <p:nvPr/>
          </p:nvSpPr>
          <p:spPr>
            <a:xfrm>
              <a:off x="1851891" y="926007"/>
              <a:ext cx="9906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51891" y="996434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AJAX</a:t>
              </a:r>
              <a:endParaRPr lang="en-GB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23934" y="1397207"/>
            <a:ext cx="1013691" cy="533400"/>
            <a:chOff x="1676400" y="914400"/>
            <a:chExt cx="1013691" cy="533400"/>
          </a:xfrm>
        </p:grpSpPr>
        <p:sp>
          <p:nvSpPr>
            <p:cNvPr id="25" name="Rectangle 24"/>
            <p:cNvSpPr/>
            <p:nvPr/>
          </p:nvSpPr>
          <p:spPr>
            <a:xfrm>
              <a:off x="1676400" y="914400"/>
              <a:ext cx="990600" cy="533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51891" y="996434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PHP</a:t>
              </a:r>
              <a:endParaRPr lang="en-GB" dirty="0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6674556" y="1456538"/>
            <a:ext cx="413327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>
            <a:off x="2879370" y="1469287"/>
            <a:ext cx="413327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0800000">
            <a:off x="2879369" y="1735987"/>
            <a:ext cx="413328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4682961" y="1411075"/>
            <a:ext cx="413327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10800000">
            <a:off x="4682960" y="1677775"/>
            <a:ext cx="413328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4439954" y="696002"/>
            <a:ext cx="1129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Send Request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50189" y="198646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Response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90689" y="795641"/>
            <a:ext cx="1284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URL</a:t>
            </a:r>
            <a:r>
              <a:rPr lang="en-GB" sz="1050" dirty="0" smtClean="0"/>
              <a:t> to file</a:t>
            </a:r>
            <a:endParaRPr lang="en-GB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3587805" y="943886"/>
            <a:ext cx="186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Pass Parameters as (Name / Value Pairs in </a:t>
            </a:r>
            <a:r>
              <a:rPr lang="en-GB" sz="900" dirty="0" err="1" smtClean="0"/>
              <a:t>url</a:t>
            </a:r>
            <a:r>
              <a:rPr lang="en-GB" sz="900" dirty="0" smtClean="0"/>
              <a:t> string</a:t>
            </a:r>
            <a:endParaRPr lang="en-GB" sz="9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5066603" y="2438677"/>
            <a:ext cx="29685" cy="426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92903" y="60290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107014" y="2655766"/>
            <a:ext cx="160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TDD Development</a:t>
            </a:r>
            <a:endParaRPr lang="en-GB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391" y="537154"/>
            <a:ext cx="11144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21" y="2143937"/>
            <a:ext cx="1975138" cy="149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737478" y="60290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Server</a:t>
            </a:r>
            <a:endParaRPr lang="en-GB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070" y="4038600"/>
            <a:ext cx="15430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71" y="5923186"/>
            <a:ext cx="1000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221460" y="1041095"/>
            <a:ext cx="1341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Write variables to DB</a:t>
            </a:r>
            <a:endParaRPr lang="en-GB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539786" y="2443750"/>
            <a:ext cx="1086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addrecord.js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65003" y="2459708"/>
            <a:ext cx="1229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solidFill>
                  <a:srgbClr val="FF0000"/>
                </a:solidFill>
              </a:rPr>
              <a:t>addrecord.php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58070" y="2930423"/>
            <a:ext cx="14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>
                <a:solidFill>
                  <a:srgbClr val="FF0000"/>
                </a:solidFill>
              </a:rPr>
              <a:t>Include .</a:t>
            </a:r>
            <a:r>
              <a:rPr lang="en-GB" sz="900" dirty="0" err="1" smtClean="0">
                <a:solidFill>
                  <a:srgbClr val="FF0000"/>
                </a:solidFill>
              </a:rPr>
              <a:t>php</a:t>
            </a:r>
            <a:r>
              <a:rPr lang="en-GB" sz="900" dirty="0" smtClean="0">
                <a:solidFill>
                  <a:srgbClr val="FF0000"/>
                </a:solidFill>
              </a:rPr>
              <a:t> file points to </a:t>
            </a:r>
            <a:r>
              <a:rPr lang="en-GB" sz="900" dirty="0" err="1" smtClean="0">
                <a:solidFill>
                  <a:srgbClr val="FF0000"/>
                </a:solidFill>
              </a:rPr>
              <a:t>addrecord.php</a:t>
            </a:r>
            <a:endParaRPr lang="en-GB" sz="9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50103" y="2365060"/>
            <a:ext cx="1367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taxcalculator.js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99087" y="2976589"/>
            <a:ext cx="170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Testrunner_tax.html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81070" y="3948641"/>
            <a:ext cx="170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Testrunner_tax.js</a:t>
            </a:r>
            <a:endParaRPr lang="en-GB" sz="1200" dirty="0">
              <a:solidFill>
                <a:srgbClr val="FF0000"/>
              </a:solidFill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97" y="3319171"/>
            <a:ext cx="851612" cy="89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50" y="4228911"/>
            <a:ext cx="1244904" cy="13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81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48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</dc:creator>
  <cp:lastModifiedBy>grant</cp:lastModifiedBy>
  <cp:revision>8</cp:revision>
  <dcterms:created xsi:type="dcterms:W3CDTF">2006-08-16T00:00:00Z</dcterms:created>
  <dcterms:modified xsi:type="dcterms:W3CDTF">2017-04-17T19:21:06Z</dcterms:modified>
</cp:coreProperties>
</file>