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2" r:id="rId3"/>
    <p:sldId id="264" r:id="rId4"/>
    <p:sldId id="263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41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aojie Zheng" userId="cdffec07-dd43-43c2-86bd-0c2c278391b0" providerId="ADAL" clId="{EE9269D2-F594-4FF6-8DAE-801114969590}"/>
    <pc:docChg chg="modSld">
      <pc:chgData name="Qiaojie Zheng" userId="cdffec07-dd43-43c2-86bd-0c2c278391b0" providerId="ADAL" clId="{EE9269D2-F594-4FF6-8DAE-801114969590}" dt="2021-07-14T05:34:00.663" v="18" actId="1076"/>
      <pc:docMkLst>
        <pc:docMk/>
      </pc:docMkLst>
      <pc:sldChg chg="modSp mod">
        <pc:chgData name="Qiaojie Zheng" userId="cdffec07-dd43-43c2-86bd-0c2c278391b0" providerId="ADAL" clId="{EE9269D2-F594-4FF6-8DAE-801114969590}" dt="2021-07-14T05:16:52.093" v="16" actId="14100"/>
        <pc:sldMkLst>
          <pc:docMk/>
          <pc:sldMk cId="3246046238" sldId="262"/>
        </pc:sldMkLst>
        <pc:graphicFrameChg chg="mod modGraphic">
          <ac:chgData name="Qiaojie Zheng" userId="cdffec07-dd43-43c2-86bd-0c2c278391b0" providerId="ADAL" clId="{EE9269D2-F594-4FF6-8DAE-801114969590}" dt="2021-07-14T05:16:52.093" v="16" actId="14100"/>
          <ac:graphicFrameMkLst>
            <pc:docMk/>
            <pc:sldMk cId="3246046238" sldId="262"/>
            <ac:graphicFrameMk id="7" creationId="{D106C3E1-E61F-4F20-9473-7E32041136FC}"/>
          </ac:graphicFrameMkLst>
        </pc:graphicFrameChg>
        <pc:picChg chg="mod">
          <ac:chgData name="Qiaojie Zheng" userId="cdffec07-dd43-43c2-86bd-0c2c278391b0" providerId="ADAL" clId="{EE9269D2-F594-4FF6-8DAE-801114969590}" dt="2021-07-14T04:47:18.115" v="5" actId="14100"/>
          <ac:picMkLst>
            <pc:docMk/>
            <pc:sldMk cId="3246046238" sldId="262"/>
            <ac:picMk id="12" creationId="{68B35868-5327-4393-A67A-120BF742C527}"/>
          </ac:picMkLst>
        </pc:picChg>
        <pc:picChg chg="mod">
          <ac:chgData name="Qiaojie Zheng" userId="cdffec07-dd43-43c2-86bd-0c2c278391b0" providerId="ADAL" clId="{EE9269D2-F594-4FF6-8DAE-801114969590}" dt="2021-07-14T04:47:20.049" v="6" actId="1076"/>
          <ac:picMkLst>
            <pc:docMk/>
            <pc:sldMk cId="3246046238" sldId="262"/>
            <ac:picMk id="14" creationId="{2EFE3F93-734F-4681-8247-89E959BF7808}"/>
          </ac:picMkLst>
        </pc:picChg>
        <pc:picChg chg="mod">
          <ac:chgData name="Qiaojie Zheng" userId="cdffec07-dd43-43c2-86bd-0c2c278391b0" providerId="ADAL" clId="{EE9269D2-F594-4FF6-8DAE-801114969590}" dt="2021-07-14T05:15:59.699" v="14" actId="1076"/>
          <ac:picMkLst>
            <pc:docMk/>
            <pc:sldMk cId="3246046238" sldId="262"/>
            <ac:picMk id="16" creationId="{9C382CE9-6DD0-4D93-9EF8-D48659316AF0}"/>
          </ac:picMkLst>
        </pc:picChg>
      </pc:sldChg>
      <pc:sldChg chg="modSp mod">
        <pc:chgData name="Qiaojie Zheng" userId="cdffec07-dd43-43c2-86bd-0c2c278391b0" providerId="ADAL" clId="{EE9269D2-F594-4FF6-8DAE-801114969590}" dt="2021-07-09T07:33:08.540" v="0" actId="1076"/>
        <pc:sldMkLst>
          <pc:docMk/>
          <pc:sldMk cId="2711224658" sldId="263"/>
        </pc:sldMkLst>
        <pc:picChg chg="mod">
          <ac:chgData name="Qiaojie Zheng" userId="cdffec07-dd43-43c2-86bd-0c2c278391b0" providerId="ADAL" clId="{EE9269D2-F594-4FF6-8DAE-801114969590}" dt="2021-07-09T07:33:08.540" v="0" actId="1076"/>
          <ac:picMkLst>
            <pc:docMk/>
            <pc:sldMk cId="2711224658" sldId="263"/>
            <ac:picMk id="18" creationId="{7D3814B0-299F-4853-857D-709012FC8D63}"/>
          </ac:picMkLst>
        </pc:picChg>
      </pc:sldChg>
      <pc:sldChg chg="modSp mod">
        <pc:chgData name="Qiaojie Zheng" userId="cdffec07-dd43-43c2-86bd-0c2c278391b0" providerId="ADAL" clId="{EE9269D2-F594-4FF6-8DAE-801114969590}" dt="2021-07-14T05:34:00.663" v="18" actId="1076"/>
        <pc:sldMkLst>
          <pc:docMk/>
          <pc:sldMk cId="3750355102" sldId="264"/>
        </pc:sldMkLst>
        <pc:graphicFrameChg chg="mod modGraphic">
          <ac:chgData name="Qiaojie Zheng" userId="cdffec07-dd43-43c2-86bd-0c2c278391b0" providerId="ADAL" clId="{EE9269D2-F594-4FF6-8DAE-801114969590}" dt="2021-07-14T05:34:00.663" v="18" actId="1076"/>
          <ac:graphicFrameMkLst>
            <pc:docMk/>
            <pc:sldMk cId="3750355102" sldId="264"/>
            <ac:graphicFrameMk id="2" creationId="{FA7A1CA6-AA58-4D7C-94D2-CC81E4D90AEE}"/>
          </ac:graphicFrameMkLst>
        </pc:graphicFrameChg>
        <pc:picChg chg="mod">
          <ac:chgData name="Qiaojie Zheng" userId="cdffec07-dd43-43c2-86bd-0c2c278391b0" providerId="ADAL" clId="{EE9269D2-F594-4FF6-8DAE-801114969590}" dt="2021-07-14T04:53:31.803" v="11" actId="14100"/>
          <ac:picMkLst>
            <pc:docMk/>
            <pc:sldMk cId="3750355102" sldId="264"/>
            <ac:picMk id="10" creationId="{7C622597-277D-41A5-AD83-357D5C98D824}"/>
          </ac:picMkLst>
        </pc:picChg>
        <pc:picChg chg="mod">
          <ac:chgData name="Qiaojie Zheng" userId="cdffec07-dd43-43c2-86bd-0c2c278391b0" providerId="ADAL" clId="{EE9269D2-F594-4FF6-8DAE-801114969590}" dt="2021-07-14T04:53:39.121" v="13" actId="1076"/>
          <ac:picMkLst>
            <pc:docMk/>
            <pc:sldMk cId="3750355102" sldId="264"/>
            <ac:picMk id="12" creationId="{C77F8978-A8A2-4F83-9A43-662392CC989D}"/>
          </ac:picMkLst>
        </pc:picChg>
        <pc:picChg chg="mod">
          <ac:chgData name="Qiaojie Zheng" userId="cdffec07-dd43-43c2-86bd-0c2c278391b0" providerId="ADAL" clId="{EE9269D2-F594-4FF6-8DAE-801114969590}" dt="2021-07-14T04:53:26.219" v="9" actId="1076"/>
          <ac:picMkLst>
            <pc:docMk/>
            <pc:sldMk cId="3750355102" sldId="264"/>
            <ac:picMk id="14" creationId="{14ACE498-B431-4EB3-9A23-0A862E83BB3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CA96-7F5C-4E44-B0E9-8F4BEED03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FDE45-47B7-446B-86A0-9F9D1458F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F1706-A5CE-4DD7-97BA-D554E4FF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58C7-EAC0-4AD1-A158-0436A506883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F2D93-5617-421C-9055-3EA50761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C624E-3836-4878-AD7F-E96EDE19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20F0-8942-40CF-AAC4-D8129D1ED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4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B2A7E-1879-49F3-937E-0F62D131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8128C-A26E-46BB-A92B-B2CBC0B1A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9049D-784A-498B-9459-7B6E8ECD3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58C7-EAC0-4AD1-A158-0436A506883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5E1FC-9CD5-456A-9122-3792A34AF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8D01E-6806-4FF6-B6D2-2913BC3F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20F0-8942-40CF-AAC4-D8129D1ED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3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97335-3517-4800-B31A-EE47DF22A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60715-359A-4B0F-B614-9D2B6CDA1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839C2-3AE5-4D26-8FCB-0283C88B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58C7-EAC0-4AD1-A158-0436A506883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AAA27-416E-46EA-8DE8-7D437C5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31D29-750F-40BB-B5A2-E8F5B644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20F0-8942-40CF-AAC4-D8129D1ED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5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70FF5-BA5B-42DA-BF60-EE929C27B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7C10A-372C-4712-A334-E7DFB3815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59B80-BF5E-4968-97AE-0DE43D0F7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58C7-EAC0-4AD1-A158-0436A506883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0439F-C1DA-488C-8C07-FBD93E821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D49E1-D297-4A92-B5BE-D4625A3DF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20F0-8942-40CF-AAC4-D8129D1ED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36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A8D1-1FB6-4098-BB62-6A511FD1E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C64E1-D9F0-48C6-8B87-459F29AA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17990-C2C1-4390-852A-4B648A80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58C7-EAC0-4AD1-A158-0436A506883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5E978-8E43-4370-A3AF-A06B11F2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40273-1CC5-4EDD-944B-021B1C467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20F0-8942-40CF-AAC4-D8129D1ED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0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6E845-D4B5-4616-A20F-731B8C2B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9440C-ED52-49E3-9A80-9E44C6A4A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97ACB-4AC4-4728-BB59-4DBAC8A3A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C9599-A913-4EFF-B3BC-80BB95062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58C7-EAC0-4AD1-A158-0436A506883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08D2B-8C25-4800-BFBB-7342E9BB6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47E6E-E266-473B-9822-7D964969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20F0-8942-40CF-AAC4-D8129D1ED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1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0AC5-844D-4377-AA20-0038ADDD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F2D75-9242-4C74-8DA5-32DFEB26D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6135D-6949-4E47-8863-C7CC05A01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754E0-DA55-4A6F-ABFD-9F2E22623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C5058D-0925-45C2-897C-B62E15367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F560CC-A9EC-409A-80EF-999D5A916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58C7-EAC0-4AD1-A158-0436A506883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0174DC-61FE-4806-9360-58C06CC1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79200A-4EC3-40DD-911A-11E04BB7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20F0-8942-40CF-AAC4-D8129D1ED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F856B-4BA3-4FE4-A295-FB0D7CE52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CB3608-6921-4D8A-9F5C-1E47CB891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58C7-EAC0-4AD1-A158-0436A506883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0453C-69C9-45A0-9D32-E7A1AB25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2FBCE-22A5-4230-B177-98249CCC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20F0-8942-40CF-AAC4-D8129D1ED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9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DA4978-8626-496A-AB25-6F309746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58C7-EAC0-4AD1-A158-0436A506883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DF72EF-D0BF-4FAD-9DAD-452F58338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346C2-D151-435D-8697-6CC065F2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20F0-8942-40CF-AAC4-D8129D1ED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6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31FF-4E59-41E8-BF43-068F78908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A9091-9387-42A0-8D64-002673862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85D06-5AB9-4579-93D4-609766D75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DC0AD-347F-4AE8-B16C-AC1DC8238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58C7-EAC0-4AD1-A158-0436A506883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70974-58A6-4CFD-B8AF-18004D1D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CE43C-FE8A-473F-A96C-E9D548E0A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20F0-8942-40CF-AAC4-D8129D1ED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7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484D-4481-4AA3-9D74-A4F1F1AF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D2B73A-0E65-4E60-94C1-714091E10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33E33-C2D0-4D21-82FD-EDED322A2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9AF25-3B75-4DE1-91CB-D9A98AB0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58C7-EAC0-4AD1-A158-0436A506883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57AFE-ED7B-4A46-8397-5C2A40DF6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77DDF-DDEA-45B9-9D26-5939DD9BD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20F0-8942-40CF-AAC4-D8129D1ED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FC741C-9439-4B05-BCB0-083DCF1C0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6D2EE-3EA9-4AD0-85C0-73C6945C7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B8FF3-B927-46DB-8AF3-10B07B9DB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58C7-EAC0-4AD1-A158-0436A506883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31DB9-E1F2-4F2A-8E53-B86881F2E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DCB40-65A5-4E05-BFF2-8125A6B56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B20F0-8942-40CF-AAC4-D8129D1ED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6B643-0BDD-42E9-945D-2DF408712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Intensity calculated from the mean pixel value of segmented area in the range of 0~255, 0 is pure dark, 255 is pure white.</a:t>
            </a:r>
          </a:p>
        </p:txBody>
      </p:sp>
    </p:spTree>
    <p:extLst>
      <p:ext uri="{BB962C8B-B14F-4D97-AF65-F5344CB8AC3E}">
        <p14:creationId xmlns:p14="http://schemas.microsoft.com/office/powerpoint/2010/main" val="367083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99DAE2-6BF2-41B7-B896-FC5F45A63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370" y="497874"/>
            <a:ext cx="2248608" cy="2857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CE3836-551C-4A45-B4B6-5A77AEA0F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581" y="3502332"/>
            <a:ext cx="2270926" cy="28577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F32686-F18C-423E-94C6-525F49805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583" y="497872"/>
            <a:ext cx="2270787" cy="2857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3F380C-CCC1-4955-8E19-F407C47E92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7157" y="497872"/>
            <a:ext cx="2263159" cy="28577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B35868-5327-4393-A67A-120BF742C5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308" y="188059"/>
            <a:ext cx="4631235" cy="58942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EFE3F93-734F-4681-8247-89E959BF78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448815" y="3663040"/>
            <a:ext cx="2254284" cy="28577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382CE9-6DD0-4D93-9EF8-D48659316A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5479" y="376548"/>
            <a:ext cx="4950775" cy="62515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866060-D166-4203-B4E7-9B887A0F61DE}"/>
              </a:ext>
            </a:extLst>
          </p:cNvPr>
          <p:cNvSpPr txBox="1"/>
          <p:nvPr/>
        </p:nvSpPr>
        <p:spPr>
          <a:xfrm>
            <a:off x="8093242" y="806955"/>
            <a:ext cx="3515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Background area (px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): 60573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Background  intensity (0~255): 22.0585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BF72F5-D045-4A2C-894E-5599C1AA7A07}"/>
              </a:ext>
            </a:extLst>
          </p:cNvPr>
          <p:cNvSpPr txBox="1"/>
          <p:nvPr/>
        </p:nvSpPr>
        <p:spPr>
          <a:xfrm>
            <a:off x="8093242" y="1618991"/>
            <a:ext cx="30831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Segmented fibers: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106C3E1-E61F-4F20-9473-7E3204113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468596"/>
              </p:ext>
            </p:extLst>
          </p:nvPr>
        </p:nvGraphicFramePr>
        <p:xfrm>
          <a:off x="9605639" y="1047565"/>
          <a:ext cx="4793943" cy="151735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849">
                  <a:extLst>
                    <a:ext uri="{9D8B030D-6E8A-4147-A177-3AD203B41FA5}">
                      <a16:colId xmlns:a16="http://schemas.microsoft.com/office/drawing/2014/main" val="116477192"/>
                    </a:ext>
                  </a:extLst>
                </a:gridCol>
                <a:gridCol w="684849">
                  <a:extLst>
                    <a:ext uri="{9D8B030D-6E8A-4147-A177-3AD203B41FA5}">
                      <a16:colId xmlns:a16="http://schemas.microsoft.com/office/drawing/2014/main" val="1462985964"/>
                    </a:ext>
                  </a:extLst>
                </a:gridCol>
                <a:gridCol w="684849">
                  <a:extLst>
                    <a:ext uri="{9D8B030D-6E8A-4147-A177-3AD203B41FA5}">
                      <a16:colId xmlns:a16="http://schemas.microsoft.com/office/drawing/2014/main" val="918681052"/>
                    </a:ext>
                  </a:extLst>
                </a:gridCol>
                <a:gridCol w="684849">
                  <a:extLst>
                    <a:ext uri="{9D8B030D-6E8A-4147-A177-3AD203B41FA5}">
                      <a16:colId xmlns:a16="http://schemas.microsoft.com/office/drawing/2014/main" val="1401318708"/>
                    </a:ext>
                  </a:extLst>
                </a:gridCol>
                <a:gridCol w="684849">
                  <a:extLst>
                    <a:ext uri="{9D8B030D-6E8A-4147-A177-3AD203B41FA5}">
                      <a16:colId xmlns:a16="http://schemas.microsoft.com/office/drawing/2014/main" val="1850045979"/>
                    </a:ext>
                  </a:extLst>
                </a:gridCol>
                <a:gridCol w="684849">
                  <a:extLst>
                    <a:ext uri="{9D8B030D-6E8A-4147-A177-3AD203B41FA5}">
                      <a16:colId xmlns:a16="http://schemas.microsoft.com/office/drawing/2014/main" val="2163784875"/>
                    </a:ext>
                  </a:extLst>
                </a:gridCol>
                <a:gridCol w="684849">
                  <a:extLst>
                    <a:ext uri="{9D8B030D-6E8A-4147-A177-3AD203B41FA5}">
                      <a16:colId xmlns:a16="http://schemas.microsoft.com/office/drawing/2014/main" val="1700422742"/>
                    </a:ext>
                  </a:extLst>
                </a:gridCol>
              </a:tblGrid>
              <a:tr h="36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Img1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</a:rPr>
                        <a:t>Index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62" marR="6962" marT="69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Major axis (px)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62" marR="6962" marT="69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Minor axis (px)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62" marR="6962" marT="69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Area (px</a:t>
                      </a:r>
                      <a:r>
                        <a:rPr lang="en-US" sz="1050" b="1" u="none" strike="noStrike" baseline="30000">
                          <a:effectLst/>
                        </a:rPr>
                        <a:t>2</a:t>
                      </a:r>
                      <a:r>
                        <a:rPr lang="en-US" sz="1050" b="1" u="none" strike="noStrike">
                          <a:effectLst/>
                        </a:rPr>
                        <a:t>)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62" marR="6962" marT="69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Orientation (o)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62" marR="6962" marT="69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</a:rPr>
                        <a:t>Intensity (0~255)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62" marR="6962" marT="6962" marB="0" anchor="ctr"/>
                </a:tc>
                <a:extLst>
                  <a:ext uri="{0D108BD9-81ED-4DB2-BD59-A6C34878D82A}">
                    <a16:rowId xmlns:a16="http://schemas.microsoft.com/office/drawing/2014/main" val="1506144078"/>
                  </a:ext>
                </a:extLst>
              </a:tr>
              <a:tr h="496069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574735"/>
                  </a:ext>
                </a:extLst>
              </a:tr>
              <a:tr h="72307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38.02778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16.38642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-14.9633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189.9464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extLst>
                  <a:ext uri="{0D108BD9-81ED-4DB2-BD59-A6C34878D82A}">
                    <a16:rowId xmlns:a16="http://schemas.microsoft.com/office/drawing/2014/main" val="2592033191"/>
                  </a:ext>
                </a:extLst>
              </a:tr>
              <a:tr h="72307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130.4078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13.15402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-8.83598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202.6863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extLst>
                  <a:ext uri="{0D108BD9-81ED-4DB2-BD59-A6C34878D82A}">
                    <a16:rowId xmlns:a16="http://schemas.microsoft.com/office/drawing/2014/main" val="3298929662"/>
                  </a:ext>
                </a:extLst>
              </a:tr>
              <a:tr h="54416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210.6796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13.28229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16.92655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186.638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extLst>
                  <a:ext uri="{0D108BD9-81ED-4DB2-BD59-A6C34878D82A}">
                    <a16:rowId xmlns:a16="http://schemas.microsoft.com/office/drawing/2014/main" val="3374021958"/>
                  </a:ext>
                </a:extLst>
              </a:tr>
              <a:tr h="54416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35.81503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10.38944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19.14474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89.68485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extLst>
                  <a:ext uri="{0D108BD9-81ED-4DB2-BD59-A6C34878D82A}">
                    <a16:rowId xmlns:a16="http://schemas.microsoft.com/office/drawing/2014/main" val="1366124460"/>
                  </a:ext>
                </a:extLst>
              </a:tr>
              <a:tr h="72307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188.1742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27.9349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-0.77942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178.7074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extLst>
                  <a:ext uri="{0D108BD9-81ED-4DB2-BD59-A6C34878D82A}">
                    <a16:rowId xmlns:a16="http://schemas.microsoft.com/office/drawing/2014/main" val="1126313521"/>
                  </a:ext>
                </a:extLst>
              </a:tr>
              <a:tr h="72307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44.71519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12.41903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-3.20104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181.7289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extLst>
                  <a:ext uri="{0D108BD9-81ED-4DB2-BD59-A6C34878D82A}">
                    <a16:rowId xmlns:a16="http://schemas.microsoft.com/office/drawing/2014/main" val="2887181308"/>
                  </a:ext>
                </a:extLst>
              </a:tr>
              <a:tr h="54416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52.1321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8.763501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3.069866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183.3886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extLst>
                  <a:ext uri="{0D108BD9-81ED-4DB2-BD59-A6C34878D82A}">
                    <a16:rowId xmlns:a16="http://schemas.microsoft.com/office/drawing/2014/main" val="2339611707"/>
                  </a:ext>
                </a:extLst>
              </a:tr>
              <a:tr h="54416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91.77995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32.06525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3.357237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148.1732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extLst>
                  <a:ext uri="{0D108BD9-81ED-4DB2-BD59-A6C34878D82A}">
                    <a16:rowId xmlns:a16="http://schemas.microsoft.com/office/drawing/2014/main" val="308999133"/>
                  </a:ext>
                </a:extLst>
              </a:tr>
              <a:tr h="54416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59.27738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18.97965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5.939705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133.7089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extLst>
                  <a:ext uri="{0D108BD9-81ED-4DB2-BD59-A6C34878D82A}">
                    <a16:rowId xmlns:a16="http://schemas.microsoft.com/office/drawing/2014/main" val="252559275"/>
                  </a:ext>
                </a:extLst>
              </a:tr>
              <a:tr h="54416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41.64283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14.08989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21.38338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113.044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extLst>
                  <a:ext uri="{0D108BD9-81ED-4DB2-BD59-A6C34878D82A}">
                    <a16:rowId xmlns:a16="http://schemas.microsoft.com/office/drawing/2014/main" val="3246866963"/>
                  </a:ext>
                </a:extLst>
              </a:tr>
              <a:tr h="72307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30.74794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15.56399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-15.8671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162.4611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extLst>
                  <a:ext uri="{0D108BD9-81ED-4DB2-BD59-A6C34878D82A}">
                    <a16:rowId xmlns:a16="http://schemas.microsoft.com/office/drawing/2014/main" val="88123717"/>
                  </a:ext>
                </a:extLst>
              </a:tr>
              <a:tr h="54416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25.65699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16.65254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19.78309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161.2648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extLst>
                  <a:ext uri="{0D108BD9-81ED-4DB2-BD59-A6C34878D82A}">
                    <a16:rowId xmlns:a16="http://schemas.microsoft.com/office/drawing/2014/main" val="1057141500"/>
                  </a:ext>
                </a:extLst>
              </a:tr>
              <a:tr h="54416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89.84854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7.388656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2.717739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145.3721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extLst>
                  <a:ext uri="{0D108BD9-81ED-4DB2-BD59-A6C34878D82A}">
                    <a16:rowId xmlns:a16="http://schemas.microsoft.com/office/drawing/2014/main" val="1410615118"/>
                  </a:ext>
                </a:extLst>
              </a:tr>
              <a:tr h="54416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54.08085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15.26724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2.115351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140.1462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extLst>
                  <a:ext uri="{0D108BD9-81ED-4DB2-BD59-A6C34878D82A}">
                    <a16:rowId xmlns:a16="http://schemas.microsoft.com/office/drawing/2014/main" val="2319162636"/>
                  </a:ext>
                </a:extLst>
              </a:tr>
              <a:tr h="72307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31.31035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10.4551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-11.5892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166.2056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extLst>
                  <a:ext uri="{0D108BD9-81ED-4DB2-BD59-A6C34878D82A}">
                    <a16:rowId xmlns:a16="http://schemas.microsoft.com/office/drawing/2014/main" val="2912979649"/>
                  </a:ext>
                </a:extLst>
              </a:tr>
              <a:tr h="54416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45.54436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7.212525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8.931813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125.9259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extLst>
                  <a:ext uri="{0D108BD9-81ED-4DB2-BD59-A6C34878D82A}">
                    <a16:rowId xmlns:a16="http://schemas.microsoft.com/office/drawing/2014/main" val="138601139"/>
                  </a:ext>
                </a:extLst>
              </a:tr>
              <a:tr h="54416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29.41958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9.417965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22.02359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121.9043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extLst>
                  <a:ext uri="{0D108BD9-81ED-4DB2-BD59-A6C34878D82A}">
                    <a16:rowId xmlns:a16="http://schemas.microsoft.com/office/drawing/2014/main" val="184328953"/>
                  </a:ext>
                </a:extLst>
              </a:tr>
              <a:tr h="54416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42.35726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12.26895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5.920296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164.5734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extLst>
                  <a:ext uri="{0D108BD9-81ED-4DB2-BD59-A6C34878D82A}">
                    <a16:rowId xmlns:a16="http://schemas.microsoft.com/office/drawing/2014/main" val="395588716"/>
                  </a:ext>
                </a:extLst>
              </a:tr>
              <a:tr h="72307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33.43696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16.55585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-13.5363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171.1458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extLst>
                  <a:ext uri="{0D108BD9-81ED-4DB2-BD59-A6C34878D82A}">
                    <a16:rowId xmlns:a16="http://schemas.microsoft.com/office/drawing/2014/main" val="897756047"/>
                  </a:ext>
                </a:extLst>
              </a:tr>
              <a:tr h="54416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53.28432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9.47803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6.489848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95.36156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extLst>
                  <a:ext uri="{0D108BD9-81ED-4DB2-BD59-A6C34878D82A}">
                    <a16:rowId xmlns:a16="http://schemas.microsoft.com/office/drawing/2014/main" val="4154633383"/>
                  </a:ext>
                </a:extLst>
              </a:tr>
              <a:tr h="54416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51.14189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11.88412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26.08783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118.8706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extLst>
                  <a:ext uri="{0D108BD9-81ED-4DB2-BD59-A6C34878D82A}">
                    <a16:rowId xmlns:a16="http://schemas.microsoft.com/office/drawing/2014/main" val="4107547084"/>
                  </a:ext>
                </a:extLst>
              </a:tr>
              <a:tr h="54416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41.07325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17.96225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9.988049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155.0448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extLst>
                  <a:ext uri="{0D108BD9-81ED-4DB2-BD59-A6C34878D82A}">
                    <a16:rowId xmlns:a16="http://schemas.microsoft.com/office/drawing/2014/main" val="3374916787"/>
                  </a:ext>
                </a:extLst>
              </a:tr>
              <a:tr h="54416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25.56788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7.495236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7.915138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120.9829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extLst>
                  <a:ext uri="{0D108BD9-81ED-4DB2-BD59-A6C34878D82A}">
                    <a16:rowId xmlns:a16="http://schemas.microsoft.com/office/drawing/2014/main" val="3226531761"/>
                  </a:ext>
                </a:extLst>
              </a:tr>
              <a:tr h="54416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21.84198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16.82333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50.74533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112.4737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/>
                </a:tc>
                <a:extLst>
                  <a:ext uri="{0D108BD9-81ED-4DB2-BD59-A6C34878D82A}">
                    <a16:rowId xmlns:a16="http://schemas.microsoft.com/office/drawing/2014/main" val="2472038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04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C6A30F-FB36-4B95-A86A-7134C593B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982" y="497877"/>
            <a:ext cx="2248609" cy="28577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5869F1-E5B5-4AF7-824C-DADBDDDF1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590" y="3429001"/>
            <a:ext cx="2254285" cy="2857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A40502-A3A9-4879-B8CC-A0E1D1F9F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56" y="497876"/>
            <a:ext cx="2239651" cy="28577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4F9482-521A-42D7-AD7B-6D640AF01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0591" y="497876"/>
            <a:ext cx="2254285" cy="28577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622597-277D-41A5-AD83-357D5C98D8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280987" y="0"/>
            <a:ext cx="5453492" cy="6913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7F8978-A8A2-4F83-9A43-662392CC98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474489" y="3251446"/>
            <a:ext cx="2248469" cy="28392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ACE498-B431-4EB3-9A23-0A862E83BB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1772" y="-1047658"/>
            <a:ext cx="6260692" cy="7905658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7A1CA6-AA58-4D7C-94D2-CC81E4D90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798286"/>
              </p:ext>
            </p:extLst>
          </p:nvPr>
        </p:nvGraphicFramePr>
        <p:xfrm>
          <a:off x="11638547" y="497876"/>
          <a:ext cx="3648722" cy="28772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1246">
                  <a:extLst>
                    <a:ext uri="{9D8B030D-6E8A-4147-A177-3AD203B41FA5}">
                      <a16:colId xmlns:a16="http://schemas.microsoft.com/office/drawing/2014/main" val="3700251561"/>
                    </a:ext>
                  </a:extLst>
                </a:gridCol>
                <a:gridCol w="521246">
                  <a:extLst>
                    <a:ext uri="{9D8B030D-6E8A-4147-A177-3AD203B41FA5}">
                      <a16:colId xmlns:a16="http://schemas.microsoft.com/office/drawing/2014/main" val="3510895899"/>
                    </a:ext>
                  </a:extLst>
                </a:gridCol>
                <a:gridCol w="521246">
                  <a:extLst>
                    <a:ext uri="{9D8B030D-6E8A-4147-A177-3AD203B41FA5}">
                      <a16:colId xmlns:a16="http://schemas.microsoft.com/office/drawing/2014/main" val="2389066131"/>
                    </a:ext>
                  </a:extLst>
                </a:gridCol>
                <a:gridCol w="521246">
                  <a:extLst>
                    <a:ext uri="{9D8B030D-6E8A-4147-A177-3AD203B41FA5}">
                      <a16:colId xmlns:a16="http://schemas.microsoft.com/office/drawing/2014/main" val="1155112267"/>
                    </a:ext>
                  </a:extLst>
                </a:gridCol>
                <a:gridCol w="521246">
                  <a:extLst>
                    <a:ext uri="{9D8B030D-6E8A-4147-A177-3AD203B41FA5}">
                      <a16:colId xmlns:a16="http://schemas.microsoft.com/office/drawing/2014/main" val="1619337464"/>
                    </a:ext>
                  </a:extLst>
                </a:gridCol>
                <a:gridCol w="521246">
                  <a:extLst>
                    <a:ext uri="{9D8B030D-6E8A-4147-A177-3AD203B41FA5}">
                      <a16:colId xmlns:a16="http://schemas.microsoft.com/office/drawing/2014/main" val="2302877953"/>
                    </a:ext>
                  </a:extLst>
                </a:gridCol>
                <a:gridCol w="521246">
                  <a:extLst>
                    <a:ext uri="{9D8B030D-6E8A-4147-A177-3AD203B41FA5}">
                      <a16:colId xmlns:a16="http://schemas.microsoft.com/office/drawing/2014/main" val="2038811549"/>
                    </a:ext>
                  </a:extLst>
                </a:gridCol>
              </a:tblGrid>
              <a:tr h="7758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Img2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Index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</a:rPr>
                        <a:t>Major axis (px)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Minor axis (px)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</a:rPr>
                        <a:t>Area (px</a:t>
                      </a:r>
                      <a:r>
                        <a:rPr lang="en-US" sz="1050" b="1" u="none" strike="noStrike" baseline="30000" dirty="0">
                          <a:effectLst/>
                        </a:rPr>
                        <a:t>2</a:t>
                      </a:r>
                      <a:r>
                        <a:rPr lang="en-US" sz="1050" b="1" u="none" strike="noStrike" dirty="0">
                          <a:effectLst/>
                        </a:rPr>
                        <a:t>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</a:rPr>
                        <a:t>Orientation (o)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</a:rPr>
                        <a:t>Intensity (0~255)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3131494"/>
                  </a:ext>
                </a:extLst>
              </a:tr>
              <a:tr h="1751766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752901"/>
                  </a:ext>
                </a:extLst>
              </a:tr>
              <a:tr h="154379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79.99332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14.74676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7.801008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162.4965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0958221"/>
                  </a:ext>
                </a:extLst>
              </a:tr>
              <a:tr h="154379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59.04601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18.55236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-5.56383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157.1848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78375121"/>
                  </a:ext>
                </a:extLst>
              </a:tr>
              <a:tr h="154379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190.5257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9.14847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9.492167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196.0234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0173003"/>
                  </a:ext>
                </a:extLst>
              </a:tr>
              <a:tr h="154379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153.1016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16.72843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16.62634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169.8707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0140010"/>
                  </a:ext>
                </a:extLst>
              </a:tr>
              <a:tr h="154379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26.13754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10.04436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2.601985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182.595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64278210"/>
                  </a:ext>
                </a:extLst>
              </a:tr>
              <a:tr h="154379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61.73378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12.64682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-12.9851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213.2072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33541521"/>
                  </a:ext>
                </a:extLst>
              </a:tr>
              <a:tr h="154379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143.1374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21.58856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1.524016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168.2341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8193048"/>
                  </a:ext>
                </a:extLst>
              </a:tr>
              <a:tr h="154379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160.5118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32.72223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14.8722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201.369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665771"/>
                  </a:ext>
                </a:extLst>
              </a:tr>
              <a:tr h="154379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27.37541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6.19214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11.85919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178.3279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0595612"/>
                  </a:ext>
                </a:extLst>
              </a:tr>
              <a:tr h="154379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112.1489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11.42322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-2.94453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178.5965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0334084"/>
                  </a:ext>
                </a:extLst>
              </a:tr>
              <a:tr h="154379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92.33123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19.19101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-4.74181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210.4437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14888278"/>
                  </a:ext>
                </a:extLst>
              </a:tr>
              <a:tr h="154379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126.9828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27.04718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1324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1.384486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184.8066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73764782"/>
                  </a:ext>
                </a:extLst>
              </a:tr>
              <a:tr h="154379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38.7907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6.671103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4.277396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109.6043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46195905"/>
                  </a:ext>
                </a:extLst>
              </a:tr>
              <a:tr h="154379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46.8719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3.673007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0.02778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95.66964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0563028"/>
                  </a:ext>
                </a:extLst>
              </a:tr>
              <a:tr h="154379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77.59663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26.50893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22.84523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163.295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4425854"/>
                  </a:ext>
                </a:extLst>
              </a:tr>
              <a:tr h="154379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45.04589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9.857875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3.106831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132.8766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39502835"/>
                  </a:ext>
                </a:extLst>
              </a:tr>
              <a:tr h="154379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37.35615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4.355789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13.47674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102.2544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14850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20670C6-29CF-40DB-B74F-CAF02BF58096}"/>
              </a:ext>
            </a:extLst>
          </p:cNvPr>
          <p:cNvSpPr txBox="1"/>
          <p:nvPr/>
        </p:nvSpPr>
        <p:spPr>
          <a:xfrm>
            <a:off x="7868652" y="857075"/>
            <a:ext cx="37698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Background area (px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): 60475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Background intensity (0~255): 28.4506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83B9CD-3DFB-4003-914E-7E7BC9D14831}"/>
              </a:ext>
            </a:extLst>
          </p:cNvPr>
          <p:cNvSpPr txBox="1"/>
          <p:nvPr/>
        </p:nvSpPr>
        <p:spPr>
          <a:xfrm>
            <a:off x="7868653" y="1772884"/>
            <a:ext cx="30831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Segmented fibers:</a:t>
            </a:r>
          </a:p>
        </p:txBody>
      </p:sp>
    </p:spTree>
    <p:extLst>
      <p:ext uri="{BB962C8B-B14F-4D97-AF65-F5344CB8AC3E}">
        <p14:creationId xmlns:p14="http://schemas.microsoft.com/office/powerpoint/2010/main" val="3750355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85F51F-5B7C-4E8F-92E1-E28D5E831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381" y="490161"/>
            <a:ext cx="2264857" cy="28808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1B6FD2D-3DAE-46F6-9915-ED05C5187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423" y="3507234"/>
            <a:ext cx="2241698" cy="28442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D3814B0-299F-4853-857D-709012FC8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02" y="494416"/>
            <a:ext cx="2241698" cy="28808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36733C-BF50-4999-BF20-5DC52657BF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6221" y="3507234"/>
            <a:ext cx="2252402" cy="28442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0AF687-25A2-472D-9DB8-A8238789FAC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35" t="-1" b="1082"/>
          <a:stretch/>
        </p:blipFill>
        <p:spPr>
          <a:xfrm>
            <a:off x="5531237" y="490160"/>
            <a:ext cx="2294071" cy="28808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EC01BD-6667-4172-BA91-793E5BAEA0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8342" y="3507235"/>
            <a:ext cx="2241698" cy="28442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B07172-51B1-4E99-8DBC-6C9751F2B0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0986" y="3507234"/>
            <a:ext cx="2257591" cy="28442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E8BB60-32DD-49E5-8004-CAD6A2994FEC}"/>
              </a:ext>
            </a:extLst>
          </p:cNvPr>
          <p:cNvSpPr txBox="1"/>
          <p:nvPr/>
        </p:nvSpPr>
        <p:spPr>
          <a:xfrm>
            <a:off x="7868652" y="857075"/>
            <a:ext cx="37698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Background area (px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): 60064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Background intensity (0~255): 28.4468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A99F0-FEE6-43A1-B8FE-EF3F51BE6DCC}"/>
              </a:ext>
            </a:extLst>
          </p:cNvPr>
          <p:cNvSpPr txBox="1"/>
          <p:nvPr/>
        </p:nvSpPr>
        <p:spPr>
          <a:xfrm>
            <a:off x="7868653" y="1467963"/>
            <a:ext cx="30831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Segmented fibers: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A5FA02-F53D-40C8-893E-4ED92A17E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213160"/>
              </p:ext>
            </p:extLst>
          </p:nvPr>
        </p:nvGraphicFramePr>
        <p:xfrm>
          <a:off x="7868652" y="1969943"/>
          <a:ext cx="4267200" cy="438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727159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422617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488888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406465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837596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008640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7193245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Img3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</a:rPr>
                        <a:t>Index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</a:rPr>
                        <a:t>Major axis (px)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</a:rPr>
                        <a:t>Minor axis (px)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</a:rPr>
                        <a:t>Area (px</a:t>
                      </a:r>
                      <a:r>
                        <a:rPr lang="en-US" sz="1050" b="1" u="none" strike="noStrike" baseline="30000" dirty="0">
                          <a:effectLst/>
                        </a:rPr>
                        <a:t>2</a:t>
                      </a:r>
                      <a:r>
                        <a:rPr lang="en-US" sz="1050" b="1" u="none" strike="noStrike" dirty="0">
                          <a:effectLst/>
                        </a:rPr>
                        <a:t>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</a:rPr>
                        <a:t>Orientation (o)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</a:rPr>
                        <a:t>Intensity (0~255)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60911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6496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217.4179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44.52328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2220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10.45826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188.0041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194013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71.86639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15.79526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-3.84003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120.1548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338754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36.68917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11.95908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-20.8073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191.6043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432661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190.3557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27.17678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2408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1.049158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182.0278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19795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85.14343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17.93205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-13.239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153.5279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436438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19.94117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14.69571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37.78359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90.20122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21144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28.74807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5.88555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-0.79043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197.8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03211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37.42616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13.61921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2.978984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160.9226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02735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63.04011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20.86135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29.4732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146.6654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971536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37.61278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4.236896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6.285129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111.0721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065331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39.47357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8.911044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30.96673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130.9324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973452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70.12429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7.234777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-0.11259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185.2955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7395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97.44127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23.98658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3.536758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162.7335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850740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62.08096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27.25877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9.624786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148.2251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853192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81.11607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43.60878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34.04597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151.2089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42757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65.4806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6.481118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4.762476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90.51625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73879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56.63196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8.066372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22.72734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160.6803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09282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43.2176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17.52685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-10.7248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168.6269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80121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45.87732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12.36914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23.52096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127.4358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687634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32.55011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11.19469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41.03678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144.6404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45118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26.77688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15.05186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13.11128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125.3792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06938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224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22B5D5-BFAA-4A45-B073-2C798DE08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652" y="239233"/>
            <a:ext cx="1726553" cy="31132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ADC7FA-6DFC-4022-AC92-B4DC5B5CD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397" y="239235"/>
            <a:ext cx="1712957" cy="31132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6D13DF-2786-49DF-822D-C7BC7DE5B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695" y="239234"/>
            <a:ext cx="1712958" cy="31268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75731D-9BA8-4928-9B3A-42AC7FCDB8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7397" y="3503306"/>
            <a:ext cx="1674911" cy="30333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8CE0F8-C0FB-46A4-BD13-C951483E40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8652" y="3429001"/>
            <a:ext cx="1712958" cy="31212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7E6A94-4286-4C18-A681-83EA1067C1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7233" y="3429000"/>
            <a:ext cx="1719709" cy="31212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F010EF-701D-4831-A101-153E269A22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3977" y="3429000"/>
            <a:ext cx="1709231" cy="3121205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DD2594-A693-49C6-9128-AF2AE55DF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180045"/>
              </p:ext>
            </p:extLst>
          </p:nvPr>
        </p:nvGraphicFramePr>
        <p:xfrm>
          <a:off x="7538703" y="1935877"/>
          <a:ext cx="4428704" cy="47073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2672">
                  <a:extLst>
                    <a:ext uri="{9D8B030D-6E8A-4147-A177-3AD203B41FA5}">
                      <a16:colId xmlns:a16="http://schemas.microsoft.com/office/drawing/2014/main" val="1286179076"/>
                    </a:ext>
                  </a:extLst>
                </a:gridCol>
                <a:gridCol w="632672">
                  <a:extLst>
                    <a:ext uri="{9D8B030D-6E8A-4147-A177-3AD203B41FA5}">
                      <a16:colId xmlns:a16="http://schemas.microsoft.com/office/drawing/2014/main" val="3409400230"/>
                    </a:ext>
                  </a:extLst>
                </a:gridCol>
                <a:gridCol w="632672">
                  <a:extLst>
                    <a:ext uri="{9D8B030D-6E8A-4147-A177-3AD203B41FA5}">
                      <a16:colId xmlns:a16="http://schemas.microsoft.com/office/drawing/2014/main" val="240671808"/>
                    </a:ext>
                  </a:extLst>
                </a:gridCol>
                <a:gridCol w="632672">
                  <a:extLst>
                    <a:ext uri="{9D8B030D-6E8A-4147-A177-3AD203B41FA5}">
                      <a16:colId xmlns:a16="http://schemas.microsoft.com/office/drawing/2014/main" val="2341492059"/>
                    </a:ext>
                  </a:extLst>
                </a:gridCol>
                <a:gridCol w="632672">
                  <a:extLst>
                    <a:ext uri="{9D8B030D-6E8A-4147-A177-3AD203B41FA5}">
                      <a16:colId xmlns:a16="http://schemas.microsoft.com/office/drawing/2014/main" val="2238076347"/>
                    </a:ext>
                  </a:extLst>
                </a:gridCol>
                <a:gridCol w="632672">
                  <a:extLst>
                    <a:ext uri="{9D8B030D-6E8A-4147-A177-3AD203B41FA5}">
                      <a16:colId xmlns:a16="http://schemas.microsoft.com/office/drawing/2014/main" val="1641110200"/>
                    </a:ext>
                  </a:extLst>
                </a:gridCol>
                <a:gridCol w="632672">
                  <a:extLst>
                    <a:ext uri="{9D8B030D-6E8A-4147-A177-3AD203B41FA5}">
                      <a16:colId xmlns:a16="http://schemas.microsoft.com/office/drawing/2014/main" val="2400405691"/>
                    </a:ext>
                  </a:extLst>
                </a:gridCol>
              </a:tblGrid>
              <a:tr h="1609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Img4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</a:rPr>
                        <a:t>Index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705" marR="6705" marT="670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</a:rPr>
                        <a:t>Major axis (px)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705" marR="6705" marT="670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Minor axis (px)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705" marR="6705" marT="670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Area (px</a:t>
                      </a:r>
                      <a:r>
                        <a:rPr lang="en-US" sz="1050" b="1" u="none" strike="noStrike" baseline="30000">
                          <a:effectLst/>
                        </a:rPr>
                        <a:t>2</a:t>
                      </a:r>
                      <a:r>
                        <a:rPr lang="en-US" sz="1050" b="1" u="none" strike="noStrike">
                          <a:effectLst/>
                        </a:rPr>
                        <a:t>)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705" marR="6705" marT="670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Orientation (o)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705" marR="6705" marT="670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Intensity (0~255 px)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705" marR="6705" marT="6705" marB="0" anchor="ctr"/>
                </a:tc>
                <a:extLst>
                  <a:ext uri="{0D108BD9-81ED-4DB2-BD59-A6C34878D82A}">
                    <a16:rowId xmlns:a16="http://schemas.microsoft.com/office/drawing/2014/main" val="2702889056"/>
                  </a:ext>
                </a:extLst>
              </a:tr>
              <a:tr h="167617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635892"/>
                  </a:ext>
                </a:extLst>
              </a:tr>
              <a:tr h="16091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295.1899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30.94306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-4.4328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210.0477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extLst>
                  <a:ext uri="{0D108BD9-81ED-4DB2-BD59-A6C34878D82A}">
                    <a16:rowId xmlns:a16="http://schemas.microsoft.com/office/drawing/2014/main" val="4108260353"/>
                  </a:ext>
                </a:extLst>
              </a:tr>
              <a:tr h="16091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33.72346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5.999696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-10.3321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173.9762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extLst>
                  <a:ext uri="{0D108BD9-81ED-4DB2-BD59-A6C34878D82A}">
                    <a16:rowId xmlns:a16="http://schemas.microsoft.com/office/drawing/2014/main" val="3659921007"/>
                  </a:ext>
                </a:extLst>
              </a:tr>
              <a:tr h="16091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65.94267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29.92078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9.52122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203.9242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extLst>
                  <a:ext uri="{0D108BD9-81ED-4DB2-BD59-A6C34878D82A}">
                    <a16:rowId xmlns:a16="http://schemas.microsoft.com/office/drawing/2014/main" val="2420841631"/>
                  </a:ext>
                </a:extLst>
              </a:tr>
              <a:tr h="16091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312.6797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63.99439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5470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-20.824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203.1622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extLst>
                  <a:ext uri="{0D108BD9-81ED-4DB2-BD59-A6C34878D82A}">
                    <a16:rowId xmlns:a16="http://schemas.microsoft.com/office/drawing/2014/main" val="2758039662"/>
                  </a:ext>
                </a:extLst>
              </a:tr>
              <a:tr h="16091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47.57484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13.0689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1.832915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113.0563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extLst>
                  <a:ext uri="{0D108BD9-81ED-4DB2-BD59-A6C34878D82A}">
                    <a16:rowId xmlns:a16="http://schemas.microsoft.com/office/drawing/2014/main" val="3287149125"/>
                  </a:ext>
                </a:extLst>
              </a:tr>
              <a:tr h="16091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13.46569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12.58317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77.09977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135.5985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extLst>
                  <a:ext uri="{0D108BD9-81ED-4DB2-BD59-A6C34878D82A}">
                    <a16:rowId xmlns:a16="http://schemas.microsoft.com/office/drawing/2014/main" val="441057584"/>
                  </a:ext>
                </a:extLst>
              </a:tr>
              <a:tr h="16091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28.76944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8.567305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-14.8355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198.5455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extLst>
                  <a:ext uri="{0D108BD9-81ED-4DB2-BD59-A6C34878D82A}">
                    <a16:rowId xmlns:a16="http://schemas.microsoft.com/office/drawing/2014/main" val="1806928804"/>
                  </a:ext>
                </a:extLst>
              </a:tr>
              <a:tr h="16091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266.779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20.55418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0.497099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214.8233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extLst>
                  <a:ext uri="{0D108BD9-81ED-4DB2-BD59-A6C34878D82A}">
                    <a16:rowId xmlns:a16="http://schemas.microsoft.com/office/drawing/2014/main" val="98506947"/>
                  </a:ext>
                </a:extLst>
              </a:tr>
              <a:tr h="16091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106.6247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9.892765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6.856995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172.1629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extLst>
                  <a:ext uri="{0D108BD9-81ED-4DB2-BD59-A6C34878D82A}">
                    <a16:rowId xmlns:a16="http://schemas.microsoft.com/office/drawing/2014/main" val="2311714244"/>
                  </a:ext>
                </a:extLst>
              </a:tr>
              <a:tr h="16091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236.791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21.55629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-0.75631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200.8797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extLst>
                  <a:ext uri="{0D108BD9-81ED-4DB2-BD59-A6C34878D82A}">
                    <a16:rowId xmlns:a16="http://schemas.microsoft.com/office/drawing/2014/main" val="4110682154"/>
                  </a:ext>
                </a:extLst>
              </a:tr>
              <a:tr h="16091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26.17803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6.071654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-7.89146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182.8762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extLst>
                  <a:ext uri="{0D108BD9-81ED-4DB2-BD59-A6C34878D82A}">
                    <a16:rowId xmlns:a16="http://schemas.microsoft.com/office/drawing/2014/main" val="346631574"/>
                  </a:ext>
                </a:extLst>
              </a:tr>
              <a:tr h="16091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37.25353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9.345437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-0.63836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80.16535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extLst>
                  <a:ext uri="{0D108BD9-81ED-4DB2-BD59-A6C34878D82A}">
                    <a16:rowId xmlns:a16="http://schemas.microsoft.com/office/drawing/2014/main" val="2790729021"/>
                  </a:ext>
                </a:extLst>
              </a:tr>
              <a:tr h="16091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79.13478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11.12793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-12.0208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210.9778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extLst>
                  <a:ext uri="{0D108BD9-81ED-4DB2-BD59-A6C34878D82A}">
                    <a16:rowId xmlns:a16="http://schemas.microsoft.com/office/drawing/2014/main" val="878600102"/>
                  </a:ext>
                </a:extLst>
              </a:tr>
              <a:tr h="16091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113.7945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31.87125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5.132179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203.5256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extLst>
                  <a:ext uri="{0D108BD9-81ED-4DB2-BD59-A6C34878D82A}">
                    <a16:rowId xmlns:a16="http://schemas.microsoft.com/office/drawing/2014/main" val="1048581975"/>
                  </a:ext>
                </a:extLst>
              </a:tr>
              <a:tr h="16091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116.4256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20.81914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-5.18388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190.4669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extLst>
                  <a:ext uri="{0D108BD9-81ED-4DB2-BD59-A6C34878D82A}">
                    <a16:rowId xmlns:a16="http://schemas.microsoft.com/office/drawing/2014/main" val="671530818"/>
                  </a:ext>
                </a:extLst>
              </a:tr>
              <a:tr h="16091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115.3013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14.88984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-0.38978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121.7103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extLst>
                  <a:ext uri="{0D108BD9-81ED-4DB2-BD59-A6C34878D82A}">
                    <a16:rowId xmlns:a16="http://schemas.microsoft.com/office/drawing/2014/main" val="956574532"/>
                  </a:ext>
                </a:extLst>
              </a:tr>
              <a:tr h="16091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141.3077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18.04836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-10.5755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166.1108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extLst>
                  <a:ext uri="{0D108BD9-81ED-4DB2-BD59-A6C34878D82A}">
                    <a16:rowId xmlns:a16="http://schemas.microsoft.com/office/drawing/2014/main" val="2506299442"/>
                  </a:ext>
                </a:extLst>
              </a:tr>
              <a:tr h="16091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71.37311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6.526387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-0.01462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111.2401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extLst>
                  <a:ext uri="{0D108BD9-81ED-4DB2-BD59-A6C34878D82A}">
                    <a16:rowId xmlns:a16="http://schemas.microsoft.com/office/drawing/2014/main" val="3763925522"/>
                  </a:ext>
                </a:extLst>
              </a:tr>
              <a:tr h="16091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37.15801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6.473622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-1.09362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187.7692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extLst>
                  <a:ext uri="{0D108BD9-81ED-4DB2-BD59-A6C34878D82A}">
                    <a16:rowId xmlns:a16="http://schemas.microsoft.com/office/drawing/2014/main" val="4237801122"/>
                  </a:ext>
                </a:extLst>
              </a:tr>
              <a:tr h="16091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33.13609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8.721869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9.088013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184.7055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extLst>
                  <a:ext uri="{0D108BD9-81ED-4DB2-BD59-A6C34878D82A}">
                    <a16:rowId xmlns:a16="http://schemas.microsoft.com/office/drawing/2014/main" val="1374309663"/>
                  </a:ext>
                </a:extLst>
              </a:tr>
              <a:tr h="16091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42.46215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10.59463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-2.94637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199.3948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extLst>
                  <a:ext uri="{0D108BD9-81ED-4DB2-BD59-A6C34878D82A}">
                    <a16:rowId xmlns:a16="http://schemas.microsoft.com/office/drawing/2014/main" val="2415879596"/>
                  </a:ext>
                </a:extLst>
              </a:tr>
              <a:tr h="16091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59.78326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15.92215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-4.54791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179.4913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extLst>
                  <a:ext uri="{0D108BD9-81ED-4DB2-BD59-A6C34878D82A}">
                    <a16:rowId xmlns:a16="http://schemas.microsoft.com/office/drawing/2014/main" val="2364741517"/>
                  </a:ext>
                </a:extLst>
              </a:tr>
              <a:tr h="16091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51.61786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26.82972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-26.511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174.6224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extLst>
                  <a:ext uri="{0D108BD9-81ED-4DB2-BD59-A6C34878D82A}">
                    <a16:rowId xmlns:a16="http://schemas.microsoft.com/office/drawing/2014/main" val="1568890128"/>
                  </a:ext>
                </a:extLst>
              </a:tr>
              <a:tr h="16091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35.00679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8.774883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-10.1526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153.0508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extLst>
                  <a:ext uri="{0D108BD9-81ED-4DB2-BD59-A6C34878D82A}">
                    <a16:rowId xmlns:a16="http://schemas.microsoft.com/office/drawing/2014/main" val="1824145336"/>
                  </a:ext>
                </a:extLst>
              </a:tr>
              <a:tr h="16091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23.43186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14.56864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53.35903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99.08889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5" marR="6705" marT="6705" marB="0" anchor="b"/>
                </a:tc>
                <a:extLst>
                  <a:ext uri="{0D108BD9-81ED-4DB2-BD59-A6C34878D82A}">
                    <a16:rowId xmlns:a16="http://schemas.microsoft.com/office/drawing/2014/main" val="391561651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41E9011-47D5-4117-93A2-74AAC0A1939E}"/>
              </a:ext>
            </a:extLst>
          </p:cNvPr>
          <p:cNvSpPr txBox="1"/>
          <p:nvPr/>
        </p:nvSpPr>
        <p:spPr>
          <a:xfrm>
            <a:off x="7538703" y="816970"/>
            <a:ext cx="37698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Background area (px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): 80434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Background intensity (0~255): 55.3859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0B7509-476D-4AC9-882F-B6F9FE37301A}"/>
              </a:ext>
            </a:extLst>
          </p:cNvPr>
          <p:cNvSpPr txBox="1"/>
          <p:nvPr/>
        </p:nvSpPr>
        <p:spPr>
          <a:xfrm>
            <a:off x="7538704" y="1427858"/>
            <a:ext cx="30831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Segmented fibers:</a:t>
            </a:r>
          </a:p>
        </p:txBody>
      </p:sp>
    </p:spTree>
    <p:extLst>
      <p:ext uri="{BB962C8B-B14F-4D97-AF65-F5344CB8AC3E}">
        <p14:creationId xmlns:p14="http://schemas.microsoft.com/office/powerpoint/2010/main" val="270182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739</Words>
  <Application>Microsoft Office PowerPoint</Application>
  <PresentationFormat>Widescreen</PresentationFormat>
  <Paragraphs>563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Sen</dc:creator>
  <cp:lastModifiedBy>Qiaojie Zheng</cp:lastModifiedBy>
  <cp:revision>40</cp:revision>
  <dcterms:created xsi:type="dcterms:W3CDTF">2021-06-17T05:59:16Z</dcterms:created>
  <dcterms:modified xsi:type="dcterms:W3CDTF">2021-07-14T05:34:15Z</dcterms:modified>
</cp:coreProperties>
</file>