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2" r:id="rId6"/>
    <p:sldId id="260" r:id="rId7"/>
    <p:sldId id="265" r:id="rId8"/>
    <p:sldId id="262" r:id="rId9"/>
    <p:sldId id="263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4E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9" autoAdjust="0"/>
    <p:restoredTop sz="79087" autoAdjust="0"/>
  </p:normalViewPr>
  <p:slideViewPr>
    <p:cSldViewPr snapToGrid="0">
      <p:cViewPr varScale="1">
        <p:scale>
          <a:sx n="92" d="100"/>
          <a:sy n="92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B8C201-3BB1-40B7-9D25-BFCE553C908B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5E076A9-24A0-4504-979B-B720F1779ECC}">
      <dgm:prSet phldrT="[Text]" custT="1"/>
      <dgm:spPr/>
      <dgm:t>
        <a:bodyPr/>
        <a:lstStyle/>
        <a:p>
          <a:r>
            <a:rPr lang="en-US" sz="2000" dirty="0" smtClean="0"/>
            <a:t>Join data sets</a:t>
          </a:r>
          <a:endParaRPr lang="en-US" sz="2000" dirty="0"/>
        </a:p>
      </dgm:t>
    </dgm:pt>
    <dgm:pt modelId="{91000BA3-30D4-42D1-A425-017E29AF81C7}" type="parTrans" cxnId="{F919C951-E379-4BB9-8F1F-4DDB3FDF9D07}">
      <dgm:prSet/>
      <dgm:spPr/>
      <dgm:t>
        <a:bodyPr/>
        <a:lstStyle/>
        <a:p>
          <a:endParaRPr lang="en-US" sz="2000"/>
        </a:p>
      </dgm:t>
    </dgm:pt>
    <dgm:pt modelId="{DFBF2FAF-5424-41AB-BBDD-1ECBF19ECD71}" type="sibTrans" cxnId="{F919C951-E379-4BB9-8F1F-4DDB3FDF9D07}">
      <dgm:prSet custT="1"/>
      <dgm:spPr/>
      <dgm:t>
        <a:bodyPr/>
        <a:lstStyle/>
        <a:p>
          <a:endParaRPr lang="en-US" sz="2000"/>
        </a:p>
      </dgm:t>
    </dgm:pt>
    <dgm:pt modelId="{E81A3DE1-662E-4C64-8253-650AA282E81D}">
      <dgm:prSet phldrT="[Text]" custT="1"/>
      <dgm:spPr/>
      <dgm:t>
        <a:bodyPr/>
        <a:lstStyle/>
        <a:p>
          <a:r>
            <a:rPr lang="en-US" sz="2000" dirty="0" smtClean="0"/>
            <a:t>Encode categorical data</a:t>
          </a:r>
          <a:endParaRPr lang="en-US" sz="2000" dirty="0"/>
        </a:p>
      </dgm:t>
    </dgm:pt>
    <dgm:pt modelId="{081EABDE-99C4-43F4-B726-F27C7038D615}" type="parTrans" cxnId="{466B2B13-A64F-41EF-9B65-66FDDB49C134}">
      <dgm:prSet/>
      <dgm:spPr/>
      <dgm:t>
        <a:bodyPr/>
        <a:lstStyle/>
        <a:p>
          <a:endParaRPr lang="en-US" sz="2000"/>
        </a:p>
      </dgm:t>
    </dgm:pt>
    <dgm:pt modelId="{BA74737B-2AD1-4EF4-8EC5-2A3189414714}" type="sibTrans" cxnId="{466B2B13-A64F-41EF-9B65-66FDDB49C134}">
      <dgm:prSet custT="1"/>
      <dgm:spPr/>
      <dgm:t>
        <a:bodyPr/>
        <a:lstStyle/>
        <a:p>
          <a:endParaRPr lang="en-US" sz="2000"/>
        </a:p>
      </dgm:t>
    </dgm:pt>
    <dgm:pt modelId="{AD000368-A9DC-476D-B85F-1C6468BD4301}">
      <dgm:prSet phldrT="[Text]" custT="1"/>
      <dgm:spPr/>
      <dgm:t>
        <a:bodyPr/>
        <a:lstStyle/>
        <a:p>
          <a:r>
            <a:rPr lang="en-US" sz="2000" dirty="0" smtClean="0"/>
            <a:t>Train classifier to detect slave ships</a:t>
          </a:r>
          <a:endParaRPr lang="en-US" sz="2000" dirty="0"/>
        </a:p>
      </dgm:t>
    </dgm:pt>
    <dgm:pt modelId="{A4C3ED9E-D7EF-4D4F-8C36-E7CC77937656}" type="parTrans" cxnId="{A52D5367-8EAD-4CB5-AF29-C1F2F56F3732}">
      <dgm:prSet/>
      <dgm:spPr/>
      <dgm:t>
        <a:bodyPr/>
        <a:lstStyle/>
        <a:p>
          <a:endParaRPr lang="en-US" sz="2000"/>
        </a:p>
      </dgm:t>
    </dgm:pt>
    <dgm:pt modelId="{C716173C-5C03-44E6-AD5E-FABB63AAC0F9}" type="sibTrans" cxnId="{A52D5367-8EAD-4CB5-AF29-C1F2F56F3732}">
      <dgm:prSet custT="1"/>
      <dgm:spPr/>
      <dgm:t>
        <a:bodyPr/>
        <a:lstStyle/>
        <a:p>
          <a:endParaRPr lang="en-US" sz="2000"/>
        </a:p>
      </dgm:t>
    </dgm:pt>
    <dgm:pt modelId="{F310FAA6-3613-4C42-9C48-9F19B082946B}">
      <dgm:prSet custT="1"/>
      <dgm:spPr/>
      <dgm:t>
        <a:bodyPr/>
        <a:lstStyle/>
        <a:p>
          <a:r>
            <a:rPr lang="en-US" sz="2000" dirty="0" smtClean="0"/>
            <a:t>Visualize trends in classified data</a:t>
          </a:r>
          <a:endParaRPr lang="en-US" sz="2000" dirty="0"/>
        </a:p>
      </dgm:t>
    </dgm:pt>
    <dgm:pt modelId="{3BDDE805-D1EF-46C9-9A85-D591C6B23F10}" type="parTrans" cxnId="{5DDC81E9-901F-498D-A30F-85C8FBC85755}">
      <dgm:prSet/>
      <dgm:spPr/>
      <dgm:t>
        <a:bodyPr/>
        <a:lstStyle/>
        <a:p>
          <a:endParaRPr lang="en-US" sz="2000"/>
        </a:p>
      </dgm:t>
    </dgm:pt>
    <dgm:pt modelId="{4DD05FDF-5E47-4FA1-8631-EF017BF114EC}" type="sibTrans" cxnId="{5DDC81E9-901F-498D-A30F-85C8FBC85755}">
      <dgm:prSet/>
      <dgm:spPr/>
      <dgm:t>
        <a:bodyPr/>
        <a:lstStyle/>
        <a:p>
          <a:endParaRPr lang="en-US" sz="2000"/>
        </a:p>
      </dgm:t>
    </dgm:pt>
    <dgm:pt modelId="{4DCDA107-2F98-4FA1-B658-E9B9723CD02E}" type="pres">
      <dgm:prSet presAssocID="{E0B8C201-3BB1-40B7-9D25-BFCE553C908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59EE16-65E3-446A-B9FE-50FD257D7892}" type="pres">
      <dgm:prSet presAssocID="{E0B8C201-3BB1-40B7-9D25-BFCE553C908B}" presName="dummyMaxCanvas" presStyleCnt="0">
        <dgm:presLayoutVars/>
      </dgm:prSet>
      <dgm:spPr/>
    </dgm:pt>
    <dgm:pt modelId="{AD48A2BC-922B-4EC8-A5E9-BD753A189EB4}" type="pres">
      <dgm:prSet presAssocID="{E0B8C201-3BB1-40B7-9D25-BFCE553C908B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E236B-8E46-452B-97C2-1FC363744BE8}" type="pres">
      <dgm:prSet presAssocID="{E0B8C201-3BB1-40B7-9D25-BFCE553C908B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3E33AD-CDDC-4355-91F7-6A92A680D8CE}" type="pres">
      <dgm:prSet presAssocID="{E0B8C201-3BB1-40B7-9D25-BFCE553C908B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8AA61-AF12-40F9-B77D-147BFAB46FDF}" type="pres">
      <dgm:prSet presAssocID="{E0B8C201-3BB1-40B7-9D25-BFCE553C908B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5FDA9-EBF3-47D6-9BF6-73ACBC597A64}" type="pres">
      <dgm:prSet presAssocID="{E0B8C201-3BB1-40B7-9D25-BFCE553C908B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53521D-707B-4FB9-9FFC-3CF2ED048FF7}" type="pres">
      <dgm:prSet presAssocID="{E0B8C201-3BB1-40B7-9D25-BFCE553C908B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0F289-22F3-4301-94F2-D57EAED308A4}" type="pres">
      <dgm:prSet presAssocID="{E0B8C201-3BB1-40B7-9D25-BFCE553C908B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D9936-45E6-4BB3-B261-ED88B64A649B}" type="pres">
      <dgm:prSet presAssocID="{E0B8C201-3BB1-40B7-9D25-BFCE553C908B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972CC6-1D48-48E0-8D27-D860F6EAAB7C}" type="pres">
      <dgm:prSet presAssocID="{E0B8C201-3BB1-40B7-9D25-BFCE553C908B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C8DDB-6DAE-4314-9939-5AB60D95CBFA}" type="pres">
      <dgm:prSet presAssocID="{E0B8C201-3BB1-40B7-9D25-BFCE553C908B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68C04-BC12-408C-B31D-590691242AD7}" type="pres">
      <dgm:prSet presAssocID="{E0B8C201-3BB1-40B7-9D25-BFCE553C908B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F19631-C2DA-4C22-96E5-B03D78009CC6}" type="presOf" srcId="{E81A3DE1-662E-4C64-8253-650AA282E81D}" destId="{EF972CC6-1D48-48E0-8D27-D860F6EAAB7C}" srcOrd="1" destOrd="0" presId="urn:microsoft.com/office/officeart/2005/8/layout/vProcess5"/>
    <dgm:cxn modelId="{A52D5367-8EAD-4CB5-AF29-C1F2F56F3732}" srcId="{E0B8C201-3BB1-40B7-9D25-BFCE553C908B}" destId="{AD000368-A9DC-476D-B85F-1C6468BD4301}" srcOrd="2" destOrd="0" parTransId="{A4C3ED9E-D7EF-4D4F-8C36-E7CC77937656}" sibTransId="{C716173C-5C03-44E6-AD5E-FABB63AAC0F9}"/>
    <dgm:cxn modelId="{701E564B-4508-4F42-A660-A6BA7C28588E}" type="presOf" srcId="{B5E076A9-24A0-4504-979B-B720F1779ECC}" destId="{AD48A2BC-922B-4EC8-A5E9-BD753A189EB4}" srcOrd="0" destOrd="0" presId="urn:microsoft.com/office/officeart/2005/8/layout/vProcess5"/>
    <dgm:cxn modelId="{37D0A215-50C1-4A72-9695-92591F4F103B}" type="presOf" srcId="{F310FAA6-3613-4C42-9C48-9F19B082946B}" destId="{C0A68C04-BC12-408C-B31D-590691242AD7}" srcOrd="1" destOrd="0" presId="urn:microsoft.com/office/officeart/2005/8/layout/vProcess5"/>
    <dgm:cxn modelId="{944C7FE8-C85E-4E95-812A-699CD6786B6E}" type="presOf" srcId="{DFBF2FAF-5424-41AB-BBDD-1ECBF19ECD71}" destId="{D305FDA9-EBF3-47D6-9BF6-73ACBC597A64}" srcOrd="0" destOrd="0" presId="urn:microsoft.com/office/officeart/2005/8/layout/vProcess5"/>
    <dgm:cxn modelId="{55DB3314-FE0D-4E4B-AAD0-9C9FEBE65087}" type="presOf" srcId="{AD000368-A9DC-476D-B85F-1C6468BD4301}" destId="{D23C8DDB-6DAE-4314-9939-5AB60D95CBFA}" srcOrd="1" destOrd="0" presId="urn:microsoft.com/office/officeart/2005/8/layout/vProcess5"/>
    <dgm:cxn modelId="{36FA4669-A8C2-4575-BDF7-92BC10867160}" type="presOf" srcId="{C716173C-5C03-44E6-AD5E-FABB63AAC0F9}" destId="{1AB0F289-22F3-4301-94F2-D57EAED308A4}" srcOrd="0" destOrd="0" presId="urn:microsoft.com/office/officeart/2005/8/layout/vProcess5"/>
    <dgm:cxn modelId="{BE62B6D3-CE34-4698-AC21-0E132D25CD5C}" type="presOf" srcId="{BA74737B-2AD1-4EF4-8EC5-2A3189414714}" destId="{7E53521D-707B-4FB9-9FFC-3CF2ED048FF7}" srcOrd="0" destOrd="0" presId="urn:microsoft.com/office/officeart/2005/8/layout/vProcess5"/>
    <dgm:cxn modelId="{5DDC81E9-901F-498D-A30F-85C8FBC85755}" srcId="{E0B8C201-3BB1-40B7-9D25-BFCE553C908B}" destId="{F310FAA6-3613-4C42-9C48-9F19B082946B}" srcOrd="3" destOrd="0" parTransId="{3BDDE805-D1EF-46C9-9A85-D591C6B23F10}" sibTransId="{4DD05FDF-5E47-4FA1-8631-EF017BF114EC}"/>
    <dgm:cxn modelId="{3DBFC785-5FDD-42F6-8762-B012DAB68C4F}" type="presOf" srcId="{E0B8C201-3BB1-40B7-9D25-BFCE553C908B}" destId="{4DCDA107-2F98-4FA1-B658-E9B9723CD02E}" srcOrd="0" destOrd="0" presId="urn:microsoft.com/office/officeart/2005/8/layout/vProcess5"/>
    <dgm:cxn modelId="{21DD8B13-5239-4E3E-ACDA-81608DDD9D02}" type="presOf" srcId="{F310FAA6-3613-4C42-9C48-9F19B082946B}" destId="{83F8AA61-AF12-40F9-B77D-147BFAB46FDF}" srcOrd="0" destOrd="0" presId="urn:microsoft.com/office/officeart/2005/8/layout/vProcess5"/>
    <dgm:cxn modelId="{F919C951-E379-4BB9-8F1F-4DDB3FDF9D07}" srcId="{E0B8C201-3BB1-40B7-9D25-BFCE553C908B}" destId="{B5E076A9-24A0-4504-979B-B720F1779ECC}" srcOrd="0" destOrd="0" parTransId="{91000BA3-30D4-42D1-A425-017E29AF81C7}" sibTransId="{DFBF2FAF-5424-41AB-BBDD-1ECBF19ECD71}"/>
    <dgm:cxn modelId="{BD9DBCB1-E396-4C13-AF11-B444B64D1BBD}" type="presOf" srcId="{E81A3DE1-662E-4C64-8253-650AA282E81D}" destId="{C40E236B-8E46-452B-97C2-1FC363744BE8}" srcOrd="0" destOrd="0" presId="urn:microsoft.com/office/officeart/2005/8/layout/vProcess5"/>
    <dgm:cxn modelId="{466B2B13-A64F-41EF-9B65-66FDDB49C134}" srcId="{E0B8C201-3BB1-40B7-9D25-BFCE553C908B}" destId="{E81A3DE1-662E-4C64-8253-650AA282E81D}" srcOrd="1" destOrd="0" parTransId="{081EABDE-99C4-43F4-B726-F27C7038D615}" sibTransId="{BA74737B-2AD1-4EF4-8EC5-2A3189414714}"/>
    <dgm:cxn modelId="{40B8D8F2-7F91-442C-8F5E-0729796FAEC5}" type="presOf" srcId="{B5E076A9-24A0-4504-979B-B720F1779ECC}" destId="{7B4D9936-45E6-4BB3-B261-ED88B64A649B}" srcOrd="1" destOrd="0" presId="urn:microsoft.com/office/officeart/2005/8/layout/vProcess5"/>
    <dgm:cxn modelId="{E895D0C3-811A-4C73-A335-78B1D9F37630}" type="presOf" srcId="{AD000368-A9DC-476D-B85F-1C6468BD4301}" destId="{1E3E33AD-CDDC-4355-91F7-6A92A680D8CE}" srcOrd="0" destOrd="0" presId="urn:microsoft.com/office/officeart/2005/8/layout/vProcess5"/>
    <dgm:cxn modelId="{58280105-5EC3-407B-A44B-B8DB52CD865A}" type="presParOf" srcId="{4DCDA107-2F98-4FA1-B658-E9B9723CD02E}" destId="{0559EE16-65E3-446A-B9FE-50FD257D7892}" srcOrd="0" destOrd="0" presId="urn:microsoft.com/office/officeart/2005/8/layout/vProcess5"/>
    <dgm:cxn modelId="{F0958553-4B2B-43AB-B45E-AE2A96AD2147}" type="presParOf" srcId="{4DCDA107-2F98-4FA1-B658-E9B9723CD02E}" destId="{AD48A2BC-922B-4EC8-A5E9-BD753A189EB4}" srcOrd="1" destOrd="0" presId="urn:microsoft.com/office/officeart/2005/8/layout/vProcess5"/>
    <dgm:cxn modelId="{147A323A-E22C-4B07-812B-F432ED7BDA00}" type="presParOf" srcId="{4DCDA107-2F98-4FA1-B658-E9B9723CD02E}" destId="{C40E236B-8E46-452B-97C2-1FC363744BE8}" srcOrd="2" destOrd="0" presId="urn:microsoft.com/office/officeart/2005/8/layout/vProcess5"/>
    <dgm:cxn modelId="{806F3664-CAA9-4F48-AA45-DDB30CCB9D50}" type="presParOf" srcId="{4DCDA107-2F98-4FA1-B658-E9B9723CD02E}" destId="{1E3E33AD-CDDC-4355-91F7-6A92A680D8CE}" srcOrd="3" destOrd="0" presId="urn:microsoft.com/office/officeart/2005/8/layout/vProcess5"/>
    <dgm:cxn modelId="{B0E2BFC4-2885-4E38-B04A-DC9190AE28FF}" type="presParOf" srcId="{4DCDA107-2F98-4FA1-B658-E9B9723CD02E}" destId="{83F8AA61-AF12-40F9-B77D-147BFAB46FDF}" srcOrd="4" destOrd="0" presId="urn:microsoft.com/office/officeart/2005/8/layout/vProcess5"/>
    <dgm:cxn modelId="{B4AFFEC0-EBEE-430B-8834-CFE882E79EDA}" type="presParOf" srcId="{4DCDA107-2F98-4FA1-B658-E9B9723CD02E}" destId="{D305FDA9-EBF3-47D6-9BF6-73ACBC597A64}" srcOrd="5" destOrd="0" presId="urn:microsoft.com/office/officeart/2005/8/layout/vProcess5"/>
    <dgm:cxn modelId="{30B5302F-642D-418B-844A-8F50BD3B659D}" type="presParOf" srcId="{4DCDA107-2F98-4FA1-B658-E9B9723CD02E}" destId="{7E53521D-707B-4FB9-9FFC-3CF2ED048FF7}" srcOrd="6" destOrd="0" presId="urn:microsoft.com/office/officeart/2005/8/layout/vProcess5"/>
    <dgm:cxn modelId="{4D0C734B-A1C6-4405-8484-FDBEB72779D9}" type="presParOf" srcId="{4DCDA107-2F98-4FA1-B658-E9B9723CD02E}" destId="{1AB0F289-22F3-4301-94F2-D57EAED308A4}" srcOrd="7" destOrd="0" presId="urn:microsoft.com/office/officeart/2005/8/layout/vProcess5"/>
    <dgm:cxn modelId="{305A68F9-E68A-4ACA-A673-29B102627682}" type="presParOf" srcId="{4DCDA107-2F98-4FA1-B658-E9B9723CD02E}" destId="{7B4D9936-45E6-4BB3-B261-ED88B64A649B}" srcOrd="8" destOrd="0" presId="urn:microsoft.com/office/officeart/2005/8/layout/vProcess5"/>
    <dgm:cxn modelId="{9C7928B1-E5BA-4026-A1A6-DF276E92DB21}" type="presParOf" srcId="{4DCDA107-2F98-4FA1-B658-E9B9723CD02E}" destId="{EF972CC6-1D48-48E0-8D27-D860F6EAAB7C}" srcOrd="9" destOrd="0" presId="urn:microsoft.com/office/officeart/2005/8/layout/vProcess5"/>
    <dgm:cxn modelId="{25A1D65C-4A77-4DF1-9433-7FB24F082C07}" type="presParOf" srcId="{4DCDA107-2F98-4FA1-B658-E9B9723CD02E}" destId="{D23C8DDB-6DAE-4314-9939-5AB60D95CBFA}" srcOrd="10" destOrd="0" presId="urn:microsoft.com/office/officeart/2005/8/layout/vProcess5"/>
    <dgm:cxn modelId="{4135D042-0226-424E-825B-37D2F265DA9A}" type="presParOf" srcId="{4DCDA107-2F98-4FA1-B658-E9B9723CD02E}" destId="{C0A68C04-BC12-408C-B31D-590691242AD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525D0B-DD1D-BB49-BBF3-A07F42F139D9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D16210-3086-3746-A1D6-C76250E3D84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Original Categorical Labels</a:t>
          </a:r>
          <a:endParaRPr lang="en-US" dirty="0"/>
        </a:p>
      </dgm:t>
    </dgm:pt>
    <dgm:pt modelId="{3C6DBF6E-9CCB-7148-90CB-C7C40DC0BBFA}" type="parTrans" cxnId="{8ECCE197-AD83-9648-9B89-B4800FD22FF1}">
      <dgm:prSet/>
      <dgm:spPr/>
      <dgm:t>
        <a:bodyPr/>
        <a:lstStyle/>
        <a:p>
          <a:endParaRPr lang="en-US"/>
        </a:p>
      </dgm:t>
    </dgm:pt>
    <dgm:pt modelId="{4C70F5F1-2B4B-E543-8705-CEA7CDDD4D19}" type="sibTrans" cxnId="{8ECCE197-AD83-9648-9B89-B4800FD22FF1}">
      <dgm:prSet/>
      <dgm:spPr/>
      <dgm:t>
        <a:bodyPr/>
        <a:lstStyle/>
        <a:p>
          <a:endParaRPr lang="en-US"/>
        </a:p>
      </dgm:t>
    </dgm:pt>
    <dgm:pt modelId="{995773DF-ACCA-394A-AF8B-3C01B9B18506}">
      <dgm:prSet phldrT="[Text]"/>
      <dgm:spPr/>
      <dgm:t>
        <a:bodyPr/>
        <a:lstStyle/>
        <a:p>
          <a:r>
            <a:rPr lang="en-US" dirty="0" smtClean="0"/>
            <a:t>Paris</a:t>
          </a:r>
          <a:endParaRPr lang="en-US" dirty="0"/>
        </a:p>
      </dgm:t>
    </dgm:pt>
    <dgm:pt modelId="{D96D8934-F8FC-8C45-AA4A-D6F2595E273D}" type="parTrans" cxnId="{6FCF1910-2F07-4C4D-B358-C6F2502F6965}">
      <dgm:prSet/>
      <dgm:spPr/>
      <dgm:t>
        <a:bodyPr/>
        <a:lstStyle/>
        <a:p>
          <a:endParaRPr lang="en-US"/>
        </a:p>
      </dgm:t>
    </dgm:pt>
    <dgm:pt modelId="{5B526B86-03E5-CC4D-8B41-8470D43E6784}" type="sibTrans" cxnId="{6FCF1910-2F07-4C4D-B358-C6F2502F6965}">
      <dgm:prSet/>
      <dgm:spPr/>
      <dgm:t>
        <a:bodyPr/>
        <a:lstStyle/>
        <a:p>
          <a:endParaRPr lang="en-US"/>
        </a:p>
      </dgm:t>
    </dgm:pt>
    <dgm:pt modelId="{D8CACB36-26BA-014B-AAE7-7CE090E1F269}">
      <dgm:prSet phldrT="[Text]"/>
      <dgm:spPr/>
      <dgm:t>
        <a:bodyPr/>
        <a:lstStyle/>
        <a:p>
          <a:r>
            <a:rPr lang="en-US" dirty="0" smtClean="0"/>
            <a:t>Paris</a:t>
          </a:r>
          <a:endParaRPr lang="en-US" dirty="0"/>
        </a:p>
      </dgm:t>
    </dgm:pt>
    <dgm:pt modelId="{D69357A3-5D7D-1040-8F7D-E9B4EB008254}" type="parTrans" cxnId="{A9923824-82D7-994C-A9A1-6462CEACE1CB}">
      <dgm:prSet/>
      <dgm:spPr/>
      <dgm:t>
        <a:bodyPr/>
        <a:lstStyle/>
        <a:p>
          <a:endParaRPr lang="en-US"/>
        </a:p>
      </dgm:t>
    </dgm:pt>
    <dgm:pt modelId="{D22EBB4A-0DC2-2441-BF65-93AB40B295A0}" type="sibTrans" cxnId="{A9923824-82D7-994C-A9A1-6462CEACE1CB}">
      <dgm:prSet/>
      <dgm:spPr/>
      <dgm:t>
        <a:bodyPr/>
        <a:lstStyle/>
        <a:p>
          <a:endParaRPr lang="en-US"/>
        </a:p>
      </dgm:t>
    </dgm:pt>
    <dgm:pt modelId="{1BC8D29B-5751-4045-B25D-EAD49528F24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Assign a Numerical Value to Each Category</a:t>
          </a:r>
          <a:endParaRPr lang="en-US" dirty="0"/>
        </a:p>
      </dgm:t>
    </dgm:pt>
    <dgm:pt modelId="{91B7226C-6794-8B44-943D-B1A94E782D53}" type="parTrans" cxnId="{E27BF3A3-6E19-A346-B1A8-2C3954AAE83E}">
      <dgm:prSet/>
      <dgm:spPr/>
      <dgm:t>
        <a:bodyPr/>
        <a:lstStyle/>
        <a:p>
          <a:endParaRPr lang="en-US"/>
        </a:p>
      </dgm:t>
    </dgm:pt>
    <dgm:pt modelId="{EBDE3470-F0A0-E64C-BB16-62A592C5B09E}" type="sibTrans" cxnId="{E27BF3A3-6E19-A346-B1A8-2C3954AAE83E}">
      <dgm:prSet/>
      <dgm:spPr/>
      <dgm:t>
        <a:bodyPr/>
        <a:lstStyle/>
        <a:p>
          <a:endParaRPr lang="en-US"/>
        </a:p>
      </dgm:t>
    </dgm:pt>
    <dgm:pt modelId="{6CD91773-8890-B444-B7BB-7DEB7B28F8E1}">
      <dgm:prSet phldrT="[Text]"/>
      <dgm:spPr/>
      <dgm:t>
        <a:bodyPr/>
        <a:lstStyle/>
        <a:p>
          <a:r>
            <a:rPr lang="en-US" dirty="0" smtClean="0"/>
            <a:t>Paris = 0</a:t>
          </a:r>
          <a:endParaRPr lang="en-US" dirty="0"/>
        </a:p>
      </dgm:t>
    </dgm:pt>
    <dgm:pt modelId="{41423AB1-BC8A-8543-B2D5-0B50D382DA59}" type="parTrans" cxnId="{A6279A70-967D-2D4A-9B3F-A8769AF1BE72}">
      <dgm:prSet/>
      <dgm:spPr/>
      <dgm:t>
        <a:bodyPr/>
        <a:lstStyle/>
        <a:p>
          <a:endParaRPr lang="en-US"/>
        </a:p>
      </dgm:t>
    </dgm:pt>
    <dgm:pt modelId="{EC10B6EA-02A8-4040-9A28-322CCFC2581A}" type="sibTrans" cxnId="{A6279A70-967D-2D4A-9B3F-A8769AF1BE72}">
      <dgm:prSet/>
      <dgm:spPr/>
      <dgm:t>
        <a:bodyPr/>
        <a:lstStyle/>
        <a:p>
          <a:endParaRPr lang="en-US"/>
        </a:p>
      </dgm:t>
    </dgm:pt>
    <dgm:pt modelId="{F8D904A5-BDBA-F84E-B554-D8DC6BE46694}">
      <dgm:prSet phldrT="[Text]"/>
      <dgm:spPr/>
      <dgm:t>
        <a:bodyPr/>
        <a:lstStyle/>
        <a:p>
          <a:r>
            <a:rPr lang="en-US" dirty="0" smtClean="0"/>
            <a:t>Amsterdam =1</a:t>
          </a:r>
          <a:endParaRPr lang="en-US" dirty="0"/>
        </a:p>
      </dgm:t>
    </dgm:pt>
    <dgm:pt modelId="{A0EBABF1-CDC2-DB46-8110-39196D72ACE6}" type="parTrans" cxnId="{D7B8022D-8AE8-6446-ABE1-382CB5EFFD59}">
      <dgm:prSet/>
      <dgm:spPr/>
      <dgm:t>
        <a:bodyPr/>
        <a:lstStyle/>
        <a:p>
          <a:endParaRPr lang="en-US"/>
        </a:p>
      </dgm:t>
    </dgm:pt>
    <dgm:pt modelId="{FD864869-00FF-CD41-96B7-1D8B23317DE7}" type="sibTrans" cxnId="{D7B8022D-8AE8-6446-ABE1-382CB5EFFD59}">
      <dgm:prSet/>
      <dgm:spPr/>
      <dgm:t>
        <a:bodyPr/>
        <a:lstStyle/>
        <a:p>
          <a:endParaRPr lang="en-US"/>
        </a:p>
      </dgm:t>
    </dgm:pt>
    <dgm:pt modelId="{6EA0B1FC-7221-7640-9DE6-A5FA0645DA7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Transform the Labels to Numerical Labels</a:t>
          </a:r>
          <a:endParaRPr lang="en-US" dirty="0"/>
        </a:p>
      </dgm:t>
    </dgm:pt>
    <dgm:pt modelId="{114529E1-225C-0D40-B222-29043F463C75}" type="parTrans" cxnId="{4218E589-7BC9-EA43-A122-A0F539869D43}">
      <dgm:prSet/>
      <dgm:spPr/>
      <dgm:t>
        <a:bodyPr/>
        <a:lstStyle/>
        <a:p>
          <a:endParaRPr lang="en-US"/>
        </a:p>
      </dgm:t>
    </dgm:pt>
    <dgm:pt modelId="{EB51569A-9D41-6042-BF89-C9AE31084197}" type="sibTrans" cxnId="{4218E589-7BC9-EA43-A122-A0F539869D43}">
      <dgm:prSet/>
      <dgm:spPr/>
      <dgm:t>
        <a:bodyPr/>
        <a:lstStyle/>
        <a:p>
          <a:endParaRPr lang="en-US"/>
        </a:p>
      </dgm:t>
    </dgm:pt>
    <dgm:pt modelId="{E553CE29-10A8-D745-9B65-8EDB33484CF0}">
      <dgm:prSet phldrT="[Text]"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667C3524-1988-8743-92CC-F1F91CE0D894}" type="parTrans" cxnId="{177126BA-074E-0B41-AC01-9D2CAEAADAC3}">
      <dgm:prSet/>
      <dgm:spPr/>
      <dgm:t>
        <a:bodyPr/>
        <a:lstStyle/>
        <a:p>
          <a:endParaRPr lang="en-US"/>
        </a:p>
      </dgm:t>
    </dgm:pt>
    <dgm:pt modelId="{7FEA243B-D4C8-E049-876C-B0D909D3AAB2}" type="sibTrans" cxnId="{177126BA-074E-0B41-AC01-9D2CAEAADAC3}">
      <dgm:prSet/>
      <dgm:spPr/>
      <dgm:t>
        <a:bodyPr/>
        <a:lstStyle/>
        <a:p>
          <a:endParaRPr lang="en-US"/>
        </a:p>
      </dgm:t>
    </dgm:pt>
    <dgm:pt modelId="{1D089F80-C2EB-1441-B84D-6C0E00A4BF65}">
      <dgm:prSet phldrT="[Text]"/>
      <dgm:spPr/>
      <dgm:t>
        <a:bodyPr/>
        <a:lstStyle/>
        <a:p>
          <a:r>
            <a:rPr lang="en-US" dirty="0" smtClean="0"/>
            <a:t>Amsterdam</a:t>
          </a:r>
          <a:endParaRPr lang="en-US" dirty="0"/>
        </a:p>
      </dgm:t>
    </dgm:pt>
    <dgm:pt modelId="{4F77A4A7-EB87-394F-818F-7195DAD93A82}" type="parTrans" cxnId="{DA7BD4B0-211D-6B4E-BEE5-77C75875029B}">
      <dgm:prSet/>
      <dgm:spPr/>
      <dgm:t>
        <a:bodyPr/>
        <a:lstStyle/>
        <a:p>
          <a:endParaRPr lang="en-US"/>
        </a:p>
      </dgm:t>
    </dgm:pt>
    <dgm:pt modelId="{99180967-C28A-5241-B2A0-0AD12DEC951D}" type="sibTrans" cxnId="{DA7BD4B0-211D-6B4E-BEE5-77C75875029B}">
      <dgm:prSet/>
      <dgm:spPr/>
      <dgm:t>
        <a:bodyPr/>
        <a:lstStyle/>
        <a:p>
          <a:endParaRPr lang="en-US"/>
        </a:p>
      </dgm:t>
    </dgm:pt>
    <dgm:pt modelId="{AF7CD423-A07D-E044-A104-22647C710429}">
      <dgm:prSet phldrT="[Text]"/>
      <dgm:spPr/>
      <dgm:t>
        <a:bodyPr/>
        <a:lstStyle/>
        <a:p>
          <a:r>
            <a:rPr lang="en-US" dirty="0" smtClean="0"/>
            <a:t>Tokyo</a:t>
          </a:r>
          <a:endParaRPr lang="en-US" dirty="0"/>
        </a:p>
      </dgm:t>
    </dgm:pt>
    <dgm:pt modelId="{7D3BBE80-5555-174C-8555-7F7B7EA9E551}" type="parTrans" cxnId="{CF6C4454-4A22-3843-9980-670E5D03F3DB}">
      <dgm:prSet/>
      <dgm:spPr/>
      <dgm:t>
        <a:bodyPr/>
        <a:lstStyle/>
        <a:p>
          <a:endParaRPr lang="en-US"/>
        </a:p>
      </dgm:t>
    </dgm:pt>
    <dgm:pt modelId="{46005CFA-55E5-214C-8314-A6FB70F61438}" type="sibTrans" cxnId="{CF6C4454-4A22-3843-9980-670E5D03F3DB}">
      <dgm:prSet/>
      <dgm:spPr/>
      <dgm:t>
        <a:bodyPr/>
        <a:lstStyle/>
        <a:p>
          <a:endParaRPr lang="en-US"/>
        </a:p>
      </dgm:t>
    </dgm:pt>
    <dgm:pt modelId="{EA40F632-2191-C844-A0B5-027F76B84F55}">
      <dgm:prSet phldrT="[Text]"/>
      <dgm:spPr/>
      <dgm:t>
        <a:bodyPr/>
        <a:lstStyle/>
        <a:p>
          <a:r>
            <a:rPr lang="en-US" dirty="0" smtClean="0"/>
            <a:t>Tokyo = 2</a:t>
          </a:r>
          <a:endParaRPr lang="en-US" dirty="0"/>
        </a:p>
      </dgm:t>
    </dgm:pt>
    <dgm:pt modelId="{2950E71F-60C4-214B-B927-C3CB053D6507}" type="parTrans" cxnId="{450927EB-418D-7945-A966-E6B40DB887D7}">
      <dgm:prSet/>
      <dgm:spPr/>
      <dgm:t>
        <a:bodyPr/>
        <a:lstStyle/>
        <a:p>
          <a:endParaRPr lang="en-US"/>
        </a:p>
      </dgm:t>
    </dgm:pt>
    <dgm:pt modelId="{80052A9C-C679-AC4D-BA2C-7F05F7150C48}" type="sibTrans" cxnId="{450927EB-418D-7945-A966-E6B40DB887D7}">
      <dgm:prSet/>
      <dgm:spPr/>
      <dgm:t>
        <a:bodyPr/>
        <a:lstStyle/>
        <a:p>
          <a:endParaRPr lang="en-US"/>
        </a:p>
      </dgm:t>
    </dgm:pt>
    <dgm:pt modelId="{3BE409E5-D588-6C40-82FD-B49A796414BF}">
      <dgm:prSet phldrT="[Text]"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9203F68C-2E3F-284C-B452-B83256CD4222}" type="parTrans" cxnId="{97814F64-D572-1340-9A4C-A49A66D83199}">
      <dgm:prSet/>
      <dgm:spPr/>
      <dgm:t>
        <a:bodyPr/>
        <a:lstStyle/>
        <a:p>
          <a:endParaRPr lang="en-US"/>
        </a:p>
      </dgm:t>
    </dgm:pt>
    <dgm:pt modelId="{30EF6A8F-2443-EB4D-8D6E-C36C817BFF77}" type="sibTrans" cxnId="{97814F64-D572-1340-9A4C-A49A66D83199}">
      <dgm:prSet/>
      <dgm:spPr/>
      <dgm:t>
        <a:bodyPr/>
        <a:lstStyle/>
        <a:p>
          <a:endParaRPr lang="en-US"/>
        </a:p>
      </dgm:t>
    </dgm:pt>
    <dgm:pt modelId="{50C13200-1AC7-1E41-909C-84A51A77AD87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CF0989D8-9789-0348-BD97-84FC362826C5}" type="parTrans" cxnId="{D3038BFB-FB3B-184C-B585-5F86D42B847C}">
      <dgm:prSet/>
      <dgm:spPr/>
      <dgm:t>
        <a:bodyPr/>
        <a:lstStyle/>
        <a:p>
          <a:endParaRPr lang="en-US"/>
        </a:p>
      </dgm:t>
    </dgm:pt>
    <dgm:pt modelId="{2518FD52-FEAE-8A41-805E-3F10093AF2F8}" type="sibTrans" cxnId="{D3038BFB-FB3B-184C-B585-5F86D42B847C}">
      <dgm:prSet/>
      <dgm:spPr/>
      <dgm:t>
        <a:bodyPr/>
        <a:lstStyle/>
        <a:p>
          <a:endParaRPr lang="en-US"/>
        </a:p>
      </dgm:t>
    </dgm:pt>
    <dgm:pt modelId="{50AB86A6-6454-8F45-B7DD-7DA567A8E21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D0660D4C-00E3-6D4C-AE9F-A786E31E66A0}" type="parTrans" cxnId="{AEBA1E2F-BBAF-B547-A6F8-0CFA2CCDB4FD}">
      <dgm:prSet/>
      <dgm:spPr/>
      <dgm:t>
        <a:bodyPr/>
        <a:lstStyle/>
        <a:p>
          <a:endParaRPr lang="en-US"/>
        </a:p>
      </dgm:t>
    </dgm:pt>
    <dgm:pt modelId="{29D448FE-D845-F94E-BA11-E2CD2A53A3CC}" type="sibTrans" cxnId="{AEBA1E2F-BBAF-B547-A6F8-0CFA2CCDB4FD}">
      <dgm:prSet/>
      <dgm:spPr/>
      <dgm:t>
        <a:bodyPr/>
        <a:lstStyle/>
        <a:p>
          <a:endParaRPr lang="en-US"/>
        </a:p>
      </dgm:t>
    </dgm:pt>
    <dgm:pt modelId="{8EBB5AD9-3B3A-A248-AFC1-4546763AFD30}" type="pres">
      <dgm:prSet presAssocID="{09525D0B-DD1D-BB49-BBF3-A07F42F139D9}" presName="Name0" presStyleCnt="0">
        <dgm:presLayoutVars>
          <dgm:dir/>
          <dgm:animLvl val="lvl"/>
          <dgm:resizeHandles val="exact"/>
        </dgm:presLayoutVars>
      </dgm:prSet>
      <dgm:spPr/>
    </dgm:pt>
    <dgm:pt modelId="{175ABC83-0886-C74C-84D4-72A42E128E7F}" type="pres">
      <dgm:prSet presAssocID="{6EA0B1FC-7221-7640-9DE6-A5FA0645DA73}" presName="boxAndChildren" presStyleCnt="0"/>
      <dgm:spPr/>
    </dgm:pt>
    <dgm:pt modelId="{01C7A543-7BE4-5746-B1A9-38AE7D6C0EBA}" type="pres">
      <dgm:prSet presAssocID="{6EA0B1FC-7221-7640-9DE6-A5FA0645DA73}" presName="parentTextBox" presStyleLbl="node1" presStyleIdx="0" presStyleCnt="3"/>
      <dgm:spPr/>
      <dgm:t>
        <a:bodyPr/>
        <a:lstStyle/>
        <a:p>
          <a:endParaRPr lang="en-US"/>
        </a:p>
      </dgm:t>
    </dgm:pt>
    <dgm:pt modelId="{C1AA2004-1DC9-A949-88F7-E0E22BAE9BDE}" type="pres">
      <dgm:prSet presAssocID="{6EA0B1FC-7221-7640-9DE6-A5FA0645DA73}" presName="entireBox" presStyleLbl="node1" presStyleIdx="0" presStyleCnt="3"/>
      <dgm:spPr/>
      <dgm:t>
        <a:bodyPr/>
        <a:lstStyle/>
        <a:p>
          <a:endParaRPr lang="en-US"/>
        </a:p>
      </dgm:t>
    </dgm:pt>
    <dgm:pt modelId="{9B0A0B47-43F2-F447-BEB4-E30B433D7208}" type="pres">
      <dgm:prSet presAssocID="{6EA0B1FC-7221-7640-9DE6-A5FA0645DA73}" presName="descendantBox" presStyleCnt="0"/>
      <dgm:spPr/>
    </dgm:pt>
    <dgm:pt modelId="{719ECD38-16C8-B642-8195-D1E0038A2CCD}" type="pres">
      <dgm:prSet presAssocID="{E553CE29-10A8-D745-9B65-8EDB33484CF0}" presName="childTextBox" presStyleLbl="fgAccFollowNode1" presStyleIdx="0" presStyleCnt="11">
        <dgm:presLayoutVars>
          <dgm:bulletEnabled val="1"/>
        </dgm:presLayoutVars>
      </dgm:prSet>
      <dgm:spPr/>
    </dgm:pt>
    <dgm:pt modelId="{1D54E8A0-E12C-5844-9E95-F9579AB23657}" type="pres">
      <dgm:prSet presAssocID="{3BE409E5-D588-6C40-82FD-B49A796414BF}" presName="childTextBox" presStyleLbl="fgAccFollowNode1" presStyleIdx="1" presStyleCnt="11">
        <dgm:presLayoutVars>
          <dgm:bulletEnabled val="1"/>
        </dgm:presLayoutVars>
      </dgm:prSet>
      <dgm:spPr/>
    </dgm:pt>
    <dgm:pt modelId="{3A78B5AB-A1D4-B646-B23B-F719D95960A9}" type="pres">
      <dgm:prSet presAssocID="{50C13200-1AC7-1E41-909C-84A51A77AD87}" presName="childTextBox" presStyleLbl="fgAccFollowNode1" presStyleIdx="2" presStyleCnt="11">
        <dgm:presLayoutVars>
          <dgm:bulletEnabled val="1"/>
        </dgm:presLayoutVars>
      </dgm:prSet>
      <dgm:spPr/>
    </dgm:pt>
    <dgm:pt modelId="{82723622-5F91-5B45-A3EC-EBB68A67A877}" type="pres">
      <dgm:prSet presAssocID="{50AB86A6-6454-8F45-B7DD-7DA567A8E21C}" presName="childTextBox" presStyleLbl="fgAccFollowNode1" presStyleIdx="3" presStyleCnt="11">
        <dgm:presLayoutVars>
          <dgm:bulletEnabled val="1"/>
        </dgm:presLayoutVars>
      </dgm:prSet>
      <dgm:spPr/>
    </dgm:pt>
    <dgm:pt modelId="{6C1B29A3-F6A2-6E46-A13D-746DCE00778B}" type="pres">
      <dgm:prSet presAssocID="{EBDE3470-F0A0-E64C-BB16-62A592C5B09E}" presName="sp" presStyleCnt="0"/>
      <dgm:spPr/>
    </dgm:pt>
    <dgm:pt modelId="{5EDE1EE8-4D67-9D47-A1A7-06F92A022360}" type="pres">
      <dgm:prSet presAssocID="{1BC8D29B-5751-4045-B25D-EAD49528F248}" presName="arrowAndChildren" presStyleCnt="0"/>
      <dgm:spPr/>
    </dgm:pt>
    <dgm:pt modelId="{17277758-AA17-9E44-AC03-31474F84E49A}" type="pres">
      <dgm:prSet presAssocID="{1BC8D29B-5751-4045-B25D-EAD49528F248}" presName="parentTextArrow" presStyleLbl="node1" presStyleIdx="0" presStyleCnt="3"/>
      <dgm:spPr/>
    </dgm:pt>
    <dgm:pt modelId="{8A2064C3-3C00-744A-B5AA-F1B46720B40D}" type="pres">
      <dgm:prSet presAssocID="{1BC8D29B-5751-4045-B25D-EAD49528F248}" presName="arrow" presStyleLbl="node1" presStyleIdx="1" presStyleCnt="3"/>
      <dgm:spPr/>
    </dgm:pt>
    <dgm:pt modelId="{95880792-79AF-D44D-B897-422730502C17}" type="pres">
      <dgm:prSet presAssocID="{1BC8D29B-5751-4045-B25D-EAD49528F248}" presName="descendantArrow" presStyleCnt="0"/>
      <dgm:spPr/>
    </dgm:pt>
    <dgm:pt modelId="{CE4A809F-915A-2B4B-866A-234D9FE934F3}" type="pres">
      <dgm:prSet presAssocID="{6CD91773-8890-B444-B7BB-7DEB7B28F8E1}" presName="childTextArrow" presStyleLbl="fgAccFollowNode1" presStyleIdx="4" presStyleCnt="11">
        <dgm:presLayoutVars>
          <dgm:bulletEnabled val="1"/>
        </dgm:presLayoutVars>
      </dgm:prSet>
      <dgm:spPr/>
    </dgm:pt>
    <dgm:pt modelId="{C167FC00-BF28-7547-8BF3-884B203A0897}" type="pres">
      <dgm:prSet presAssocID="{F8D904A5-BDBA-F84E-B554-D8DC6BE46694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109E35-3177-584F-AD91-D2E38E74F173}" type="pres">
      <dgm:prSet presAssocID="{EA40F632-2191-C844-A0B5-027F76B84F55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D666F2-2D62-E043-8F2C-34CBD360B6E2}" type="pres">
      <dgm:prSet presAssocID="{4C70F5F1-2B4B-E543-8705-CEA7CDDD4D19}" presName="sp" presStyleCnt="0"/>
      <dgm:spPr/>
    </dgm:pt>
    <dgm:pt modelId="{CDE9626B-08CF-1B44-BC6E-9D3704E932D4}" type="pres">
      <dgm:prSet presAssocID="{16D16210-3086-3746-A1D6-C76250E3D84F}" presName="arrowAndChildren" presStyleCnt="0"/>
      <dgm:spPr/>
    </dgm:pt>
    <dgm:pt modelId="{4B1642C6-EF20-044E-A4A3-ADD517547AD9}" type="pres">
      <dgm:prSet presAssocID="{16D16210-3086-3746-A1D6-C76250E3D84F}" presName="parentTextArrow" presStyleLbl="node1" presStyleIdx="1" presStyleCnt="3"/>
      <dgm:spPr/>
    </dgm:pt>
    <dgm:pt modelId="{2BAC85F7-BD86-7149-8C7C-51A57689EC31}" type="pres">
      <dgm:prSet presAssocID="{16D16210-3086-3746-A1D6-C76250E3D84F}" presName="arrow" presStyleLbl="node1" presStyleIdx="2" presStyleCnt="3"/>
      <dgm:spPr/>
    </dgm:pt>
    <dgm:pt modelId="{EB188A87-F28A-3D4E-B0EE-BFC143A07DEC}" type="pres">
      <dgm:prSet presAssocID="{16D16210-3086-3746-A1D6-C76250E3D84F}" presName="descendantArrow" presStyleCnt="0"/>
      <dgm:spPr/>
    </dgm:pt>
    <dgm:pt modelId="{0E6D5EA8-F708-B042-A7EC-EB254F9F6287}" type="pres">
      <dgm:prSet presAssocID="{995773DF-ACCA-394A-AF8B-3C01B9B18506}" presName="childTextArrow" presStyleLbl="fgAccFollowNode1" presStyleIdx="7" presStyleCnt="11">
        <dgm:presLayoutVars>
          <dgm:bulletEnabled val="1"/>
        </dgm:presLayoutVars>
      </dgm:prSet>
      <dgm:spPr/>
    </dgm:pt>
    <dgm:pt modelId="{8F97A600-D634-BB46-8064-586763316D44}" type="pres">
      <dgm:prSet presAssocID="{D8CACB36-26BA-014B-AAE7-7CE090E1F269}" presName="childTextArrow" presStyleLbl="fgAccFollowNode1" presStyleIdx="8" presStyleCnt="11">
        <dgm:presLayoutVars>
          <dgm:bulletEnabled val="1"/>
        </dgm:presLayoutVars>
      </dgm:prSet>
      <dgm:spPr/>
    </dgm:pt>
    <dgm:pt modelId="{8AB10EF1-C7FA-CB49-8C37-1649B0C55EBA}" type="pres">
      <dgm:prSet presAssocID="{1D089F80-C2EB-1441-B84D-6C0E00A4BF65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42AC4-60A1-CF4B-AD12-45F242FBB413}" type="pres">
      <dgm:prSet presAssocID="{AF7CD423-A07D-E044-A104-22647C710429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7126BA-074E-0B41-AC01-9D2CAEAADAC3}" srcId="{6EA0B1FC-7221-7640-9DE6-A5FA0645DA73}" destId="{E553CE29-10A8-D745-9B65-8EDB33484CF0}" srcOrd="0" destOrd="0" parTransId="{667C3524-1988-8743-92CC-F1F91CE0D894}" sibTransId="{7FEA243B-D4C8-E049-876C-B0D909D3AAB2}"/>
    <dgm:cxn modelId="{D7B8022D-8AE8-6446-ABE1-382CB5EFFD59}" srcId="{1BC8D29B-5751-4045-B25D-EAD49528F248}" destId="{F8D904A5-BDBA-F84E-B554-D8DC6BE46694}" srcOrd="1" destOrd="0" parTransId="{A0EBABF1-CDC2-DB46-8110-39196D72ACE6}" sibTransId="{FD864869-00FF-CD41-96B7-1D8B23317DE7}"/>
    <dgm:cxn modelId="{EB5903D3-C3B0-A84D-B19E-78895DDAF64D}" type="presOf" srcId="{D8CACB36-26BA-014B-AAE7-7CE090E1F269}" destId="{8F97A600-D634-BB46-8064-586763316D44}" srcOrd="0" destOrd="0" presId="urn:microsoft.com/office/officeart/2005/8/layout/process4"/>
    <dgm:cxn modelId="{CF6C4454-4A22-3843-9980-670E5D03F3DB}" srcId="{16D16210-3086-3746-A1D6-C76250E3D84F}" destId="{AF7CD423-A07D-E044-A104-22647C710429}" srcOrd="3" destOrd="0" parTransId="{7D3BBE80-5555-174C-8555-7F7B7EA9E551}" sibTransId="{46005CFA-55E5-214C-8314-A6FB70F61438}"/>
    <dgm:cxn modelId="{D3038BFB-FB3B-184C-B585-5F86D42B847C}" srcId="{6EA0B1FC-7221-7640-9DE6-A5FA0645DA73}" destId="{50C13200-1AC7-1E41-909C-84A51A77AD87}" srcOrd="2" destOrd="0" parTransId="{CF0989D8-9789-0348-BD97-84FC362826C5}" sibTransId="{2518FD52-FEAE-8A41-805E-3F10093AF2F8}"/>
    <dgm:cxn modelId="{93BE7381-B71E-4D47-BBBE-883EF730B93B}" type="presOf" srcId="{16D16210-3086-3746-A1D6-C76250E3D84F}" destId="{2BAC85F7-BD86-7149-8C7C-51A57689EC31}" srcOrd="1" destOrd="0" presId="urn:microsoft.com/office/officeart/2005/8/layout/process4"/>
    <dgm:cxn modelId="{AEBA1E2F-BBAF-B547-A6F8-0CFA2CCDB4FD}" srcId="{6EA0B1FC-7221-7640-9DE6-A5FA0645DA73}" destId="{50AB86A6-6454-8F45-B7DD-7DA567A8E21C}" srcOrd="3" destOrd="0" parTransId="{D0660D4C-00E3-6D4C-AE9F-A786E31E66A0}" sibTransId="{29D448FE-D845-F94E-BA11-E2CD2A53A3CC}"/>
    <dgm:cxn modelId="{6FCF1910-2F07-4C4D-B358-C6F2502F6965}" srcId="{16D16210-3086-3746-A1D6-C76250E3D84F}" destId="{995773DF-ACCA-394A-AF8B-3C01B9B18506}" srcOrd="0" destOrd="0" parTransId="{D96D8934-F8FC-8C45-AA4A-D6F2595E273D}" sibTransId="{5B526B86-03E5-CC4D-8B41-8470D43E6784}"/>
    <dgm:cxn modelId="{7E71CC97-54C8-E94C-8DD1-209046EC0DA0}" type="presOf" srcId="{1D089F80-C2EB-1441-B84D-6C0E00A4BF65}" destId="{8AB10EF1-C7FA-CB49-8C37-1649B0C55EBA}" srcOrd="0" destOrd="0" presId="urn:microsoft.com/office/officeart/2005/8/layout/process4"/>
    <dgm:cxn modelId="{409424C6-4988-7240-A099-22BAB4F2E1B1}" type="presOf" srcId="{6EA0B1FC-7221-7640-9DE6-A5FA0645DA73}" destId="{C1AA2004-1DC9-A949-88F7-E0E22BAE9BDE}" srcOrd="1" destOrd="0" presId="urn:microsoft.com/office/officeart/2005/8/layout/process4"/>
    <dgm:cxn modelId="{450927EB-418D-7945-A966-E6B40DB887D7}" srcId="{1BC8D29B-5751-4045-B25D-EAD49528F248}" destId="{EA40F632-2191-C844-A0B5-027F76B84F55}" srcOrd="2" destOrd="0" parTransId="{2950E71F-60C4-214B-B927-C3CB053D6507}" sibTransId="{80052A9C-C679-AC4D-BA2C-7F05F7150C48}"/>
    <dgm:cxn modelId="{8ECCE197-AD83-9648-9B89-B4800FD22FF1}" srcId="{09525D0B-DD1D-BB49-BBF3-A07F42F139D9}" destId="{16D16210-3086-3746-A1D6-C76250E3D84F}" srcOrd="0" destOrd="0" parTransId="{3C6DBF6E-9CCB-7148-90CB-C7C40DC0BBFA}" sibTransId="{4C70F5F1-2B4B-E543-8705-CEA7CDDD4D19}"/>
    <dgm:cxn modelId="{DA7BD4B0-211D-6B4E-BEE5-77C75875029B}" srcId="{16D16210-3086-3746-A1D6-C76250E3D84F}" destId="{1D089F80-C2EB-1441-B84D-6C0E00A4BF65}" srcOrd="2" destOrd="0" parTransId="{4F77A4A7-EB87-394F-818F-7195DAD93A82}" sibTransId="{99180967-C28A-5241-B2A0-0AD12DEC951D}"/>
    <dgm:cxn modelId="{DE9CE02D-C1DF-664F-86BF-5179447584D4}" type="presOf" srcId="{F8D904A5-BDBA-F84E-B554-D8DC6BE46694}" destId="{C167FC00-BF28-7547-8BF3-884B203A0897}" srcOrd="0" destOrd="0" presId="urn:microsoft.com/office/officeart/2005/8/layout/process4"/>
    <dgm:cxn modelId="{32A60019-800A-B742-B8AF-CC81D6790EBD}" type="presOf" srcId="{1BC8D29B-5751-4045-B25D-EAD49528F248}" destId="{8A2064C3-3C00-744A-B5AA-F1B46720B40D}" srcOrd="1" destOrd="0" presId="urn:microsoft.com/office/officeart/2005/8/layout/process4"/>
    <dgm:cxn modelId="{5E20C2E7-4BBA-0045-876C-3449ECF69359}" type="presOf" srcId="{3BE409E5-D588-6C40-82FD-B49A796414BF}" destId="{1D54E8A0-E12C-5844-9E95-F9579AB23657}" srcOrd="0" destOrd="0" presId="urn:microsoft.com/office/officeart/2005/8/layout/process4"/>
    <dgm:cxn modelId="{BEB222A8-D238-0E4A-9DE3-3191605816DA}" type="presOf" srcId="{E553CE29-10A8-D745-9B65-8EDB33484CF0}" destId="{719ECD38-16C8-B642-8195-D1E0038A2CCD}" srcOrd="0" destOrd="0" presId="urn:microsoft.com/office/officeart/2005/8/layout/process4"/>
    <dgm:cxn modelId="{52C24C4E-23AA-8640-840C-15715F5FC2C2}" type="presOf" srcId="{AF7CD423-A07D-E044-A104-22647C710429}" destId="{13E42AC4-60A1-CF4B-AD12-45F242FBB413}" srcOrd="0" destOrd="0" presId="urn:microsoft.com/office/officeart/2005/8/layout/process4"/>
    <dgm:cxn modelId="{C7F0D4CA-3ECA-3545-8AAA-5ADAB60D3AD5}" type="presOf" srcId="{09525D0B-DD1D-BB49-BBF3-A07F42F139D9}" destId="{8EBB5AD9-3B3A-A248-AFC1-4546763AFD30}" srcOrd="0" destOrd="0" presId="urn:microsoft.com/office/officeart/2005/8/layout/process4"/>
    <dgm:cxn modelId="{9897B975-07FF-994A-BF8E-5F06BDC5D32C}" type="presOf" srcId="{50C13200-1AC7-1E41-909C-84A51A77AD87}" destId="{3A78B5AB-A1D4-B646-B23B-F719D95960A9}" srcOrd="0" destOrd="0" presId="urn:microsoft.com/office/officeart/2005/8/layout/process4"/>
    <dgm:cxn modelId="{1D09FA7E-EB77-BD4B-958B-70336CA8D92F}" type="presOf" srcId="{6EA0B1FC-7221-7640-9DE6-A5FA0645DA73}" destId="{01C7A543-7BE4-5746-B1A9-38AE7D6C0EBA}" srcOrd="0" destOrd="0" presId="urn:microsoft.com/office/officeart/2005/8/layout/process4"/>
    <dgm:cxn modelId="{E27BF3A3-6E19-A346-B1A8-2C3954AAE83E}" srcId="{09525D0B-DD1D-BB49-BBF3-A07F42F139D9}" destId="{1BC8D29B-5751-4045-B25D-EAD49528F248}" srcOrd="1" destOrd="0" parTransId="{91B7226C-6794-8B44-943D-B1A94E782D53}" sibTransId="{EBDE3470-F0A0-E64C-BB16-62A592C5B09E}"/>
    <dgm:cxn modelId="{0AFCAAF7-B88E-CB46-8AC1-D252E65D40EE}" type="presOf" srcId="{995773DF-ACCA-394A-AF8B-3C01B9B18506}" destId="{0E6D5EA8-F708-B042-A7EC-EB254F9F6287}" srcOrd="0" destOrd="0" presId="urn:microsoft.com/office/officeart/2005/8/layout/process4"/>
    <dgm:cxn modelId="{60A5B6A3-5B94-E541-BC2B-0C643D1470B0}" type="presOf" srcId="{1BC8D29B-5751-4045-B25D-EAD49528F248}" destId="{17277758-AA17-9E44-AC03-31474F84E49A}" srcOrd="0" destOrd="0" presId="urn:microsoft.com/office/officeart/2005/8/layout/process4"/>
    <dgm:cxn modelId="{FA6DA937-C155-BC45-A550-610946542495}" type="presOf" srcId="{50AB86A6-6454-8F45-B7DD-7DA567A8E21C}" destId="{82723622-5F91-5B45-A3EC-EBB68A67A877}" srcOrd="0" destOrd="0" presId="urn:microsoft.com/office/officeart/2005/8/layout/process4"/>
    <dgm:cxn modelId="{28D5A567-2C81-4D4A-B02E-881C2378DDA1}" type="presOf" srcId="{EA40F632-2191-C844-A0B5-027F76B84F55}" destId="{FA109E35-3177-584F-AD91-D2E38E74F173}" srcOrd="0" destOrd="0" presId="urn:microsoft.com/office/officeart/2005/8/layout/process4"/>
    <dgm:cxn modelId="{A6279A70-967D-2D4A-9B3F-A8769AF1BE72}" srcId="{1BC8D29B-5751-4045-B25D-EAD49528F248}" destId="{6CD91773-8890-B444-B7BB-7DEB7B28F8E1}" srcOrd="0" destOrd="0" parTransId="{41423AB1-BC8A-8543-B2D5-0B50D382DA59}" sibTransId="{EC10B6EA-02A8-4040-9A28-322CCFC2581A}"/>
    <dgm:cxn modelId="{97814F64-D572-1340-9A4C-A49A66D83199}" srcId="{6EA0B1FC-7221-7640-9DE6-A5FA0645DA73}" destId="{3BE409E5-D588-6C40-82FD-B49A796414BF}" srcOrd="1" destOrd="0" parTransId="{9203F68C-2E3F-284C-B452-B83256CD4222}" sibTransId="{30EF6A8F-2443-EB4D-8D6E-C36C817BFF77}"/>
    <dgm:cxn modelId="{A9923824-82D7-994C-A9A1-6462CEACE1CB}" srcId="{16D16210-3086-3746-A1D6-C76250E3D84F}" destId="{D8CACB36-26BA-014B-AAE7-7CE090E1F269}" srcOrd="1" destOrd="0" parTransId="{D69357A3-5D7D-1040-8F7D-E9B4EB008254}" sibTransId="{D22EBB4A-0DC2-2441-BF65-93AB40B295A0}"/>
    <dgm:cxn modelId="{727919F4-8598-0F40-BCB6-03385FB80FFA}" type="presOf" srcId="{16D16210-3086-3746-A1D6-C76250E3D84F}" destId="{4B1642C6-EF20-044E-A4A3-ADD517547AD9}" srcOrd="0" destOrd="0" presId="urn:microsoft.com/office/officeart/2005/8/layout/process4"/>
    <dgm:cxn modelId="{BD09483B-830C-5944-942E-E9511705A5A3}" type="presOf" srcId="{6CD91773-8890-B444-B7BB-7DEB7B28F8E1}" destId="{CE4A809F-915A-2B4B-866A-234D9FE934F3}" srcOrd="0" destOrd="0" presId="urn:microsoft.com/office/officeart/2005/8/layout/process4"/>
    <dgm:cxn modelId="{4218E589-7BC9-EA43-A122-A0F539869D43}" srcId="{09525D0B-DD1D-BB49-BBF3-A07F42F139D9}" destId="{6EA0B1FC-7221-7640-9DE6-A5FA0645DA73}" srcOrd="2" destOrd="0" parTransId="{114529E1-225C-0D40-B222-29043F463C75}" sibTransId="{EB51569A-9D41-6042-BF89-C9AE31084197}"/>
    <dgm:cxn modelId="{C0DE8A4D-8248-974D-919F-306EFBB39864}" type="presParOf" srcId="{8EBB5AD9-3B3A-A248-AFC1-4546763AFD30}" destId="{175ABC83-0886-C74C-84D4-72A42E128E7F}" srcOrd="0" destOrd="0" presId="urn:microsoft.com/office/officeart/2005/8/layout/process4"/>
    <dgm:cxn modelId="{A701DE71-C218-424A-A485-1467F2DD590D}" type="presParOf" srcId="{175ABC83-0886-C74C-84D4-72A42E128E7F}" destId="{01C7A543-7BE4-5746-B1A9-38AE7D6C0EBA}" srcOrd="0" destOrd="0" presId="urn:microsoft.com/office/officeart/2005/8/layout/process4"/>
    <dgm:cxn modelId="{7BC8F3B5-46DA-8048-92A5-C607DC0405D6}" type="presParOf" srcId="{175ABC83-0886-C74C-84D4-72A42E128E7F}" destId="{C1AA2004-1DC9-A949-88F7-E0E22BAE9BDE}" srcOrd="1" destOrd="0" presId="urn:microsoft.com/office/officeart/2005/8/layout/process4"/>
    <dgm:cxn modelId="{61CDC9F7-DDA7-7044-ABB4-0D9FA5882301}" type="presParOf" srcId="{175ABC83-0886-C74C-84D4-72A42E128E7F}" destId="{9B0A0B47-43F2-F447-BEB4-E30B433D7208}" srcOrd="2" destOrd="0" presId="urn:microsoft.com/office/officeart/2005/8/layout/process4"/>
    <dgm:cxn modelId="{AE20CF5D-E83A-E64B-9963-2D7925EA1567}" type="presParOf" srcId="{9B0A0B47-43F2-F447-BEB4-E30B433D7208}" destId="{719ECD38-16C8-B642-8195-D1E0038A2CCD}" srcOrd="0" destOrd="0" presId="urn:microsoft.com/office/officeart/2005/8/layout/process4"/>
    <dgm:cxn modelId="{DD183145-ED73-3440-986A-3C51601E496C}" type="presParOf" srcId="{9B0A0B47-43F2-F447-BEB4-E30B433D7208}" destId="{1D54E8A0-E12C-5844-9E95-F9579AB23657}" srcOrd="1" destOrd="0" presId="urn:microsoft.com/office/officeart/2005/8/layout/process4"/>
    <dgm:cxn modelId="{FFDB3B9A-2EC6-D84D-AAE2-A453C83B9E88}" type="presParOf" srcId="{9B0A0B47-43F2-F447-BEB4-E30B433D7208}" destId="{3A78B5AB-A1D4-B646-B23B-F719D95960A9}" srcOrd="2" destOrd="0" presId="urn:microsoft.com/office/officeart/2005/8/layout/process4"/>
    <dgm:cxn modelId="{92B83FA6-591D-314B-9384-8DFF7C0CA4B8}" type="presParOf" srcId="{9B0A0B47-43F2-F447-BEB4-E30B433D7208}" destId="{82723622-5F91-5B45-A3EC-EBB68A67A877}" srcOrd="3" destOrd="0" presId="urn:microsoft.com/office/officeart/2005/8/layout/process4"/>
    <dgm:cxn modelId="{9EFCC599-7A45-7D4F-94DE-50A0206EFC09}" type="presParOf" srcId="{8EBB5AD9-3B3A-A248-AFC1-4546763AFD30}" destId="{6C1B29A3-F6A2-6E46-A13D-746DCE00778B}" srcOrd="1" destOrd="0" presId="urn:microsoft.com/office/officeart/2005/8/layout/process4"/>
    <dgm:cxn modelId="{D027FDC6-EBBD-8F48-900B-81470FFC8136}" type="presParOf" srcId="{8EBB5AD9-3B3A-A248-AFC1-4546763AFD30}" destId="{5EDE1EE8-4D67-9D47-A1A7-06F92A022360}" srcOrd="2" destOrd="0" presId="urn:microsoft.com/office/officeart/2005/8/layout/process4"/>
    <dgm:cxn modelId="{2511F807-F213-6D4F-8CBE-01B663F06455}" type="presParOf" srcId="{5EDE1EE8-4D67-9D47-A1A7-06F92A022360}" destId="{17277758-AA17-9E44-AC03-31474F84E49A}" srcOrd="0" destOrd="0" presId="urn:microsoft.com/office/officeart/2005/8/layout/process4"/>
    <dgm:cxn modelId="{0FF2E600-8BDC-F942-B138-384FADA24432}" type="presParOf" srcId="{5EDE1EE8-4D67-9D47-A1A7-06F92A022360}" destId="{8A2064C3-3C00-744A-B5AA-F1B46720B40D}" srcOrd="1" destOrd="0" presId="urn:microsoft.com/office/officeart/2005/8/layout/process4"/>
    <dgm:cxn modelId="{B1EAD494-C389-F541-906B-289E7C383DC1}" type="presParOf" srcId="{5EDE1EE8-4D67-9D47-A1A7-06F92A022360}" destId="{95880792-79AF-D44D-B897-422730502C17}" srcOrd="2" destOrd="0" presId="urn:microsoft.com/office/officeart/2005/8/layout/process4"/>
    <dgm:cxn modelId="{848AE1DE-1B23-F743-B510-D6274DF61FAB}" type="presParOf" srcId="{95880792-79AF-D44D-B897-422730502C17}" destId="{CE4A809F-915A-2B4B-866A-234D9FE934F3}" srcOrd="0" destOrd="0" presId="urn:microsoft.com/office/officeart/2005/8/layout/process4"/>
    <dgm:cxn modelId="{3CED94D4-885A-A54D-97C0-657C6001DEAE}" type="presParOf" srcId="{95880792-79AF-D44D-B897-422730502C17}" destId="{C167FC00-BF28-7547-8BF3-884B203A0897}" srcOrd="1" destOrd="0" presId="urn:microsoft.com/office/officeart/2005/8/layout/process4"/>
    <dgm:cxn modelId="{8B50491A-87EE-BE4F-B46A-F541FD0E8FDE}" type="presParOf" srcId="{95880792-79AF-D44D-B897-422730502C17}" destId="{FA109E35-3177-584F-AD91-D2E38E74F173}" srcOrd="2" destOrd="0" presId="urn:microsoft.com/office/officeart/2005/8/layout/process4"/>
    <dgm:cxn modelId="{805D3963-A43A-7D4A-B9DA-7C6E9F547C7A}" type="presParOf" srcId="{8EBB5AD9-3B3A-A248-AFC1-4546763AFD30}" destId="{A4D666F2-2D62-E043-8F2C-34CBD360B6E2}" srcOrd="3" destOrd="0" presId="urn:microsoft.com/office/officeart/2005/8/layout/process4"/>
    <dgm:cxn modelId="{8EDCA173-30F5-F048-9F2C-B217C4F42C9D}" type="presParOf" srcId="{8EBB5AD9-3B3A-A248-AFC1-4546763AFD30}" destId="{CDE9626B-08CF-1B44-BC6E-9D3704E932D4}" srcOrd="4" destOrd="0" presId="urn:microsoft.com/office/officeart/2005/8/layout/process4"/>
    <dgm:cxn modelId="{325B5677-FD2E-164E-9FF5-C30B0CBFE678}" type="presParOf" srcId="{CDE9626B-08CF-1B44-BC6E-9D3704E932D4}" destId="{4B1642C6-EF20-044E-A4A3-ADD517547AD9}" srcOrd="0" destOrd="0" presId="urn:microsoft.com/office/officeart/2005/8/layout/process4"/>
    <dgm:cxn modelId="{B3B0542A-A10F-5846-BB38-A91D416A25D7}" type="presParOf" srcId="{CDE9626B-08CF-1B44-BC6E-9D3704E932D4}" destId="{2BAC85F7-BD86-7149-8C7C-51A57689EC31}" srcOrd="1" destOrd="0" presId="urn:microsoft.com/office/officeart/2005/8/layout/process4"/>
    <dgm:cxn modelId="{EAA42845-3802-8D4D-9CD6-B8F193E5D5DD}" type="presParOf" srcId="{CDE9626B-08CF-1B44-BC6E-9D3704E932D4}" destId="{EB188A87-F28A-3D4E-B0EE-BFC143A07DEC}" srcOrd="2" destOrd="0" presId="urn:microsoft.com/office/officeart/2005/8/layout/process4"/>
    <dgm:cxn modelId="{91F0EBC7-3B60-A543-8D85-8B98F8DBA527}" type="presParOf" srcId="{EB188A87-F28A-3D4E-B0EE-BFC143A07DEC}" destId="{0E6D5EA8-F708-B042-A7EC-EB254F9F6287}" srcOrd="0" destOrd="0" presId="urn:microsoft.com/office/officeart/2005/8/layout/process4"/>
    <dgm:cxn modelId="{E2CCEECA-2C89-C340-9450-F1C8C84C3F26}" type="presParOf" srcId="{EB188A87-F28A-3D4E-B0EE-BFC143A07DEC}" destId="{8F97A600-D634-BB46-8064-586763316D44}" srcOrd="1" destOrd="0" presId="urn:microsoft.com/office/officeart/2005/8/layout/process4"/>
    <dgm:cxn modelId="{4DEED214-876F-A344-8334-218E11FE626F}" type="presParOf" srcId="{EB188A87-F28A-3D4E-B0EE-BFC143A07DEC}" destId="{8AB10EF1-C7FA-CB49-8C37-1649B0C55EBA}" srcOrd="2" destOrd="0" presId="urn:microsoft.com/office/officeart/2005/8/layout/process4"/>
    <dgm:cxn modelId="{C4E2BAD2-2DFB-BC44-A92C-0728F9854CD1}" type="presParOf" srcId="{EB188A87-F28A-3D4E-B0EE-BFC143A07DEC}" destId="{13E42AC4-60A1-CF4B-AD12-45F242FBB413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E4DA38-21FC-8D43-8809-C392354E441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387405-296A-A843-B1FA-0D862AC36D03}">
      <dgm:prSet phldrT="[Text]"/>
      <dgm:spPr>
        <a:gradFill rotWithShape="0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</dgm:spPr>
      <dgm:t>
        <a:bodyPr/>
        <a:lstStyle/>
        <a:p>
          <a:r>
            <a:rPr lang="en-US" dirty="0" smtClean="0"/>
            <a:t>Paris    Paris    Amsterdam    Tokyo                 0           0                1                  2</a:t>
          </a:r>
          <a:endParaRPr lang="en-US" dirty="0"/>
        </a:p>
      </dgm:t>
    </dgm:pt>
    <dgm:pt modelId="{066AE418-DAAA-A144-951C-90945C8D43B1}" type="parTrans" cxnId="{2360BFEC-859B-5549-B915-F2AB913B5506}">
      <dgm:prSet/>
      <dgm:spPr/>
      <dgm:t>
        <a:bodyPr/>
        <a:lstStyle/>
        <a:p>
          <a:endParaRPr lang="en-US"/>
        </a:p>
      </dgm:t>
    </dgm:pt>
    <dgm:pt modelId="{C8BD6BF0-836E-9B46-93FC-485E522B728E}" type="sibTrans" cxnId="{2360BFEC-859B-5549-B915-F2AB913B5506}">
      <dgm:prSet/>
      <dgm:spPr/>
      <dgm:t>
        <a:bodyPr/>
        <a:lstStyle/>
        <a:p>
          <a:endParaRPr lang="en-US"/>
        </a:p>
      </dgm:t>
    </dgm:pt>
    <dgm:pt modelId="{A25B6ADB-34A3-444D-8CE1-075FCFFE2F91}">
      <dgm:prSet phldrT="[Text]"/>
      <dgm:spPr>
        <a:gradFill flip="none" rotWithShape="0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dirty="0" smtClean="0"/>
            <a:t>Paris             1                   1                   0                   0        </a:t>
          </a:r>
          <a:endParaRPr lang="en-US" dirty="0"/>
        </a:p>
      </dgm:t>
    </dgm:pt>
    <dgm:pt modelId="{09CD4283-D383-A245-8C40-255EC70C0229}" type="parTrans" cxnId="{9320E7B1-77A9-354D-84D3-57C233C5FB41}">
      <dgm:prSet/>
      <dgm:spPr/>
      <dgm:t>
        <a:bodyPr/>
        <a:lstStyle/>
        <a:p>
          <a:endParaRPr lang="en-US"/>
        </a:p>
      </dgm:t>
    </dgm:pt>
    <dgm:pt modelId="{E88DDB7D-F1D1-EB4A-A8FC-A6EEE6B10CC1}" type="sibTrans" cxnId="{9320E7B1-77A9-354D-84D3-57C233C5FB41}">
      <dgm:prSet/>
      <dgm:spPr/>
      <dgm:t>
        <a:bodyPr/>
        <a:lstStyle/>
        <a:p>
          <a:endParaRPr lang="en-US"/>
        </a:p>
      </dgm:t>
    </dgm:pt>
    <dgm:pt modelId="{47AFA607-5F7E-DA46-B087-739A6AFF5ECA}">
      <dgm:prSet phldrT="[Text]"/>
      <dgm:sp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dirty="0" smtClean="0"/>
            <a:t>Amsterdam             0                   0                   1                   0  </a:t>
          </a:r>
          <a:endParaRPr lang="en-US" dirty="0"/>
        </a:p>
      </dgm:t>
    </dgm:pt>
    <dgm:pt modelId="{90A21CB6-1594-5349-94BE-2AB1D452A325}" type="parTrans" cxnId="{AF1C85DA-DBE9-BB4F-8D9F-612DE708EC73}">
      <dgm:prSet/>
      <dgm:spPr/>
      <dgm:t>
        <a:bodyPr/>
        <a:lstStyle/>
        <a:p>
          <a:endParaRPr lang="en-US"/>
        </a:p>
      </dgm:t>
    </dgm:pt>
    <dgm:pt modelId="{CA0BB763-CC42-5947-9009-C72F60C75EB8}" type="sibTrans" cxnId="{AF1C85DA-DBE9-BB4F-8D9F-612DE708EC73}">
      <dgm:prSet/>
      <dgm:spPr/>
      <dgm:t>
        <a:bodyPr/>
        <a:lstStyle/>
        <a:p>
          <a:endParaRPr lang="en-US"/>
        </a:p>
      </dgm:t>
    </dgm:pt>
    <dgm:pt modelId="{C8B52A26-0EC6-5242-A057-9EC65E942885}">
      <dgm:prSet phldrT="[Text]"/>
      <dgm:spPr>
        <a:gradFill rotWithShape="0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</dgm:spPr>
      <dgm:t>
        <a:bodyPr/>
        <a:lstStyle/>
        <a:p>
          <a:r>
            <a:rPr lang="en-US" dirty="0" smtClean="0"/>
            <a:t>Tokyo          0                   0                    0                   1   </a:t>
          </a:r>
          <a:endParaRPr lang="en-US" dirty="0"/>
        </a:p>
      </dgm:t>
    </dgm:pt>
    <dgm:pt modelId="{969B89F6-AB26-3E41-BE42-50E444FA65BA}" type="parTrans" cxnId="{1B4B33C9-C74F-9E4E-81EE-D595925FFEA2}">
      <dgm:prSet/>
      <dgm:spPr/>
      <dgm:t>
        <a:bodyPr/>
        <a:lstStyle/>
        <a:p>
          <a:endParaRPr lang="en-US"/>
        </a:p>
      </dgm:t>
    </dgm:pt>
    <dgm:pt modelId="{416B0404-A2F2-7D43-BDB9-5EA8D93A4E4B}" type="sibTrans" cxnId="{1B4B33C9-C74F-9E4E-81EE-D595925FFEA2}">
      <dgm:prSet/>
      <dgm:spPr/>
      <dgm:t>
        <a:bodyPr/>
        <a:lstStyle/>
        <a:p>
          <a:endParaRPr lang="en-US"/>
        </a:p>
      </dgm:t>
    </dgm:pt>
    <dgm:pt modelId="{EB24910F-DA66-AA4B-BD7C-34EFEE0FAFA1}" type="pres">
      <dgm:prSet presAssocID="{C0E4DA38-21FC-8D43-8809-C392354E44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A36A81-C35B-4642-A0EE-44CBB8D7A4BD}" type="pres">
      <dgm:prSet presAssocID="{7A387405-296A-A843-B1FA-0D862AC36D03}" presName="hierRoot1" presStyleCnt="0">
        <dgm:presLayoutVars>
          <dgm:hierBranch val="init"/>
        </dgm:presLayoutVars>
      </dgm:prSet>
      <dgm:spPr/>
    </dgm:pt>
    <dgm:pt modelId="{A2AD6CE7-20B6-8241-986E-D6D69AF57E38}" type="pres">
      <dgm:prSet presAssocID="{7A387405-296A-A843-B1FA-0D862AC36D03}" presName="rootComposite1" presStyleCnt="0"/>
      <dgm:spPr/>
    </dgm:pt>
    <dgm:pt modelId="{0268A870-946E-5C46-92D5-D0F5981A2730}" type="pres">
      <dgm:prSet presAssocID="{7A387405-296A-A843-B1FA-0D862AC36D03}" presName="rootText1" presStyleLbl="node0" presStyleIdx="0" presStyleCnt="1" custScaleX="3791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4CF706-F710-0C4A-953C-B067EB6EA4AA}" type="pres">
      <dgm:prSet presAssocID="{7A387405-296A-A843-B1FA-0D862AC36D03}" presName="rootConnector1" presStyleLbl="node1" presStyleIdx="0" presStyleCnt="0"/>
      <dgm:spPr/>
    </dgm:pt>
    <dgm:pt modelId="{EA41A20B-4B7B-1E4F-84C0-E804315A3568}" type="pres">
      <dgm:prSet presAssocID="{7A387405-296A-A843-B1FA-0D862AC36D03}" presName="hierChild2" presStyleCnt="0"/>
      <dgm:spPr/>
    </dgm:pt>
    <dgm:pt modelId="{97D80B92-5C00-B24B-A431-C654337BED2A}" type="pres">
      <dgm:prSet presAssocID="{09CD4283-D383-A245-8C40-255EC70C0229}" presName="Name37" presStyleLbl="parChTrans1D2" presStyleIdx="0" presStyleCnt="3"/>
      <dgm:spPr/>
    </dgm:pt>
    <dgm:pt modelId="{E6FDDD42-7A5C-7240-B068-C4533B2DF9C8}" type="pres">
      <dgm:prSet presAssocID="{A25B6ADB-34A3-444D-8CE1-075FCFFE2F91}" presName="hierRoot2" presStyleCnt="0">
        <dgm:presLayoutVars>
          <dgm:hierBranch val="init"/>
        </dgm:presLayoutVars>
      </dgm:prSet>
      <dgm:spPr/>
    </dgm:pt>
    <dgm:pt modelId="{E6CDF9B0-B5A7-EB49-8CB7-C6E42B83DB47}" type="pres">
      <dgm:prSet presAssocID="{A25B6ADB-34A3-444D-8CE1-075FCFFE2F91}" presName="rootComposite" presStyleCnt="0"/>
      <dgm:spPr/>
    </dgm:pt>
    <dgm:pt modelId="{956E42D6-5A06-584A-9929-2B741154F1C4}" type="pres">
      <dgm:prSet presAssocID="{A25B6ADB-34A3-444D-8CE1-075FCFFE2F91}" presName="rootText" presStyleLbl="node2" presStyleIdx="0" presStyleCnt="3" custScaleX="110554" custScaleY="2681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1B5EC1-52BB-E445-95EB-B84286A1C146}" type="pres">
      <dgm:prSet presAssocID="{A25B6ADB-34A3-444D-8CE1-075FCFFE2F91}" presName="rootConnector" presStyleLbl="node2" presStyleIdx="0" presStyleCnt="3"/>
      <dgm:spPr/>
    </dgm:pt>
    <dgm:pt modelId="{0DCB523C-C529-CA46-8525-39E836BA01CC}" type="pres">
      <dgm:prSet presAssocID="{A25B6ADB-34A3-444D-8CE1-075FCFFE2F91}" presName="hierChild4" presStyleCnt="0"/>
      <dgm:spPr/>
    </dgm:pt>
    <dgm:pt modelId="{CE4FF05D-FAFC-8C4B-B07E-FE034622DFAB}" type="pres">
      <dgm:prSet presAssocID="{A25B6ADB-34A3-444D-8CE1-075FCFFE2F91}" presName="hierChild5" presStyleCnt="0"/>
      <dgm:spPr/>
    </dgm:pt>
    <dgm:pt modelId="{457EFE3C-7E7D-8047-80F5-81EC335E9EF7}" type="pres">
      <dgm:prSet presAssocID="{90A21CB6-1594-5349-94BE-2AB1D452A325}" presName="Name37" presStyleLbl="parChTrans1D2" presStyleIdx="1" presStyleCnt="3"/>
      <dgm:spPr/>
    </dgm:pt>
    <dgm:pt modelId="{F53D7EF2-F929-C245-96B8-3148712407E0}" type="pres">
      <dgm:prSet presAssocID="{47AFA607-5F7E-DA46-B087-739A6AFF5ECA}" presName="hierRoot2" presStyleCnt="0">
        <dgm:presLayoutVars>
          <dgm:hierBranch val="init"/>
        </dgm:presLayoutVars>
      </dgm:prSet>
      <dgm:spPr/>
    </dgm:pt>
    <dgm:pt modelId="{D4EC1E35-84C7-4547-A783-188C69927320}" type="pres">
      <dgm:prSet presAssocID="{47AFA607-5F7E-DA46-B087-739A6AFF5ECA}" presName="rootComposite" presStyleCnt="0"/>
      <dgm:spPr/>
    </dgm:pt>
    <dgm:pt modelId="{F73758D1-4BA6-D948-87C6-71D51C35147A}" type="pres">
      <dgm:prSet presAssocID="{47AFA607-5F7E-DA46-B087-739A6AFF5ECA}" presName="rootText" presStyleLbl="node2" presStyleIdx="1" presStyleCnt="3" custScaleX="110374" custScaleY="2707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48E1A-3236-2D4D-A8C3-08F57F1C652F}" type="pres">
      <dgm:prSet presAssocID="{47AFA607-5F7E-DA46-B087-739A6AFF5ECA}" presName="rootConnector" presStyleLbl="node2" presStyleIdx="1" presStyleCnt="3"/>
      <dgm:spPr/>
    </dgm:pt>
    <dgm:pt modelId="{D525FA64-D091-254D-A261-7777ACADCE1B}" type="pres">
      <dgm:prSet presAssocID="{47AFA607-5F7E-DA46-B087-739A6AFF5ECA}" presName="hierChild4" presStyleCnt="0"/>
      <dgm:spPr/>
    </dgm:pt>
    <dgm:pt modelId="{4151ACF5-5033-8B41-811D-CE998CBB2317}" type="pres">
      <dgm:prSet presAssocID="{47AFA607-5F7E-DA46-B087-739A6AFF5ECA}" presName="hierChild5" presStyleCnt="0"/>
      <dgm:spPr/>
    </dgm:pt>
    <dgm:pt modelId="{31D7C8E6-D8BB-664C-9DF9-47B391DEB1CF}" type="pres">
      <dgm:prSet presAssocID="{969B89F6-AB26-3E41-BE42-50E444FA65BA}" presName="Name37" presStyleLbl="parChTrans1D2" presStyleIdx="2" presStyleCnt="3"/>
      <dgm:spPr/>
    </dgm:pt>
    <dgm:pt modelId="{E40A7AD8-2DB3-A547-B5D2-94273F4A3122}" type="pres">
      <dgm:prSet presAssocID="{C8B52A26-0EC6-5242-A057-9EC65E942885}" presName="hierRoot2" presStyleCnt="0">
        <dgm:presLayoutVars>
          <dgm:hierBranch val="init"/>
        </dgm:presLayoutVars>
      </dgm:prSet>
      <dgm:spPr/>
    </dgm:pt>
    <dgm:pt modelId="{FC3E0DCB-67D1-0044-82C3-F2A79045D811}" type="pres">
      <dgm:prSet presAssocID="{C8B52A26-0EC6-5242-A057-9EC65E942885}" presName="rootComposite" presStyleCnt="0"/>
      <dgm:spPr/>
    </dgm:pt>
    <dgm:pt modelId="{D450A0A5-7CD7-B04A-9D6C-EE68F8D3C0E5}" type="pres">
      <dgm:prSet presAssocID="{C8B52A26-0EC6-5242-A057-9EC65E942885}" presName="rootText" presStyleLbl="node2" presStyleIdx="2" presStyleCnt="3" custScaleX="110360" custScaleY="2729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88794F-9E2E-9B49-9FFF-7C661A1AA15D}" type="pres">
      <dgm:prSet presAssocID="{C8B52A26-0EC6-5242-A057-9EC65E942885}" presName="rootConnector" presStyleLbl="node2" presStyleIdx="2" presStyleCnt="3"/>
      <dgm:spPr/>
    </dgm:pt>
    <dgm:pt modelId="{E447A56E-BDD1-CD4D-B45A-94C9BD29D189}" type="pres">
      <dgm:prSet presAssocID="{C8B52A26-0EC6-5242-A057-9EC65E942885}" presName="hierChild4" presStyleCnt="0"/>
      <dgm:spPr/>
    </dgm:pt>
    <dgm:pt modelId="{B7C3DC02-1633-564C-9877-C749DD77B0CD}" type="pres">
      <dgm:prSet presAssocID="{C8B52A26-0EC6-5242-A057-9EC65E942885}" presName="hierChild5" presStyleCnt="0"/>
      <dgm:spPr/>
    </dgm:pt>
    <dgm:pt modelId="{BA2AC936-EBF7-3844-815A-F28F97BB7C3B}" type="pres">
      <dgm:prSet presAssocID="{7A387405-296A-A843-B1FA-0D862AC36D03}" presName="hierChild3" presStyleCnt="0"/>
      <dgm:spPr/>
    </dgm:pt>
  </dgm:ptLst>
  <dgm:cxnLst>
    <dgm:cxn modelId="{9320E7B1-77A9-354D-84D3-57C233C5FB41}" srcId="{7A387405-296A-A843-B1FA-0D862AC36D03}" destId="{A25B6ADB-34A3-444D-8CE1-075FCFFE2F91}" srcOrd="0" destOrd="0" parTransId="{09CD4283-D383-A245-8C40-255EC70C0229}" sibTransId="{E88DDB7D-F1D1-EB4A-A8FC-A6EEE6B10CC1}"/>
    <dgm:cxn modelId="{C610CBF9-86D1-B147-88F3-D9A6E53AC9E3}" type="presOf" srcId="{969B89F6-AB26-3E41-BE42-50E444FA65BA}" destId="{31D7C8E6-D8BB-664C-9DF9-47B391DEB1CF}" srcOrd="0" destOrd="0" presId="urn:microsoft.com/office/officeart/2005/8/layout/orgChart1"/>
    <dgm:cxn modelId="{2360BFEC-859B-5549-B915-F2AB913B5506}" srcId="{C0E4DA38-21FC-8D43-8809-C392354E441A}" destId="{7A387405-296A-A843-B1FA-0D862AC36D03}" srcOrd="0" destOrd="0" parTransId="{066AE418-DAAA-A144-951C-90945C8D43B1}" sibTransId="{C8BD6BF0-836E-9B46-93FC-485E522B728E}"/>
    <dgm:cxn modelId="{C7A7A38A-932A-6A45-ACA3-07BF77438F35}" type="presOf" srcId="{47AFA607-5F7E-DA46-B087-739A6AFF5ECA}" destId="{35048E1A-3236-2D4D-A8C3-08F57F1C652F}" srcOrd="1" destOrd="0" presId="urn:microsoft.com/office/officeart/2005/8/layout/orgChart1"/>
    <dgm:cxn modelId="{4AA3FD6F-27B6-5441-99C9-059F42BEA0A9}" type="presOf" srcId="{7A387405-296A-A843-B1FA-0D862AC36D03}" destId="{074CF706-F710-0C4A-953C-B067EB6EA4AA}" srcOrd="1" destOrd="0" presId="urn:microsoft.com/office/officeart/2005/8/layout/orgChart1"/>
    <dgm:cxn modelId="{1B4B33C9-C74F-9E4E-81EE-D595925FFEA2}" srcId="{7A387405-296A-A843-B1FA-0D862AC36D03}" destId="{C8B52A26-0EC6-5242-A057-9EC65E942885}" srcOrd="2" destOrd="0" parTransId="{969B89F6-AB26-3E41-BE42-50E444FA65BA}" sibTransId="{416B0404-A2F2-7D43-BDB9-5EA8D93A4E4B}"/>
    <dgm:cxn modelId="{A0410BED-3080-7F40-A30B-077EB5D8BB9E}" type="presOf" srcId="{C0E4DA38-21FC-8D43-8809-C392354E441A}" destId="{EB24910F-DA66-AA4B-BD7C-34EFEE0FAFA1}" srcOrd="0" destOrd="0" presId="urn:microsoft.com/office/officeart/2005/8/layout/orgChart1"/>
    <dgm:cxn modelId="{B9377FF1-6FA7-8D45-8194-0FB2B5D094BA}" type="presOf" srcId="{09CD4283-D383-A245-8C40-255EC70C0229}" destId="{97D80B92-5C00-B24B-A431-C654337BED2A}" srcOrd="0" destOrd="0" presId="urn:microsoft.com/office/officeart/2005/8/layout/orgChart1"/>
    <dgm:cxn modelId="{9EF6AD5A-ED31-7341-A0DE-E4D29CB5B634}" type="presOf" srcId="{47AFA607-5F7E-DA46-B087-739A6AFF5ECA}" destId="{F73758D1-4BA6-D948-87C6-71D51C35147A}" srcOrd="0" destOrd="0" presId="urn:microsoft.com/office/officeart/2005/8/layout/orgChart1"/>
    <dgm:cxn modelId="{2448C172-1D9C-2248-BFE7-1D0EADB66048}" type="presOf" srcId="{A25B6ADB-34A3-444D-8CE1-075FCFFE2F91}" destId="{956E42D6-5A06-584A-9929-2B741154F1C4}" srcOrd="0" destOrd="0" presId="urn:microsoft.com/office/officeart/2005/8/layout/orgChart1"/>
    <dgm:cxn modelId="{F5C57AC6-32DE-6A46-A896-E33E997FA73A}" type="presOf" srcId="{C8B52A26-0EC6-5242-A057-9EC65E942885}" destId="{D450A0A5-7CD7-B04A-9D6C-EE68F8D3C0E5}" srcOrd="0" destOrd="0" presId="urn:microsoft.com/office/officeart/2005/8/layout/orgChart1"/>
    <dgm:cxn modelId="{ADDF1F19-90D4-1048-A5AD-1AD1BE3F9D5C}" type="presOf" srcId="{A25B6ADB-34A3-444D-8CE1-075FCFFE2F91}" destId="{5D1B5EC1-52BB-E445-95EB-B84286A1C146}" srcOrd="1" destOrd="0" presId="urn:microsoft.com/office/officeart/2005/8/layout/orgChart1"/>
    <dgm:cxn modelId="{098B5DFC-936A-7D4C-BFBD-913BB993D7D9}" type="presOf" srcId="{7A387405-296A-A843-B1FA-0D862AC36D03}" destId="{0268A870-946E-5C46-92D5-D0F5981A2730}" srcOrd="0" destOrd="0" presId="urn:microsoft.com/office/officeart/2005/8/layout/orgChart1"/>
    <dgm:cxn modelId="{AF1C85DA-DBE9-BB4F-8D9F-612DE708EC73}" srcId="{7A387405-296A-A843-B1FA-0D862AC36D03}" destId="{47AFA607-5F7E-DA46-B087-739A6AFF5ECA}" srcOrd="1" destOrd="0" parTransId="{90A21CB6-1594-5349-94BE-2AB1D452A325}" sibTransId="{CA0BB763-CC42-5947-9009-C72F60C75EB8}"/>
    <dgm:cxn modelId="{6E780F29-BF7C-1346-A53B-632C3AD9F97A}" type="presOf" srcId="{90A21CB6-1594-5349-94BE-2AB1D452A325}" destId="{457EFE3C-7E7D-8047-80F5-81EC335E9EF7}" srcOrd="0" destOrd="0" presId="urn:microsoft.com/office/officeart/2005/8/layout/orgChart1"/>
    <dgm:cxn modelId="{98C6AED3-F4A8-9E48-BF55-959551BC6688}" type="presOf" srcId="{C8B52A26-0EC6-5242-A057-9EC65E942885}" destId="{C288794F-9E2E-9B49-9FFF-7C661A1AA15D}" srcOrd="1" destOrd="0" presId="urn:microsoft.com/office/officeart/2005/8/layout/orgChart1"/>
    <dgm:cxn modelId="{876C9CA4-108D-E643-BA4D-57491E502E49}" type="presParOf" srcId="{EB24910F-DA66-AA4B-BD7C-34EFEE0FAFA1}" destId="{77A36A81-C35B-4642-A0EE-44CBB8D7A4BD}" srcOrd="0" destOrd="0" presId="urn:microsoft.com/office/officeart/2005/8/layout/orgChart1"/>
    <dgm:cxn modelId="{B3795D1A-A0EE-D742-AB26-168E10A5492F}" type="presParOf" srcId="{77A36A81-C35B-4642-A0EE-44CBB8D7A4BD}" destId="{A2AD6CE7-20B6-8241-986E-D6D69AF57E38}" srcOrd="0" destOrd="0" presId="urn:microsoft.com/office/officeart/2005/8/layout/orgChart1"/>
    <dgm:cxn modelId="{DE0DD7BA-9D44-E246-803A-F55500C28C3F}" type="presParOf" srcId="{A2AD6CE7-20B6-8241-986E-D6D69AF57E38}" destId="{0268A870-946E-5C46-92D5-D0F5981A2730}" srcOrd="0" destOrd="0" presId="urn:microsoft.com/office/officeart/2005/8/layout/orgChart1"/>
    <dgm:cxn modelId="{EA7518C5-D68D-9A42-827A-A132935D85C1}" type="presParOf" srcId="{A2AD6CE7-20B6-8241-986E-D6D69AF57E38}" destId="{074CF706-F710-0C4A-953C-B067EB6EA4AA}" srcOrd="1" destOrd="0" presId="urn:microsoft.com/office/officeart/2005/8/layout/orgChart1"/>
    <dgm:cxn modelId="{7D8661F8-6798-0D49-A3C6-367F074E77C2}" type="presParOf" srcId="{77A36A81-C35B-4642-A0EE-44CBB8D7A4BD}" destId="{EA41A20B-4B7B-1E4F-84C0-E804315A3568}" srcOrd="1" destOrd="0" presId="urn:microsoft.com/office/officeart/2005/8/layout/orgChart1"/>
    <dgm:cxn modelId="{57FA6721-7161-FC46-A558-245AB369E12F}" type="presParOf" srcId="{EA41A20B-4B7B-1E4F-84C0-E804315A3568}" destId="{97D80B92-5C00-B24B-A431-C654337BED2A}" srcOrd="0" destOrd="0" presId="urn:microsoft.com/office/officeart/2005/8/layout/orgChart1"/>
    <dgm:cxn modelId="{564AC99A-42CE-3B4E-8633-EE470BF14D25}" type="presParOf" srcId="{EA41A20B-4B7B-1E4F-84C0-E804315A3568}" destId="{E6FDDD42-7A5C-7240-B068-C4533B2DF9C8}" srcOrd="1" destOrd="0" presId="urn:microsoft.com/office/officeart/2005/8/layout/orgChart1"/>
    <dgm:cxn modelId="{34DD0811-597F-AF43-8408-13B8D59C23F9}" type="presParOf" srcId="{E6FDDD42-7A5C-7240-B068-C4533B2DF9C8}" destId="{E6CDF9B0-B5A7-EB49-8CB7-C6E42B83DB47}" srcOrd="0" destOrd="0" presId="urn:microsoft.com/office/officeart/2005/8/layout/orgChart1"/>
    <dgm:cxn modelId="{C4D80B2D-44F7-7441-93DB-884F94FA534B}" type="presParOf" srcId="{E6CDF9B0-B5A7-EB49-8CB7-C6E42B83DB47}" destId="{956E42D6-5A06-584A-9929-2B741154F1C4}" srcOrd="0" destOrd="0" presId="urn:microsoft.com/office/officeart/2005/8/layout/orgChart1"/>
    <dgm:cxn modelId="{4C2D520A-1A0C-C247-9E78-E1E72E715F58}" type="presParOf" srcId="{E6CDF9B0-B5A7-EB49-8CB7-C6E42B83DB47}" destId="{5D1B5EC1-52BB-E445-95EB-B84286A1C146}" srcOrd="1" destOrd="0" presId="urn:microsoft.com/office/officeart/2005/8/layout/orgChart1"/>
    <dgm:cxn modelId="{4187E3EE-BCB5-D940-A2E7-287A1A7DFF87}" type="presParOf" srcId="{E6FDDD42-7A5C-7240-B068-C4533B2DF9C8}" destId="{0DCB523C-C529-CA46-8525-39E836BA01CC}" srcOrd="1" destOrd="0" presId="urn:microsoft.com/office/officeart/2005/8/layout/orgChart1"/>
    <dgm:cxn modelId="{63A99402-E126-6B49-BAB7-6172708938A0}" type="presParOf" srcId="{E6FDDD42-7A5C-7240-B068-C4533B2DF9C8}" destId="{CE4FF05D-FAFC-8C4B-B07E-FE034622DFAB}" srcOrd="2" destOrd="0" presId="urn:microsoft.com/office/officeart/2005/8/layout/orgChart1"/>
    <dgm:cxn modelId="{43F9F921-CC22-074A-984E-0B0074348C74}" type="presParOf" srcId="{EA41A20B-4B7B-1E4F-84C0-E804315A3568}" destId="{457EFE3C-7E7D-8047-80F5-81EC335E9EF7}" srcOrd="2" destOrd="0" presId="urn:microsoft.com/office/officeart/2005/8/layout/orgChart1"/>
    <dgm:cxn modelId="{0E86733B-EC7F-9147-A185-6B0E04B9010A}" type="presParOf" srcId="{EA41A20B-4B7B-1E4F-84C0-E804315A3568}" destId="{F53D7EF2-F929-C245-96B8-3148712407E0}" srcOrd="3" destOrd="0" presId="urn:microsoft.com/office/officeart/2005/8/layout/orgChart1"/>
    <dgm:cxn modelId="{D6904970-8206-A04A-A12F-F57125706EF9}" type="presParOf" srcId="{F53D7EF2-F929-C245-96B8-3148712407E0}" destId="{D4EC1E35-84C7-4547-A783-188C69927320}" srcOrd="0" destOrd="0" presId="urn:microsoft.com/office/officeart/2005/8/layout/orgChart1"/>
    <dgm:cxn modelId="{652ED4E8-CDDC-CD45-9EB4-0203BCCE99E9}" type="presParOf" srcId="{D4EC1E35-84C7-4547-A783-188C69927320}" destId="{F73758D1-4BA6-D948-87C6-71D51C35147A}" srcOrd="0" destOrd="0" presId="urn:microsoft.com/office/officeart/2005/8/layout/orgChart1"/>
    <dgm:cxn modelId="{E18FB4DE-973E-7340-87E6-245D9FF9FD72}" type="presParOf" srcId="{D4EC1E35-84C7-4547-A783-188C69927320}" destId="{35048E1A-3236-2D4D-A8C3-08F57F1C652F}" srcOrd="1" destOrd="0" presId="urn:microsoft.com/office/officeart/2005/8/layout/orgChart1"/>
    <dgm:cxn modelId="{B32EC586-48B5-0143-95BB-F390F7FA3A4C}" type="presParOf" srcId="{F53D7EF2-F929-C245-96B8-3148712407E0}" destId="{D525FA64-D091-254D-A261-7777ACADCE1B}" srcOrd="1" destOrd="0" presId="urn:microsoft.com/office/officeart/2005/8/layout/orgChart1"/>
    <dgm:cxn modelId="{59D09427-6C7D-6A47-A9EA-B4DC51ECD16A}" type="presParOf" srcId="{F53D7EF2-F929-C245-96B8-3148712407E0}" destId="{4151ACF5-5033-8B41-811D-CE998CBB2317}" srcOrd="2" destOrd="0" presId="urn:microsoft.com/office/officeart/2005/8/layout/orgChart1"/>
    <dgm:cxn modelId="{1B869A2E-51A5-874E-A04C-2A866CB49019}" type="presParOf" srcId="{EA41A20B-4B7B-1E4F-84C0-E804315A3568}" destId="{31D7C8E6-D8BB-664C-9DF9-47B391DEB1CF}" srcOrd="4" destOrd="0" presId="urn:microsoft.com/office/officeart/2005/8/layout/orgChart1"/>
    <dgm:cxn modelId="{70D71C77-DFE5-A547-B6B7-6D7385A89B06}" type="presParOf" srcId="{EA41A20B-4B7B-1E4F-84C0-E804315A3568}" destId="{E40A7AD8-2DB3-A547-B5D2-94273F4A3122}" srcOrd="5" destOrd="0" presId="urn:microsoft.com/office/officeart/2005/8/layout/orgChart1"/>
    <dgm:cxn modelId="{E08485C9-11D6-9A49-A21C-2D7BF3C7A004}" type="presParOf" srcId="{E40A7AD8-2DB3-A547-B5D2-94273F4A3122}" destId="{FC3E0DCB-67D1-0044-82C3-F2A79045D811}" srcOrd="0" destOrd="0" presId="urn:microsoft.com/office/officeart/2005/8/layout/orgChart1"/>
    <dgm:cxn modelId="{EB1FD76E-D4A6-4E45-B21D-2DED9F350936}" type="presParOf" srcId="{FC3E0DCB-67D1-0044-82C3-F2A79045D811}" destId="{D450A0A5-7CD7-B04A-9D6C-EE68F8D3C0E5}" srcOrd="0" destOrd="0" presId="urn:microsoft.com/office/officeart/2005/8/layout/orgChart1"/>
    <dgm:cxn modelId="{6F1F8315-DDDE-ED49-958D-3AFF87A86F39}" type="presParOf" srcId="{FC3E0DCB-67D1-0044-82C3-F2A79045D811}" destId="{C288794F-9E2E-9B49-9FFF-7C661A1AA15D}" srcOrd="1" destOrd="0" presId="urn:microsoft.com/office/officeart/2005/8/layout/orgChart1"/>
    <dgm:cxn modelId="{E8BC769B-1989-4A45-AA82-7EB50FDFF1C5}" type="presParOf" srcId="{E40A7AD8-2DB3-A547-B5D2-94273F4A3122}" destId="{E447A56E-BDD1-CD4D-B45A-94C9BD29D189}" srcOrd="1" destOrd="0" presId="urn:microsoft.com/office/officeart/2005/8/layout/orgChart1"/>
    <dgm:cxn modelId="{F779E4A7-3535-BD44-BC15-298A5297C26B}" type="presParOf" srcId="{E40A7AD8-2DB3-A547-B5D2-94273F4A3122}" destId="{B7C3DC02-1633-564C-9877-C749DD77B0CD}" srcOrd="2" destOrd="0" presId="urn:microsoft.com/office/officeart/2005/8/layout/orgChart1"/>
    <dgm:cxn modelId="{5087CBB0-A48F-6140-8657-6CDD3018A2D9}" type="presParOf" srcId="{77A36A81-C35B-4642-A0EE-44CBB8D7A4BD}" destId="{BA2AC936-EBF7-3844-815A-F28F97BB7C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8A2BC-922B-4EC8-A5E9-BD753A189EB4}">
      <dsp:nvSpPr>
        <dsp:cNvPr id="0" name=""/>
        <dsp:cNvSpPr/>
      </dsp:nvSpPr>
      <dsp:spPr>
        <a:xfrm>
          <a:off x="0" y="0"/>
          <a:ext cx="3614056" cy="8570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Join data sets</a:t>
          </a:r>
          <a:endParaRPr lang="en-US" sz="2000" kern="1200" dirty="0"/>
        </a:p>
      </dsp:txBody>
      <dsp:txXfrm>
        <a:off x="25104" y="25104"/>
        <a:ext cx="2616754" cy="806891"/>
      </dsp:txXfrm>
    </dsp:sp>
    <dsp:sp modelId="{C40E236B-8E46-452B-97C2-1FC363744BE8}">
      <dsp:nvSpPr>
        <dsp:cNvPr id="0" name=""/>
        <dsp:cNvSpPr/>
      </dsp:nvSpPr>
      <dsp:spPr>
        <a:xfrm>
          <a:off x="302677" y="1012935"/>
          <a:ext cx="3614056" cy="8570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Encode categorical data</a:t>
          </a:r>
          <a:endParaRPr lang="en-US" sz="2000" kern="1200" dirty="0"/>
        </a:p>
      </dsp:txBody>
      <dsp:txXfrm>
        <a:off x="327781" y="1038039"/>
        <a:ext cx="2704056" cy="806891"/>
      </dsp:txXfrm>
    </dsp:sp>
    <dsp:sp modelId="{1E3E33AD-CDDC-4355-91F7-6A92A680D8CE}">
      <dsp:nvSpPr>
        <dsp:cNvPr id="0" name=""/>
        <dsp:cNvSpPr/>
      </dsp:nvSpPr>
      <dsp:spPr>
        <a:xfrm>
          <a:off x="600836" y="2025871"/>
          <a:ext cx="3614056" cy="8570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 classifier to detect slave ships</a:t>
          </a:r>
          <a:endParaRPr lang="en-US" sz="2000" kern="1200" dirty="0"/>
        </a:p>
      </dsp:txBody>
      <dsp:txXfrm>
        <a:off x="625940" y="2050975"/>
        <a:ext cx="2708574" cy="806891"/>
      </dsp:txXfrm>
    </dsp:sp>
    <dsp:sp modelId="{83F8AA61-AF12-40F9-B77D-147BFAB46FDF}">
      <dsp:nvSpPr>
        <dsp:cNvPr id="0" name=""/>
        <dsp:cNvSpPr/>
      </dsp:nvSpPr>
      <dsp:spPr>
        <a:xfrm>
          <a:off x="903514" y="3038806"/>
          <a:ext cx="3614056" cy="8570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Visualize trends in classified data</a:t>
          </a:r>
          <a:endParaRPr lang="en-US" sz="2000" kern="1200" dirty="0"/>
        </a:p>
      </dsp:txBody>
      <dsp:txXfrm>
        <a:off x="928618" y="3063910"/>
        <a:ext cx="2704056" cy="806891"/>
      </dsp:txXfrm>
    </dsp:sp>
    <dsp:sp modelId="{D305FDA9-EBF3-47D6-9BF6-73ACBC597A64}">
      <dsp:nvSpPr>
        <dsp:cNvPr id="0" name=""/>
        <dsp:cNvSpPr/>
      </dsp:nvSpPr>
      <dsp:spPr>
        <a:xfrm>
          <a:off x="3056942" y="656460"/>
          <a:ext cx="557114" cy="5571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182293" y="656460"/>
        <a:ext cx="306412" cy="419228"/>
      </dsp:txXfrm>
    </dsp:sp>
    <dsp:sp modelId="{7E53521D-707B-4FB9-9FFC-3CF2ED048FF7}">
      <dsp:nvSpPr>
        <dsp:cNvPr id="0" name=""/>
        <dsp:cNvSpPr/>
      </dsp:nvSpPr>
      <dsp:spPr>
        <a:xfrm>
          <a:off x="3359619" y="1669395"/>
          <a:ext cx="557114" cy="5571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484970" y="1669395"/>
        <a:ext cx="306412" cy="419228"/>
      </dsp:txXfrm>
    </dsp:sp>
    <dsp:sp modelId="{1AB0F289-22F3-4301-94F2-D57EAED308A4}">
      <dsp:nvSpPr>
        <dsp:cNvPr id="0" name=""/>
        <dsp:cNvSpPr/>
      </dsp:nvSpPr>
      <dsp:spPr>
        <a:xfrm>
          <a:off x="3657779" y="2682331"/>
          <a:ext cx="557114" cy="5571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783130" y="2682331"/>
        <a:ext cx="306412" cy="419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A2004-1DC9-A949-88F7-E0E22BAE9BDE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Transform the Labels to Numerical Labels</a:t>
          </a:r>
          <a:endParaRPr lang="en-US" sz="2000" kern="1200" dirty="0"/>
        </a:p>
      </dsp:txBody>
      <dsp:txXfrm>
        <a:off x="0" y="3275482"/>
        <a:ext cx="10515600" cy="580546"/>
      </dsp:txXfrm>
    </dsp:sp>
    <dsp:sp modelId="{719ECD38-16C8-B642-8195-D1E0038A2CCD}">
      <dsp:nvSpPr>
        <dsp:cNvPr id="0" name=""/>
        <dsp:cNvSpPr/>
      </dsp:nvSpPr>
      <dsp:spPr>
        <a:xfrm>
          <a:off x="0" y="3834527"/>
          <a:ext cx="2628899" cy="494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0</a:t>
          </a:r>
          <a:endParaRPr lang="en-US" sz="2900" kern="1200" dirty="0"/>
        </a:p>
      </dsp:txBody>
      <dsp:txXfrm>
        <a:off x="0" y="3834527"/>
        <a:ext cx="2628899" cy="494539"/>
      </dsp:txXfrm>
    </dsp:sp>
    <dsp:sp modelId="{1D54E8A0-E12C-5844-9E95-F9579AB23657}">
      <dsp:nvSpPr>
        <dsp:cNvPr id="0" name=""/>
        <dsp:cNvSpPr/>
      </dsp:nvSpPr>
      <dsp:spPr>
        <a:xfrm>
          <a:off x="2628900" y="3834527"/>
          <a:ext cx="2628899" cy="494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0</a:t>
          </a:r>
          <a:endParaRPr lang="en-US" sz="2900" kern="1200" dirty="0"/>
        </a:p>
      </dsp:txBody>
      <dsp:txXfrm>
        <a:off x="2628900" y="3834527"/>
        <a:ext cx="2628899" cy="494539"/>
      </dsp:txXfrm>
    </dsp:sp>
    <dsp:sp modelId="{3A78B5AB-A1D4-B646-B23B-F719D95960A9}">
      <dsp:nvSpPr>
        <dsp:cNvPr id="0" name=""/>
        <dsp:cNvSpPr/>
      </dsp:nvSpPr>
      <dsp:spPr>
        <a:xfrm>
          <a:off x="5257800" y="3834527"/>
          <a:ext cx="2628899" cy="494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</a:t>
          </a:r>
          <a:endParaRPr lang="en-US" sz="2900" kern="1200" dirty="0"/>
        </a:p>
      </dsp:txBody>
      <dsp:txXfrm>
        <a:off x="5257800" y="3834527"/>
        <a:ext cx="2628899" cy="494539"/>
      </dsp:txXfrm>
    </dsp:sp>
    <dsp:sp modelId="{82723622-5F91-5B45-A3EC-EBB68A67A877}">
      <dsp:nvSpPr>
        <dsp:cNvPr id="0" name=""/>
        <dsp:cNvSpPr/>
      </dsp:nvSpPr>
      <dsp:spPr>
        <a:xfrm>
          <a:off x="7886700" y="3834527"/>
          <a:ext cx="2628899" cy="494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2</a:t>
          </a:r>
          <a:endParaRPr lang="en-US" sz="2900" kern="1200" dirty="0"/>
        </a:p>
      </dsp:txBody>
      <dsp:txXfrm>
        <a:off x="7886700" y="3834527"/>
        <a:ext cx="2628899" cy="494539"/>
      </dsp:txXfrm>
    </dsp:sp>
    <dsp:sp modelId="{8A2064C3-3C00-744A-B5AA-F1B46720B40D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Assign a Numerical Value to Each Category</a:t>
          </a:r>
          <a:endParaRPr lang="en-US" sz="2000" kern="1200" dirty="0"/>
        </a:p>
      </dsp:txBody>
      <dsp:txXfrm rot="-10800000">
        <a:off x="0" y="1638125"/>
        <a:ext cx="10515600" cy="580372"/>
      </dsp:txXfrm>
    </dsp:sp>
    <dsp:sp modelId="{CE4A809F-915A-2B4B-866A-234D9FE934F3}">
      <dsp:nvSpPr>
        <dsp:cNvPr id="0" name=""/>
        <dsp:cNvSpPr/>
      </dsp:nvSpPr>
      <dsp:spPr>
        <a:xfrm>
          <a:off x="5134" y="2218498"/>
          <a:ext cx="3501776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Paris = 0</a:t>
          </a:r>
          <a:endParaRPr lang="en-US" sz="2900" kern="1200" dirty="0"/>
        </a:p>
      </dsp:txBody>
      <dsp:txXfrm>
        <a:off x="5134" y="2218498"/>
        <a:ext cx="3501776" cy="494391"/>
      </dsp:txXfrm>
    </dsp:sp>
    <dsp:sp modelId="{C167FC00-BF28-7547-8BF3-884B203A0897}">
      <dsp:nvSpPr>
        <dsp:cNvPr id="0" name=""/>
        <dsp:cNvSpPr/>
      </dsp:nvSpPr>
      <dsp:spPr>
        <a:xfrm>
          <a:off x="3506911" y="2218498"/>
          <a:ext cx="3501776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Amsterdam =1</a:t>
          </a:r>
          <a:endParaRPr lang="en-US" sz="2900" kern="1200" dirty="0"/>
        </a:p>
      </dsp:txBody>
      <dsp:txXfrm>
        <a:off x="3506911" y="2218498"/>
        <a:ext cx="3501776" cy="494391"/>
      </dsp:txXfrm>
    </dsp:sp>
    <dsp:sp modelId="{FA109E35-3177-584F-AD91-D2E38E74F173}">
      <dsp:nvSpPr>
        <dsp:cNvPr id="0" name=""/>
        <dsp:cNvSpPr/>
      </dsp:nvSpPr>
      <dsp:spPr>
        <a:xfrm>
          <a:off x="7008688" y="2218498"/>
          <a:ext cx="3501776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Tokyo = 2</a:t>
          </a:r>
          <a:endParaRPr lang="en-US" sz="2900" kern="1200" dirty="0"/>
        </a:p>
      </dsp:txBody>
      <dsp:txXfrm>
        <a:off x="7008688" y="2218498"/>
        <a:ext cx="3501776" cy="494391"/>
      </dsp:txXfrm>
    </dsp:sp>
    <dsp:sp modelId="{2BAC85F7-BD86-7149-8C7C-51A57689EC31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Original Categorical Labels</a:t>
          </a:r>
          <a:endParaRPr lang="en-US" sz="2000" kern="1200" dirty="0"/>
        </a:p>
      </dsp:txBody>
      <dsp:txXfrm rot="-10800000">
        <a:off x="0" y="769"/>
        <a:ext cx="10515600" cy="580372"/>
      </dsp:txXfrm>
    </dsp:sp>
    <dsp:sp modelId="{0E6D5EA8-F708-B042-A7EC-EB254F9F6287}">
      <dsp:nvSpPr>
        <dsp:cNvPr id="0" name=""/>
        <dsp:cNvSpPr/>
      </dsp:nvSpPr>
      <dsp:spPr>
        <a:xfrm>
          <a:off x="0" y="581141"/>
          <a:ext cx="2628899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Paris</a:t>
          </a:r>
          <a:endParaRPr lang="en-US" sz="2900" kern="1200" dirty="0"/>
        </a:p>
      </dsp:txBody>
      <dsp:txXfrm>
        <a:off x="0" y="581141"/>
        <a:ext cx="2628899" cy="494391"/>
      </dsp:txXfrm>
    </dsp:sp>
    <dsp:sp modelId="{8F97A600-D634-BB46-8064-586763316D44}">
      <dsp:nvSpPr>
        <dsp:cNvPr id="0" name=""/>
        <dsp:cNvSpPr/>
      </dsp:nvSpPr>
      <dsp:spPr>
        <a:xfrm>
          <a:off x="2628900" y="581141"/>
          <a:ext cx="2628899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Paris</a:t>
          </a:r>
          <a:endParaRPr lang="en-US" sz="2900" kern="1200" dirty="0"/>
        </a:p>
      </dsp:txBody>
      <dsp:txXfrm>
        <a:off x="2628900" y="581141"/>
        <a:ext cx="2628899" cy="494391"/>
      </dsp:txXfrm>
    </dsp:sp>
    <dsp:sp modelId="{8AB10EF1-C7FA-CB49-8C37-1649B0C55EBA}">
      <dsp:nvSpPr>
        <dsp:cNvPr id="0" name=""/>
        <dsp:cNvSpPr/>
      </dsp:nvSpPr>
      <dsp:spPr>
        <a:xfrm>
          <a:off x="5257800" y="581141"/>
          <a:ext cx="2628899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Amsterdam</a:t>
          </a:r>
          <a:endParaRPr lang="en-US" sz="2900" kern="1200" dirty="0"/>
        </a:p>
      </dsp:txBody>
      <dsp:txXfrm>
        <a:off x="5257800" y="581141"/>
        <a:ext cx="2628899" cy="494391"/>
      </dsp:txXfrm>
    </dsp:sp>
    <dsp:sp modelId="{13E42AC4-60A1-CF4B-AD12-45F242FBB413}">
      <dsp:nvSpPr>
        <dsp:cNvPr id="0" name=""/>
        <dsp:cNvSpPr/>
      </dsp:nvSpPr>
      <dsp:spPr>
        <a:xfrm>
          <a:off x="7886700" y="581141"/>
          <a:ext cx="2628899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Tokyo</a:t>
          </a:r>
          <a:endParaRPr lang="en-US" sz="2900" kern="1200" dirty="0"/>
        </a:p>
      </dsp:txBody>
      <dsp:txXfrm>
        <a:off x="7886700" y="581141"/>
        <a:ext cx="2628899" cy="4943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7C8E6-D8BB-664C-9DF9-47B391DEB1CF}">
      <dsp:nvSpPr>
        <dsp:cNvPr id="0" name=""/>
        <dsp:cNvSpPr/>
      </dsp:nvSpPr>
      <dsp:spPr>
        <a:xfrm>
          <a:off x="5257800" y="1049464"/>
          <a:ext cx="2754889" cy="440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32"/>
              </a:lnTo>
              <a:lnTo>
                <a:pt x="2754889" y="220032"/>
              </a:lnTo>
              <a:lnTo>
                <a:pt x="2754889" y="44006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EFE3C-7E7D-8047-80F5-81EC335E9EF7}">
      <dsp:nvSpPr>
        <dsp:cNvPr id="0" name=""/>
        <dsp:cNvSpPr/>
      </dsp:nvSpPr>
      <dsp:spPr>
        <a:xfrm>
          <a:off x="5212080" y="1049464"/>
          <a:ext cx="91440" cy="4400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032"/>
              </a:lnTo>
              <a:lnTo>
                <a:pt x="47752" y="220032"/>
              </a:lnTo>
              <a:lnTo>
                <a:pt x="47752" y="44006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80B92-5C00-B24B-A431-C654337BED2A}">
      <dsp:nvSpPr>
        <dsp:cNvPr id="0" name=""/>
        <dsp:cNvSpPr/>
      </dsp:nvSpPr>
      <dsp:spPr>
        <a:xfrm>
          <a:off x="2504943" y="1049464"/>
          <a:ext cx="2752856" cy="440064"/>
        </a:xfrm>
        <a:custGeom>
          <a:avLst/>
          <a:gdLst/>
          <a:ahLst/>
          <a:cxnLst/>
          <a:rect l="0" t="0" r="0" b="0"/>
          <a:pathLst>
            <a:path>
              <a:moveTo>
                <a:pt x="2752856" y="0"/>
              </a:moveTo>
              <a:lnTo>
                <a:pt x="2752856" y="220032"/>
              </a:lnTo>
              <a:lnTo>
                <a:pt x="0" y="220032"/>
              </a:lnTo>
              <a:lnTo>
                <a:pt x="0" y="44006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8A870-946E-5C46-92D5-D0F5981A2730}">
      <dsp:nvSpPr>
        <dsp:cNvPr id="0" name=""/>
        <dsp:cNvSpPr/>
      </dsp:nvSpPr>
      <dsp:spPr>
        <a:xfrm>
          <a:off x="1285314" y="1691"/>
          <a:ext cx="7944971" cy="1047773"/>
        </a:xfrm>
        <a:prstGeom prst="rect">
          <a:avLst/>
        </a:prstGeom>
        <a:gradFill rotWithShape="0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Paris    Paris    Amsterdam    Tokyo                 0           0                1                  2</a:t>
          </a:r>
          <a:endParaRPr lang="en-US" sz="3500" kern="1200" dirty="0"/>
        </a:p>
      </dsp:txBody>
      <dsp:txXfrm>
        <a:off x="1285314" y="1691"/>
        <a:ext cx="7944971" cy="1047773"/>
      </dsp:txXfrm>
    </dsp:sp>
    <dsp:sp modelId="{956E42D6-5A06-584A-9929-2B741154F1C4}">
      <dsp:nvSpPr>
        <dsp:cNvPr id="0" name=""/>
        <dsp:cNvSpPr/>
      </dsp:nvSpPr>
      <dsp:spPr>
        <a:xfrm>
          <a:off x="1346588" y="1489529"/>
          <a:ext cx="2316710" cy="2809876"/>
        </a:xfrm>
        <a:prstGeom prst="rect">
          <a:avLst/>
        </a:prstGeom>
        <a:gradFill flip="none" rotWithShape="0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Paris             1                   1                   0                   0        </a:t>
          </a:r>
          <a:endParaRPr lang="en-US" sz="3500" kern="1200" dirty="0"/>
        </a:p>
      </dsp:txBody>
      <dsp:txXfrm>
        <a:off x="1346588" y="1489529"/>
        <a:ext cx="2316710" cy="2809876"/>
      </dsp:txXfrm>
    </dsp:sp>
    <dsp:sp modelId="{F73758D1-4BA6-D948-87C6-71D51C35147A}">
      <dsp:nvSpPr>
        <dsp:cNvPr id="0" name=""/>
        <dsp:cNvSpPr/>
      </dsp:nvSpPr>
      <dsp:spPr>
        <a:xfrm>
          <a:off x="4103363" y="1489529"/>
          <a:ext cx="2312938" cy="2836751"/>
        </a:xfrm>
        <a:prstGeom prst="rect">
          <a:avLst/>
        </a:prstGeom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Amsterdam             0                   0                   1                   0  </a:t>
          </a:r>
          <a:endParaRPr lang="en-US" sz="3500" kern="1200" dirty="0"/>
        </a:p>
      </dsp:txBody>
      <dsp:txXfrm>
        <a:off x="4103363" y="1489529"/>
        <a:ext cx="2312938" cy="2836751"/>
      </dsp:txXfrm>
    </dsp:sp>
    <dsp:sp modelId="{D450A0A5-7CD7-B04A-9D6C-EE68F8D3C0E5}">
      <dsp:nvSpPr>
        <dsp:cNvPr id="0" name=""/>
        <dsp:cNvSpPr/>
      </dsp:nvSpPr>
      <dsp:spPr>
        <a:xfrm>
          <a:off x="6856366" y="1489529"/>
          <a:ext cx="2312645" cy="2860117"/>
        </a:xfrm>
        <a:prstGeom prst="rect">
          <a:avLst/>
        </a:prstGeom>
        <a:gradFill rotWithShape="0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Tokyo          0                   0                    0                   1   </a:t>
          </a:r>
          <a:endParaRPr lang="en-US" sz="3500" kern="1200" dirty="0"/>
        </a:p>
      </dsp:txBody>
      <dsp:txXfrm>
        <a:off x="6856366" y="1489529"/>
        <a:ext cx="2312645" cy="2860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4B059-524C-4D33-A4E9-851B39E10D21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74FE8-DF6C-4EF5-B0FB-42D93881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3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74FE8-DF6C-4EF5-B0FB-42D9388190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74FE8-DF6C-4EF5-B0FB-42D9388190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96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74FE8-DF6C-4EF5-B0FB-42D9388190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9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 learn</a:t>
            </a:r>
          </a:p>
          <a:p>
            <a:r>
              <a:rPr lang="en-US" dirty="0" smtClean="0"/>
              <a:t>Benefits: Already implemented classifier, already using for encoding, well documented, works with python 3.5</a:t>
            </a:r>
          </a:p>
          <a:p>
            <a:r>
              <a:rPr lang="en-US" dirty="0" smtClean="0"/>
              <a:t>Challenges: Does a lot of the work on classification for us, so need to read more on what is actually happening to decide what settings to use, etc.</a:t>
            </a:r>
          </a:p>
          <a:p>
            <a:r>
              <a:rPr lang="en-US" dirty="0" smtClean="0"/>
              <a:t>Explain what classifiers we looked at (Decision trees, naïve </a:t>
            </a:r>
            <a:r>
              <a:rPr lang="en-US" dirty="0" err="1" smtClean="0"/>
              <a:t>bayes</a:t>
            </a:r>
            <a:r>
              <a:rPr lang="en-US" dirty="0" smtClean="0"/>
              <a:t>, multinomial naïve </a:t>
            </a:r>
            <a:r>
              <a:rPr lang="en-US" dirty="0" err="1" smtClean="0"/>
              <a:t>bayes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Decision trees not good for categorical data</a:t>
            </a:r>
          </a:p>
          <a:p>
            <a:pPr lvl="1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can </a:t>
            </a:r>
            <a:r>
              <a:rPr lang="en-US" dirty="0" err="1" smtClean="0"/>
              <a:t>overfit</a:t>
            </a:r>
            <a:r>
              <a:rPr lang="en-US" dirty="0" smtClean="0"/>
              <a:t> small training data (check this)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74FE8-DF6C-4EF5-B0FB-42D9388190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22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Decision</a:t>
            </a:r>
            <a:r>
              <a:rPr lang="en-US" baseline="0" dirty="0" smtClean="0"/>
              <a:t> trees – overfitting is hazard. Do not have a strong validation data set</a:t>
            </a:r>
          </a:p>
          <a:p>
            <a:r>
              <a:rPr lang="en-US" baseline="0" dirty="0" smtClean="0"/>
              <a:t>Naïve </a:t>
            </a:r>
            <a:r>
              <a:rPr lang="en-US" baseline="0" dirty="0" err="1" smtClean="0"/>
              <a:t>bayes</a:t>
            </a:r>
            <a:r>
              <a:rPr lang="en-US" baseline="0" dirty="0" smtClean="0"/>
              <a:t> – multinomial likely better fit than </a:t>
            </a:r>
            <a:r>
              <a:rPr lang="en-US" baseline="0" smtClean="0"/>
              <a:t>normal distribution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74FE8-DF6C-4EF5-B0FB-42D9388190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37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radius neighbors classifier:</a:t>
            </a:r>
          </a:p>
          <a:p>
            <a:r>
              <a:rPr lang="en-US" dirty="0" smtClean="0"/>
              <a:t>Non parametric (small initial data set)</a:t>
            </a:r>
          </a:p>
          <a:p>
            <a:r>
              <a:rPr lang="en-US" dirty="0" smtClean="0"/>
              <a:t>Can handle outliers</a:t>
            </a:r>
          </a:p>
          <a:p>
            <a:r>
              <a:rPr lang="en-US" dirty="0" smtClean="0"/>
              <a:t>Can weight different features</a:t>
            </a:r>
          </a:p>
          <a:p>
            <a:r>
              <a:rPr lang="en-US" dirty="0" smtClean="0"/>
              <a:t>Can prioritize</a:t>
            </a:r>
            <a:r>
              <a:rPr lang="en-US" baseline="0" dirty="0" smtClean="0"/>
              <a:t> different data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40BE0-7F61-4400-ADDD-00FF8C6CDA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5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8B63-9451-4D4D-95CC-17E7F01AE0E9}" type="datetime1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4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87F5-290F-44C7-BE67-C1CB7F23EC7F}" type="datetime1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4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2DC6-EA74-42DA-BD4C-0662DF60ECB1}" type="datetime1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0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-540327" y="540327"/>
            <a:ext cx="12230100" cy="883228"/>
          </a:xfrm>
          <a:prstGeom prst="parallelogram">
            <a:avLst>
              <a:gd name="adj" fmla="val 5205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27" y="540327"/>
            <a:ext cx="10515600" cy="88322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92CD-928D-43B8-A443-907E149C2C1B}" type="datetime1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3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-1070263" y="2732809"/>
            <a:ext cx="12230100" cy="1843160"/>
          </a:xfrm>
          <a:prstGeom prst="parallelogram">
            <a:avLst>
              <a:gd name="adj" fmla="val 5205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628" y="2337955"/>
            <a:ext cx="10068791" cy="184316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D0CA-B2B0-4A6B-95D8-C1EF46CD328D}" type="datetime1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5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7968-FF5D-4D5A-904B-A8D44CCAC297}" type="datetime1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6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A209-A3F9-46CB-8B84-1703B228BC45}" type="datetime1">
              <a:rPr lang="en-US" smtClean="0"/>
              <a:t>3/8/16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D64B-7A10-4E80-83EB-0CA563856A68}" type="datetime1">
              <a:rPr lang="en-US" smtClean="0"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73AD-E7C5-43F1-8A7E-F58B0222A3AA}" type="datetime1">
              <a:rPr lang="en-US" smtClean="0"/>
              <a:t>3/8/16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6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57B9-B85F-4530-A776-4000D122E6A8}" type="datetime1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7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FDAF-4358-46A9-96B3-23C106E76A3B}" type="datetime1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6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BD75-7E7B-4FA6-AD38-1D33E63EC10C}" type="datetime1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B7E2-7C21-43BD-8781-53085BAAE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https://www.google.com/fusiontables/DataSource?docid=1m9rD4onw6XZD_mwaqPHq5CC-aUrIq4ZuuIJSrtd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tric_(mathematics)" TargetMode="External"/><Relationship Id="rId4" Type="http://schemas.openxmlformats.org/officeDocument/2006/relationships/hyperlink" Target="https://en.wikipedia.org/wiki/Probability_distribution" TargetMode="External"/><Relationship Id="rId5" Type="http://schemas.openxmlformats.org/officeDocument/2006/relationships/hyperlink" Target="https://en.wikipedia.org/wiki/Wasserstein_metric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Studying the Slave Trade using Ship Logbooks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Emma Cotter</a:t>
            </a:r>
          </a:p>
          <a:p>
            <a:r>
              <a:rPr lang="en-US" dirty="0" smtClean="0"/>
              <a:t>Alicia Clark</a:t>
            </a:r>
          </a:p>
          <a:p>
            <a:r>
              <a:rPr lang="en-US" dirty="0" err="1" smtClean="0"/>
              <a:t>Wedward</a:t>
            </a:r>
            <a:r>
              <a:rPr lang="en-US" dirty="0" smtClean="0"/>
              <a:t> Wei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A840-E12F-4BCA-AC82-713921FE14EC}" type="datetime1">
              <a:rPr lang="en-US" smtClean="0"/>
              <a:t>3/8/16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(</a:t>
            </a:r>
            <a:r>
              <a:rPr lang="en-US" dirty="0" err="1" smtClean="0"/>
              <a:t>Wedward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</a:t>
            </a:r>
            <a:r>
              <a:rPr lang="en-US" dirty="0" smtClean="0"/>
              <a:t>atplotlib Scatter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 err="1" smtClean="0"/>
              <a:t>Basemap</a:t>
            </a:r>
            <a:endParaRPr lang="en-US" dirty="0" smtClean="0"/>
          </a:p>
          <a:p>
            <a:r>
              <a:rPr lang="en-US" dirty="0" smtClean="0"/>
              <a:t>Fusion Table’s Map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92CD-928D-43B8-A443-907E149C2C1B}" type="datetime1">
              <a:rPr lang="en-US" smtClean="0"/>
              <a:t>3/8/16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55" y="1513523"/>
            <a:ext cx="7140195" cy="4663440"/>
          </a:xfrm>
          <a:prstGeom prst="rect">
            <a:avLst/>
          </a:prstGeom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073772" y="2525117"/>
            <a:ext cx="4528131" cy="202763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/>
              <a:t>import </a:t>
            </a:r>
            <a:r>
              <a:rPr lang="en-US" altLang="zh-CN" sz="1400" dirty="0" err="1" smtClean="0"/>
              <a:t>matplotlib.pyplot</a:t>
            </a:r>
            <a:r>
              <a:rPr lang="en-US" altLang="zh-CN" sz="1400" dirty="0" smtClean="0"/>
              <a:t> as </a:t>
            </a:r>
            <a:r>
              <a:rPr lang="en-US" altLang="zh-CN" sz="1400" dirty="0" err="1" smtClean="0"/>
              <a:t>plt</a:t>
            </a:r>
            <a:endParaRPr lang="en-US" altLang="zh-CN" sz="1400" dirty="0" smtClean="0"/>
          </a:p>
          <a:p>
            <a:pPr marL="0" indent="0">
              <a:lnSpc>
                <a:spcPts val="1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1400" dirty="0" smtClean="0"/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r>
              <a:rPr lang="fr-FR" altLang="zh-CN" sz="1400" dirty="0"/>
              <a:t>position_list = list(zip(position["Lat3"],position["Lon3</a:t>
            </a:r>
            <a:r>
              <a:rPr lang="fr-FR" altLang="zh-CN" sz="1400" dirty="0" smtClean="0"/>
              <a:t>"]))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endParaRPr lang="fr-FR" altLang="zh-CN" sz="1400" dirty="0"/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r>
              <a:rPr lang="en-US" altLang="zh-CN" sz="1400" dirty="0" err="1"/>
              <a:t>plt.xlim</a:t>
            </a:r>
            <a:r>
              <a:rPr lang="en-US" altLang="zh-CN" sz="1400" dirty="0"/>
              <a:t>(-100,0</a:t>
            </a:r>
            <a:r>
              <a:rPr lang="en-US" altLang="zh-CN" sz="1400" dirty="0" smtClean="0"/>
              <a:t>)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endParaRPr lang="en-US" altLang="zh-CN" sz="1400" dirty="0"/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r>
              <a:rPr lang="en-US" altLang="zh-CN" sz="1400" dirty="0" err="1" smtClean="0"/>
              <a:t>plt.ylim</a:t>
            </a:r>
            <a:r>
              <a:rPr lang="en-US" altLang="zh-CN" sz="1400" dirty="0" smtClean="0"/>
              <a:t>(0,50)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endParaRPr lang="en-US" altLang="zh-CN" sz="1400" dirty="0"/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r>
              <a:rPr lang="en-US" altLang="zh-CN" sz="1400" dirty="0" err="1"/>
              <a:t>plt.figure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figsize</a:t>
            </a:r>
            <a:r>
              <a:rPr lang="en-US" altLang="zh-CN" sz="1400" dirty="0"/>
              <a:t>=(40, 20))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endParaRPr lang="en-US" altLang="zh-CN" sz="1400" dirty="0"/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</a:t>
            </a:r>
            <a:r>
              <a:rPr lang="en-US" altLang="zh-CN" sz="1400" dirty="0" err="1"/>
              <a:t>position_list</a:t>
            </a:r>
            <a:r>
              <a:rPr lang="en-US" altLang="zh-CN" sz="1400" dirty="0" smtClean="0"/>
              <a:t>: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endParaRPr lang="en-US" altLang="zh-CN" sz="1400" dirty="0"/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plt.scatter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[1],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[0</a:t>
            </a:r>
            <a:r>
              <a:rPr lang="en-US" altLang="zh-CN" sz="1400" dirty="0"/>
              <a:t>],s=100,c=colors[color],alpha=0.8</a:t>
            </a:r>
            <a:r>
              <a:rPr lang="en-US" altLang="zh-CN" sz="1400" dirty="0" smtClean="0"/>
              <a:t>)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endParaRPr lang="en-US" altLang="zh-CN" sz="1400" dirty="0"/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r>
              <a:rPr lang="en-US" altLang="zh-CN" sz="1400" dirty="0" err="1" smtClean="0"/>
              <a:t>plt.show</a:t>
            </a:r>
            <a:r>
              <a:rPr lang="en-US" altLang="zh-CN" sz="1400" dirty="0" smtClean="0"/>
              <a:t>()</a:t>
            </a:r>
          </a:p>
          <a:p>
            <a:pPr marL="0" indent="0">
              <a:lnSpc>
                <a:spcPts val="1080"/>
              </a:lnSpc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3458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835" y="2186518"/>
            <a:ext cx="4520222" cy="340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(</a:t>
            </a:r>
            <a:r>
              <a:rPr lang="en-US" dirty="0" err="1" smtClean="0"/>
              <a:t>Wedward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</a:t>
            </a:r>
            <a:r>
              <a:rPr lang="en-US" dirty="0" smtClean="0"/>
              <a:t>atplotlib Scatter</a:t>
            </a:r>
          </a:p>
          <a:p>
            <a:r>
              <a:rPr lang="en-US" altLang="zh-CN" dirty="0" err="1" smtClean="0"/>
              <a:t>Basemap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Fusion Table’s Map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92CD-928D-43B8-A443-907E149C2C1B}" type="datetime1">
              <a:rPr lang="en-US" smtClean="0"/>
              <a:t>3/8/16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745360" y="2428864"/>
            <a:ext cx="4252206" cy="30430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/>
              <a:t>from </a:t>
            </a:r>
            <a:r>
              <a:rPr lang="en-US" altLang="zh-CN" sz="1400" dirty="0" err="1" smtClean="0"/>
              <a:t>mpl_toolkits.basemap</a:t>
            </a:r>
            <a:r>
              <a:rPr lang="en-US" altLang="zh-CN" sz="1400" dirty="0" smtClean="0"/>
              <a:t> import </a:t>
            </a:r>
            <a:r>
              <a:rPr lang="en-US" altLang="zh-CN" sz="1400" dirty="0" err="1" smtClean="0"/>
              <a:t>Basemap</a:t>
            </a:r>
            <a:endParaRPr lang="en-US" altLang="zh-CN" sz="1400" dirty="0" smtClean="0"/>
          </a:p>
          <a:p>
            <a:pPr marL="0" indent="0">
              <a:lnSpc>
                <a:spcPts val="1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/>
              <a:t>import </a:t>
            </a:r>
            <a:r>
              <a:rPr lang="en-US" altLang="zh-CN" sz="1400" dirty="0" err="1" smtClean="0"/>
              <a:t>matplotlib.pyplot</a:t>
            </a:r>
            <a:r>
              <a:rPr lang="en-US" altLang="zh-CN" sz="1400" dirty="0" smtClean="0"/>
              <a:t> as </a:t>
            </a:r>
            <a:r>
              <a:rPr lang="en-US" altLang="zh-CN" sz="1400" dirty="0" err="1" smtClean="0"/>
              <a:t>plt</a:t>
            </a:r>
            <a:endParaRPr lang="en-US" altLang="zh-CN" sz="1400" dirty="0" smtClean="0"/>
          </a:p>
          <a:p>
            <a:pPr marL="0" indent="0">
              <a:lnSpc>
                <a:spcPts val="1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/>
              <a:t>map = </a:t>
            </a:r>
            <a:r>
              <a:rPr lang="en-US" altLang="zh-CN" sz="1400" dirty="0" err="1" smtClean="0"/>
              <a:t>Basemap</a:t>
            </a:r>
            <a:r>
              <a:rPr lang="en-US" altLang="zh-CN" sz="1400" dirty="0" smtClean="0"/>
              <a:t>(projection='</a:t>
            </a:r>
            <a:r>
              <a:rPr lang="en-US" altLang="zh-CN" sz="1400" dirty="0" err="1" smtClean="0"/>
              <a:t>ortho</a:t>
            </a:r>
            <a:r>
              <a:rPr lang="en-US" altLang="zh-CN" sz="1400" dirty="0" smtClean="0"/>
              <a:t>', </a:t>
            </a:r>
          </a:p>
          <a:p>
            <a:pPr marL="0" indent="0">
              <a:lnSpc>
                <a:spcPts val="1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/>
              <a:t>              lat_0=0, lon_0=0)</a:t>
            </a:r>
          </a:p>
          <a:p>
            <a:pPr marL="0" indent="0">
              <a:lnSpc>
                <a:spcPts val="1000"/>
              </a:lnSpc>
              <a:buFont typeface="Arial" panose="020B0604020202020204" pitchFamily="34" charset="0"/>
              <a:buNone/>
            </a:pPr>
            <a:r>
              <a:rPr lang="en-US" altLang="zh-CN" sz="1400" dirty="0" err="1" smtClean="0"/>
              <a:t>map.drawmapboundary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fill_color</a:t>
            </a:r>
            <a:r>
              <a:rPr lang="en-US" altLang="zh-CN" sz="1400" dirty="0" smtClean="0"/>
              <a:t>='aqua')</a:t>
            </a:r>
          </a:p>
          <a:p>
            <a:pPr marL="0" indent="0">
              <a:lnSpc>
                <a:spcPts val="1000"/>
              </a:lnSpc>
              <a:buFont typeface="Arial" panose="020B0604020202020204" pitchFamily="34" charset="0"/>
              <a:buNone/>
            </a:pPr>
            <a:r>
              <a:rPr lang="en-US" altLang="zh-CN" sz="1400" dirty="0" err="1" smtClean="0"/>
              <a:t>map.fillcontinents</a:t>
            </a:r>
            <a:r>
              <a:rPr lang="en-US" altLang="zh-CN" sz="1400" dirty="0" smtClean="0"/>
              <a:t>(color='coral',</a:t>
            </a:r>
            <a:r>
              <a:rPr lang="en-US" altLang="zh-CN" sz="1400" dirty="0" err="1" smtClean="0"/>
              <a:t>lake_color</a:t>
            </a:r>
            <a:r>
              <a:rPr lang="en-US" altLang="zh-CN" sz="1400" dirty="0" smtClean="0"/>
              <a:t>='aqua')</a:t>
            </a:r>
          </a:p>
          <a:p>
            <a:pPr marL="0" indent="0">
              <a:lnSpc>
                <a:spcPts val="1000"/>
              </a:lnSpc>
              <a:buFont typeface="Arial" panose="020B0604020202020204" pitchFamily="34" charset="0"/>
              <a:buNone/>
            </a:pPr>
            <a:r>
              <a:rPr lang="en-US" altLang="zh-CN" sz="1400" dirty="0" err="1" smtClean="0"/>
              <a:t>map.drawcoastlines</a:t>
            </a:r>
            <a:r>
              <a:rPr lang="en-US" altLang="zh-CN" sz="1400" dirty="0" smtClean="0"/>
              <a:t>()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1400" dirty="0" smtClean="0"/>
          </a:p>
          <a:p>
            <a:pPr marL="0" indent="0">
              <a:lnSpc>
                <a:spcPts val="1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400" dirty="0" err="1" smtClean="0"/>
              <a:t>Lons</a:t>
            </a:r>
            <a:r>
              <a:rPr lang="en-US" altLang="zh-CN" sz="1400" dirty="0" smtClean="0"/>
              <a:t> = [-10, -20, -25, -10, 0, 10]</a:t>
            </a:r>
          </a:p>
          <a:p>
            <a:pPr marL="0" indent="0">
              <a:lnSpc>
                <a:spcPts val="1000"/>
              </a:lnSpc>
              <a:buFont typeface="Arial" panose="020B0604020202020204" pitchFamily="34" charset="0"/>
              <a:buNone/>
            </a:pPr>
            <a:r>
              <a:rPr lang="en-US" altLang="zh-CN" sz="1400" dirty="0" err="1" smtClean="0"/>
              <a:t>lats</a:t>
            </a:r>
            <a:r>
              <a:rPr lang="en-US" altLang="zh-CN" sz="1400" dirty="0" smtClean="0"/>
              <a:t> = [40, 30, 10, 0, 0, -5]</a:t>
            </a:r>
          </a:p>
          <a:p>
            <a:pPr marL="0" indent="0">
              <a:lnSpc>
                <a:spcPts val="1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/>
              <a:t>x, y = map(</a:t>
            </a:r>
            <a:r>
              <a:rPr lang="en-US" altLang="zh-CN" sz="1400" dirty="0" err="1" smtClean="0"/>
              <a:t>lons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lats</a:t>
            </a:r>
            <a:r>
              <a:rPr lang="en-US" altLang="zh-CN" sz="1400" dirty="0" smtClean="0"/>
              <a:t>)</a:t>
            </a:r>
          </a:p>
          <a:p>
            <a:pPr marL="0" indent="0">
              <a:lnSpc>
                <a:spcPts val="1000"/>
              </a:lnSpc>
              <a:buFont typeface="Arial" panose="020B0604020202020204" pitchFamily="34" charset="0"/>
              <a:buNone/>
            </a:pPr>
            <a:r>
              <a:rPr lang="en-US" altLang="zh-CN" sz="1400" dirty="0" err="1" smtClean="0"/>
              <a:t>map.plot</a:t>
            </a:r>
            <a:r>
              <a:rPr lang="en-US" altLang="zh-CN" sz="1400" dirty="0" smtClean="0"/>
              <a:t>(x, y, marker=</a:t>
            </a:r>
            <a:r>
              <a:rPr lang="en-US" altLang="zh-CN" sz="1400" dirty="0" err="1" smtClean="0"/>
              <a:t>None,color</a:t>
            </a:r>
            <a:r>
              <a:rPr lang="en-US" altLang="zh-CN" sz="1400" dirty="0" smtClean="0"/>
              <a:t>='m')</a:t>
            </a:r>
          </a:p>
          <a:p>
            <a:pPr marL="0" indent="0">
              <a:lnSpc>
                <a:spcPts val="1000"/>
              </a:lnSpc>
              <a:buFont typeface="Arial" panose="020B0604020202020204" pitchFamily="34" charset="0"/>
              <a:buNone/>
            </a:pPr>
            <a:r>
              <a:rPr lang="en-US" altLang="zh-CN" sz="1400" dirty="0" err="1" smtClean="0"/>
              <a:t>plt.show</a:t>
            </a:r>
            <a:r>
              <a:rPr lang="en-US" altLang="zh-CN" sz="1400" dirty="0" smtClean="0"/>
              <a:t>()</a:t>
            </a:r>
          </a:p>
          <a:p>
            <a:pPr marL="0" indent="0">
              <a:lnSpc>
                <a:spcPts val="1080"/>
              </a:lnSpc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2331027" y="6075144"/>
            <a:ext cx="7026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https://basemaptutorial.readthedocs.org/en/latest/plotting_data.html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18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(</a:t>
            </a:r>
            <a:r>
              <a:rPr lang="en-US" dirty="0" err="1" smtClean="0"/>
              <a:t>Wedward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</a:t>
            </a:r>
            <a:r>
              <a:rPr lang="en-US" dirty="0" smtClean="0"/>
              <a:t>atplotlib Scatter</a:t>
            </a:r>
          </a:p>
          <a:p>
            <a:r>
              <a:rPr lang="en-US" altLang="zh-CN" dirty="0" err="1"/>
              <a:t>Basemap</a:t>
            </a:r>
            <a:endParaRPr lang="en-US" dirty="0"/>
          </a:p>
          <a:p>
            <a:r>
              <a:rPr lang="en-US" dirty="0" smtClean="0"/>
              <a:t>Fusion Table’s Map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700" dirty="0" smtClean="0">
                <a:hlinkClick r:id="rId2" invalidUrl="https://www.google.com/fusiontables/embedviz?q=select+col7+from+1m9rD4onw6XZD_mwaqPHq5CC-aUrIq4ZuuIJSrtdr+where+col9+&gt;=+0+and+col9+&lt;=+1757&amp;viz=MAP&amp;h=false&amp;lat=31.859404045459222&amp;lng=-34.5449375&amp;t=1&amp;z=3&amp;l=col7&amp;y=2&amp;tmplt=2&amp;hml=TWO_COL_LAT_LNG"/>
              </a:rPr>
              <a:t>https</a:t>
            </a:r>
            <a:r>
              <a:rPr lang="en-US" sz="1700" dirty="0">
                <a:hlinkClick r:id="rId3" invalidUrl="https://www.google.com/fusiontables/embedviz?q=select+col7+from+1m9rD4onw6XZD_mwaqPHq5CC-aUrIq4ZuuIJSrtdr+where+col9+&gt;=+0+and+col9+&lt;=+1757&amp;viz=MAP&amp;h=false&amp;lat=31.859404045459222&amp;lng=-34.5449375&amp;t=1&amp;z=3&amp;l=col7&amp;y=2&amp;tmplt=2&amp;hml=TWO_COL_LAT_LNG"/>
              </a:rPr>
              <a:t>://www.google.com/fusiontables/embedviz?q=select+col7+from+1m9rD4onw6XZD_mwaqPHq5CC-aUrIq4ZuuIJSrtdr+where+col9+%3E%3D+0+and+col9+%3C%3D+1757&amp;viz=MAP&amp;h=false&amp;lat=31.859404045459222&amp;lng=-</a:t>
            </a:r>
            <a:r>
              <a:rPr lang="en-US" sz="1700" dirty="0" smtClean="0">
                <a:hlinkClick r:id="rId4" invalidUrl="https://www.google.com/fusiontables/embedviz?q=select+col7+from+1m9rD4onw6XZD_mwaqPHq5CC-aUrIq4ZuuIJSrtdr+where+col9+&gt;=+0+and+col9+&lt;=+1757&amp;viz=MAP&amp;h=false&amp;lat=31.859404045459222&amp;lng=-34.5449375&amp;t=1&amp;z=3&amp;l=col7&amp;y=2&amp;tmplt=2&amp;hml=TWO_COL_LAT_LNG"/>
              </a:rPr>
              <a:t>34.5449375&amp;t=1&amp;z=3&amp;l=col7&amp;y=2&amp;tmplt=2&amp;hml=TWO_COL_LAT_LNG</a:t>
            </a:r>
            <a:r>
              <a:rPr lang="en-US" sz="1700" dirty="0" smtClean="0"/>
              <a:t> 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 smtClean="0">
                <a:hlinkClick r:id="rId5"/>
              </a:rPr>
              <a:t>https</a:t>
            </a:r>
            <a:r>
              <a:rPr lang="en-US" sz="1700" dirty="0">
                <a:hlinkClick r:id="rId5"/>
              </a:rPr>
              <a:t>://</a:t>
            </a:r>
            <a:r>
              <a:rPr lang="en-US" sz="1700" dirty="0" smtClean="0">
                <a:hlinkClick r:id="rId5"/>
              </a:rPr>
              <a:t>www.google.com/fusiontables/DataSource?docid=1m9rD4onw6XZD_mwaqPHq5CC-aUrIq4ZuuIJSrtdr</a:t>
            </a:r>
            <a:r>
              <a:rPr lang="en-US" sz="1700" dirty="0" smtClean="0"/>
              <a:t> </a:t>
            </a: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92CD-928D-43B8-A443-907E149C2C1B}" type="datetime1">
              <a:rPr lang="en-US" smtClean="0"/>
              <a:t>3/8/16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93940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Measuring </a:t>
            </a:r>
            <a:r>
              <a:rPr lang="en-US" altLang="zh-CN" dirty="0"/>
              <a:t>similarity or distance between two data points is very fundamental to many Machine Learning algorithms such as K-Nearest-Neighbor, Clustering ... etc.  </a:t>
            </a:r>
            <a:endParaRPr lang="en-US" altLang="zh-CN" dirty="0" smtClean="0"/>
          </a:p>
          <a:p>
            <a:r>
              <a:rPr lang="en-US" altLang="zh-CN" dirty="0" smtClean="0"/>
              <a:t>Depends </a:t>
            </a:r>
            <a:r>
              <a:rPr lang="en-US" altLang="zh-CN" dirty="0"/>
              <a:t>on the nature of the data point, various measurement can be used.</a:t>
            </a:r>
            <a:br>
              <a:rPr lang="en-US" altLang="zh-CN" dirty="0"/>
            </a:br>
            <a:r>
              <a:rPr lang="en-US" altLang="zh-CN" b="1" dirty="0"/>
              <a:t> </a:t>
            </a:r>
            <a:endParaRPr lang="en-US" altLang="zh-CN" b="1" dirty="0" smtClean="0"/>
          </a:p>
          <a:p>
            <a:r>
              <a:rPr lang="en-US" altLang="zh-CN" dirty="0" smtClean="0"/>
              <a:t>When </a:t>
            </a:r>
            <a:r>
              <a:rPr lang="en-US" altLang="zh-CN" dirty="0"/>
              <a:t>the dimension of data point is numeric, the general form is called </a:t>
            </a:r>
            <a:r>
              <a:rPr lang="en-US" altLang="zh-CN" b="1" dirty="0" err="1"/>
              <a:t>Minkowski</a:t>
            </a:r>
            <a:r>
              <a:rPr lang="en-US" altLang="zh-CN" b="1" dirty="0"/>
              <a:t> </a:t>
            </a:r>
            <a:r>
              <a:rPr lang="en-US" altLang="zh-CN" b="1" dirty="0" smtClean="0"/>
              <a:t>distance</a:t>
            </a:r>
          </a:p>
          <a:p>
            <a:pPr marL="0" indent="0" algn="ctr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 (x</a:t>
            </a:r>
            <a:r>
              <a:rPr lang="en-US" altLang="zh-CN" baseline="-25000" dirty="0"/>
              <a:t>1</a:t>
            </a:r>
            <a:r>
              <a:rPr lang="en-US" altLang="zh-CN" dirty="0"/>
              <a:t> - x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en-US" altLang="zh-CN" baseline="30000" dirty="0"/>
              <a:t>p</a:t>
            </a:r>
            <a:r>
              <a:rPr lang="en-US" altLang="zh-CN" dirty="0"/>
              <a:t> + (y</a:t>
            </a:r>
            <a:r>
              <a:rPr lang="en-US" altLang="zh-CN" baseline="-25000" dirty="0"/>
              <a:t>1</a:t>
            </a:r>
            <a:r>
              <a:rPr lang="en-US" altLang="zh-CN" dirty="0"/>
              <a:t> - y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en-US" altLang="zh-CN" baseline="30000" dirty="0"/>
              <a:t>p </a:t>
            </a:r>
            <a:r>
              <a:rPr lang="en-US" altLang="zh-CN" dirty="0"/>
              <a:t>)</a:t>
            </a:r>
            <a:r>
              <a:rPr lang="en-US" altLang="zh-CN" baseline="30000" dirty="0" smtClean="0"/>
              <a:t>1/p</a:t>
            </a:r>
          </a:p>
          <a:p>
            <a:pPr marL="0" indent="0" algn="ctr">
              <a:buNone/>
            </a:pPr>
            <a:endParaRPr lang="en-US" altLang="zh-CN" dirty="0"/>
          </a:p>
          <a:p>
            <a:r>
              <a:rPr lang="en-US" altLang="zh-CN" dirty="0" smtClean="0"/>
              <a:t>When </a:t>
            </a:r>
            <a:r>
              <a:rPr lang="en-US" altLang="zh-CN" dirty="0"/>
              <a:t>p = 2, this is equivalent to </a:t>
            </a:r>
            <a:r>
              <a:rPr lang="en-US" altLang="zh-CN" b="1" dirty="0">
                <a:solidFill>
                  <a:srgbClr val="0070C0"/>
                </a:solidFill>
              </a:rPr>
              <a:t>Euclidean distance</a:t>
            </a:r>
            <a:r>
              <a:rPr lang="en-US" altLang="zh-CN" dirty="0"/>
              <a:t>.  </a:t>
            </a:r>
            <a:endParaRPr lang="en-US" altLang="zh-CN" dirty="0" smtClean="0"/>
          </a:p>
          <a:p>
            <a:r>
              <a:rPr lang="en-US" altLang="zh-CN" dirty="0" smtClean="0"/>
              <a:t>When </a:t>
            </a:r>
            <a:r>
              <a:rPr lang="en-US" altLang="zh-CN" dirty="0"/>
              <a:t>p = 1, this is equivalent to </a:t>
            </a:r>
            <a:r>
              <a:rPr lang="en-US" altLang="zh-CN" b="1" dirty="0">
                <a:solidFill>
                  <a:srgbClr val="0070C0"/>
                </a:solidFill>
              </a:rPr>
              <a:t>Manhattan distance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92CD-928D-43B8-A443-907E149C2C1B}" type="datetime1">
              <a:rPr lang="en-US" smtClean="0"/>
              <a:t>3/8/16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227" y="540327"/>
            <a:ext cx="10515600" cy="883229"/>
          </a:xfrm>
        </p:spPr>
        <p:txBody>
          <a:bodyPr/>
          <a:lstStyle/>
          <a:p>
            <a:r>
              <a:rPr lang="en-US" altLang="zh-CN" dirty="0" smtClean="0"/>
              <a:t> Distance </a:t>
            </a:r>
            <a:r>
              <a:rPr lang="en-US" altLang="zh-CN" dirty="0"/>
              <a:t>Function</a:t>
            </a:r>
            <a:r>
              <a:rPr lang="en-US" dirty="0" smtClean="0"/>
              <a:t> (Wedward)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960345" y="6352143"/>
            <a:ext cx="7896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http://horicky.blogspot.com/2012/08/measuring-similarity-and-distance.html</a:t>
            </a:r>
          </a:p>
        </p:txBody>
      </p:sp>
      <p:pic>
        <p:nvPicPr>
          <p:cNvPr id="8" name="内容占位符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05" y="1959106"/>
            <a:ext cx="3853281" cy="38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4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92CD-928D-43B8-A443-907E149C2C1B}" type="datetime1">
              <a:rPr lang="en-US" smtClean="0"/>
              <a:t>3/8/16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55" y="1837800"/>
            <a:ext cx="7262659" cy="474342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1227" y="540327"/>
            <a:ext cx="10515600" cy="883229"/>
          </a:xfrm>
        </p:spPr>
        <p:txBody>
          <a:bodyPr/>
          <a:lstStyle/>
          <a:p>
            <a:r>
              <a:rPr lang="en-US" altLang="zh-CN" dirty="0" smtClean="0"/>
              <a:t> Distance </a:t>
            </a:r>
            <a:r>
              <a:rPr lang="en-US" altLang="zh-CN" dirty="0"/>
              <a:t>Function</a:t>
            </a:r>
            <a:r>
              <a:rPr lang="en-US" dirty="0" smtClean="0"/>
              <a:t> (Wedward)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498085" y="5233026"/>
            <a:ext cx="5103818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zh-CN" altLang="en-US" sz="1400" dirty="0"/>
              <a:t>EMD(Route1,Route2</a:t>
            </a:r>
            <a:r>
              <a:rPr lang="zh-CN" altLang="en-US" sz="1400" dirty="0" smtClean="0"/>
              <a:t>) = </a:t>
            </a:r>
            <a:r>
              <a:rPr lang="zh-CN" altLang="en-US" sz="1400" dirty="0"/>
              <a:t>11.</a:t>
            </a:r>
            <a:r>
              <a:rPr lang="zh-CN" altLang="en-US" sz="1400" dirty="0" smtClean="0"/>
              <a:t>8620852635</a:t>
            </a:r>
            <a:endParaRPr lang="en-US" altLang="zh-CN" sz="1400" dirty="0" smtClean="0"/>
          </a:p>
          <a:p>
            <a:r>
              <a:rPr lang="zh-CN" altLang="en-US" sz="1400" dirty="0" smtClean="0"/>
              <a:t>EMD</a:t>
            </a:r>
            <a:r>
              <a:rPr lang="zh-CN" altLang="en-US" sz="1400" dirty="0"/>
              <a:t>(Route1,Route3</a:t>
            </a:r>
            <a:r>
              <a:rPr lang="zh-CN" altLang="en-US" sz="1400" dirty="0" smtClean="0"/>
              <a:t>) = </a:t>
            </a:r>
            <a:r>
              <a:rPr lang="zh-CN" altLang="en-US" sz="1400" dirty="0"/>
              <a:t>3.</a:t>
            </a:r>
            <a:r>
              <a:rPr lang="zh-CN" altLang="en-US" sz="1400" dirty="0" smtClean="0"/>
              <a:t>66804849504</a:t>
            </a:r>
            <a:endParaRPr lang="en-US" altLang="zh-CN" sz="1400" dirty="0" smtClean="0"/>
          </a:p>
          <a:p>
            <a:r>
              <a:rPr lang="zh-CN" altLang="en-US" sz="2000" dirty="0">
                <a:solidFill>
                  <a:srgbClr val="00B0F0"/>
                </a:solidFill>
              </a:rPr>
              <a:t>EMD(Route1,Route3</a:t>
            </a:r>
            <a:r>
              <a:rPr lang="zh-CN" altLang="en-US" sz="2000" dirty="0" smtClean="0">
                <a:solidFill>
                  <a:srgbClr val="00B0F0"/>
                </a:solidFill>
              </a:rPr>
              <a:t>) </a:t>
            </a:r>
            <a:r>
              <a:rPr lang="en-US" altLang="zh-CN" sz="2000" dirty="0" smtClean="0">
                <a:solidFill>
                  <a:srgbClr val="00B0F0"/>
                </a:solidFill>
              </a:rPr>
              <a:t>&lt; </a:t>
            </a:r>
            <a:r>
              <a:rPr lang="zh-CN" altLang="en-US" sz="2000" dirty="0" smtClean="0">
                <a:solidFill>
                  <a:srgbClr val="00B0F0"/>
                </a:solidFill>
              </a:rPr>
              <a:t>EMD</a:t>
            </a:r>
            <a:r>
              <a:rPr lang="zh-CN" altLang="en-US" sz="2000" dirty="0">
                <a:solidFill>
                  <a:srgbClr val="00B0F0"/>
                </a:solidFill>
              </a:rPr>
              <a:t>(Route1,</a:t>
            </a:r>
            <a:r>
              <a:rPr lang="zh-CN" altLang="en-US" sz="2000" dirty="0" smtClean="0">
                <a:solidFill>
                  <a:srgbClr val="00B0F0"/>
                </a:solidFill>
              </a:rPr>
              <a:t>Route</a:t>
            </a:r>
            <a:r>
              <a:rPr lang="en-US" altLang="zh-CN" sz="2000" dirty="0" smtClean="0">
                <a:solidFill>
                  <a:srgbClr val="00B0F0"/>
                </a:solidFill>
              </a:rPr>
              <a:t>2</a:t>
            </a:r>
            <a:r>
              <a:rPr lang="zh-CN" altLang="en-US" sz="2000" dirty="0" smtClean="0">
                <a:solidFill>
                  <a:srgbClr val="00B0F0"/>
                </a:solidFill>
              </a:rPr>
              <a:t>)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98085" y="3435573"/>
            <a:ext cx="5103818" cy="17081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latin typeface="Arial" panose="020B0604020202020204" pitchFamily="34" charset="0"/>
              </a:rPr>
              <a:t>pyemd 0.2.</a:t>
            </a:r>
            <a:r>
              <a:rPr lang="zh-CN" altLang="zh-CN" sz="1400" b="1" dirty="0" smtClean="0">
                <a:latin typeface="Arial" panose="020B0604020202020204" pitchFamily="34" charset="0"/>
              </a:rPr>
              <a:t>0</a:t>
            </a:r>
            <a:r>
              <a:rPr lang="en-US" altLang="zh-CN" sz="1400" b="1" dirty="0" smtClean="0">
                <a:latin typeface="Arial" panose="020B0604020202020204" pitchFamily="34" charset="0"/>
              </a:rPr>
              <a:t>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Sample</a:t>
            </a:r>
            <a:endParaRPr kumimoji="0" lang="zh-CN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&gt;&gt;&gt;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from pyemd 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emd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&gt;&gt;&gt;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import numpy as np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&gt;&gt;&gt;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np.array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([0.0, 1.0])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&gt;&gt;&gt;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np.array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([5.0, 3.0])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&gt;&gt;&gt;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)  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09800" y="6299917"/>
            <a:ext cx="4186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https://pypi.python.org/pypi/pyemd/0.2.0</a:t>
            </a:r>
          </a:p>
        </p:txBody>
      </p:sp>
      <p:sp>
        <p:nvSpPr>
          <p:cNvPr id="15" name="矩形 14"/>
          <p:cNvSpPr/>
          <p:nvPr/>
        </p:nvSpPr>
        <p:spPr>
          <a:xfrm>
            <a:off x="6395818" y="4793047"/>
            <a:ext cx="15642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Route1 Blue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Route2 Red</a:t>
            </a:r>
          </a:p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Route3 Yellow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236709" y="1623549"/>
            <a:ext cx="5365194" cy="161202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T</a:t>
            </a:r>
            <a:r>
              <a:rPr lang="en-US" altLang="zh-CN" sz="2000" dirty="0" smtClean="0"/>
              <a:t>he </a:t>
            </a:r>
            <a:r>
              <a:rPr lang="en-US" altLang="zh-CN" sz="2000" b="1" dirty="0"/>
              <a:t>earth mover's distance (EMD)</a:t>
            </a:r>
            <a:r>
              <a:rPr lang="en-US" altLang="zh-CN" sz="2000" dirty="0"/>
              <a:t> is a </a:t>
            </a:r>
            <a:r>
              <a:rPr lang="en-US" altLang="zh-CN" sz="2000" dirty="0">
                <a:hlinkClick r:id="rId3" tooltip="Metric (mathematics)"/>
              </a:rPr>
              <a:t>measure of the distance</a:t>
            </a:r>
            <a:r>
              <a:rPr lang="en-US" altLang="zh-CN" sz="2000" dirty="0"/>
              <a:t> between two </a:t>
            </a:r>
            <a:r>
              <a:rPr lang="en-US" altLang="zh-CN" sz="2000" dirty="0">
                <a:hlinkClick r:id="rId4" tooltip="Probability distribution"/>
              </a:rPr>
              <a:t>probability distributions</a:t>
            </a:r>
            <a:r>
              <a:rPr lang="en-US" altLang="zh-CN" sz="2000" dirty="0"/>
              <a:t> over a region </a:t>
            </a:r>
            <a:r>
              <a:rPr lang="en-US" altLang="zh-CN" sz="2000" i="1" dirty="0"/>
              <a:t>D</a:t>
            </a:r>
            <a:r>
              <a:rPr lang="en-US" altLang="zh-CN" sz="2000" dirty="0"/>
              <a:t>. </a:t>
            </a:r>
            <a:r>
              <a:rPr lang="en-US" altLang="zh-CN" sz="2000" dirty="0" smtClean="0"/>
              <a:t>In </a:t>
            </a:r>
            <a:r>
              <a:rPr lang="en-US" altLang="zh-CN" sz="2000" dirty="0"/>
              <a:t>mathematics, this is known as the </a:t>
            </a:r>
            <a:r>
              <a:rPr lang="en-US" altLang="zh-CN" sz="2000" dirty="0">
                <a:hlinkClick r:id="rId5" tooltip="Wasserstein metric"/>
              </a:rPr>
              <a:t>Wasserstein metric</a:t>
            </a:r>
            <a:r>
              <a:rPr lang="en-US" altLang="zh-CN" sz="2000" dirty="0"/>
              <a:t>.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9451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6055" cy="3051175"/>
          </a:xfrm>
        </p:spPr>
        <p:txBody>
          <a:bodyPr/>
          <a:lstStyle/>
          <a:p>
            <a:r>
              <a:rPr lang="en-US" dirty="0" smtClean="0"/>
              <a:t>Many slave logs have been transcribed</a:t>
            </a:r>
          </a:p>
          <a:p>
            <a:r>
              <a:rPr lang="en-US" dirty="0" smtClean="0"/>
              <a:t>Large data set used explicitly to study slave trade</a:t>
            </a:r>
          </a:p>
          <a:p>
            <a:r>
              <a:rPr lang="en-US" dirty="0" smtClean="0"/>
              <a:t>Want to use this data set to predict if ships were involved in the slave trade in other available data sets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C77B-AEA9-4965-B3B5-28E10C75050B}" type="datetime1">
              <a:rPr lang="en-US" smtClean="0"/>
              <a:t>3/8/16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2" descr="http://www.slavevoyages.org/documents/images/4C9B4FEDA9794AC7154CEA70A9293E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928" y="1825625"/>
            <a:ext cx="4471554" cy="378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42109" y="4876800"/>
            <a:ext cx="5832764" cy="1231106"/>
          </a:xfrm>
          <a:prstGeom prst="rect">
            <a:avLst/>
          </a:prstGeom>
          <a:solidFill>
            <a:srgbClr val="9DC4E6"/>
          </a:solidFill>
          <a:ln>
            <a:solidFill>
              <a:srgbClr val="9DC4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Goal:</a:t>
            </a:r>
            <a:r>
              <a:rPr lang="en-US" sz="2800" dirty="0" smtClean="0"/>
              <a:t> Identify </a:t>
            </a:r>
            <a:r>
              <a:rPr lang="en-US" sz="2800" dirty="0"/>
              <a:t>ships related to </a:t>
            </a:r>
            <a:r>
              <a:rPr lang="en-US" sz="2800" dirty="0" smtClean="0"/>
              <a:t>the slave </a:t>
            </a:r>
            <a:r>
              <a:rPr lang="en-US" sz="2800" dirty="0"/>
              <a:t>trade in </a:t>
            </a:r>
            <a:r>
              <a:rPr lang="en-US" sz="2800" dirty="0" smtClean="0"/>
              <a:t>the climate </a:t>
            </a:r>
            <a:r>
              <a:rPr lang="en-US" sz="2800" dirty="0"/>
              <a:t>data </a:t>
            </a:r>
            <a:r>
              <a:rPr lang="en-US" sz="2800" dirty="0" smtClean="0"/>
              <a:t>set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going to do this?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4609-067C-42E5-AC17-61FA57141644}" type="datetime1">
              <a:rPr lang="en-US" smtClean="0"/>
              <a:t>3/8/16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734825"/>
              </p:ext>
            </p:extLst>
          </p:nvPr>
        </p:nvGraphicFramePr>
        <p:xfrm>
          <a:off x="3476897" y="1956254"/>
          <a:ext cx="4517571" cy="3895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4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(Alicia</a:t>
            </a:r>
            <a:r>
              <a:rPr lang="en-US" dirty="0" smtClean="0"/>
              <a:t>) – Label Encoder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1920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ED79-564D-43B8-827F-E3AAAA5911E0}" type="datetime1">
              <a:rPr lang="en-US" smtClean="0"/>
              <a:t>3/8/16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(Alicia) – </a:t>
            </a:r>
            <a:r>
              <a:rPr lang="en-US" dirty="0" smtClean="0"/>
              <a:t>One Hot </a:t>
            </a:r>
            <a:r>
              <a:rPr lang="en-US" dirty="0"/>
              <a:t>Encoder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3713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92CD-928D-43B8-A443-907E149C2C1B}" type="datetime1">
              <a:rPr lang="en-US" smtClean="0"/>
              <a:t>3/8/16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7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Requirements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3234-6C9D-4818-A6FD-DB6B443BB8EB}" type="datetime1">
              <a:rPr lang="en-US" smtClean="0"/>
              <a:t>3/8/16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117192" y="1866314"/>
            <a:ext cx="5731601" cy="4143908"/>
            <a:chOff x="3726792" y="2044054"/>
            <a:chExt cx="5731601" cy="4143908"/>
          </a:xfrm>
        </p:grpSpPr>
        <p:sp>
          <p:nvSpPr>
            <p:cNvPr id="11" name="Right Arrow 10"/>
            <p:cNvSpPr/>
            <p:nvPr/>
          </p:nvSpPr>
          <p:spPr>
            <a:xfrm rot="3548679">
              <a:off x="4639319" y="3869965"/>
              <a:ext cx="1086679" cy="715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6984636">
              <a:off x="7279074" y="3517029"/>
              <a:ext cx="1748978" cy="715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26792" y="2044054"/>
              <a:ext cx="2239619" cy="18950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Data</a:t>
              </a:r>
              <a:endParaRPr lang="en-US" sz="2000" b="1" dirty="0"/>
            </a:p>
            <a:p>
              <a:r>
                <a:rPr lang="en-US" sz="2000" dirty="0" smtClean="0"/>
                <a:t>-    Categorical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 smtClean="0"/>
                <a:t>Small number of   characteristics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 smtClean="0"/>
                <a:t>Relatively large training data set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18774" y="2423019"/>
              <a:ext cx="2239619" cy="14518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Software</a:t>
              </a:r>
              <a:endParaRPr lang="en-US" sz="2000" b="1" dirty="0"/>
            </a:p>
            <a:p>
              <a:r>
                <a:rPr lang="en-US" sz="2000" dirty="0" smtClean="0"/>
                <a:t>-    Python 3.5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 smtClean="0"/>
                <a:t>Well-documented</a:t>
              </a:r>
            </a:p>
            <a:p>
              <a:pPr marL="285750" indent="-285750">
                <a:buFontTx/>
                <a:buChar char="-"/>
              </a:pPr>
              <a:endParaRPr lang="en-US" sz="2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2622" y="4736143"/>
              <a:ext cx="2239619" cy="14518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/>
                <a:t>SciKitLearn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Multinomial</a:t>
              </a:r>
            </a:p>
            <a:p>
              <a:pPr algn="ctr"/>
              <a:r>
                <a:rPr lang="en-US" sz="2000" b="1" dirty="0" smtClean="0"/>
                <a:t>Naïve</a:t>
              </a:r>
            </a:p>
            <a:p>
              <a:pPr algn="ctr"/>
              <a:r>
                <a:rPr lang="en-US" sz="2000" b="1" dirty="0" smtClean="0"/>
                <a:t>Bates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2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lvl="1"/>
            <a:r>
              <a:rPr lang="en-US" dirty="0" smtClean="0"/>
              <a:t>Gaussian</a:t>
            </a:r>
          </a:p>
          <a:p>
            <a:pPr lvl="1"/>
            <a:r>
              <a:rPr lang="en-US" dirty="0" smtClean="0"/>
              <a:t>Multinomial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92CD-928D-43B8-A443-907E149C2C1B}" type="datetime1">
              <a:rPr lang="en-US" smtClean="0"/>
              <a:t>3/8/16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 descr="https://qph.is.quoracdn.net/main-qimg-2c00705ba46b23e166c78bbac8815fb0?convert_to_webp=tru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527" y="1550282"/>
            <a:ext cx="8367304" cy="548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365329" y="6488668"/>
            <a:ext cx="2826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qph.is.quoracdn.net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4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Naïve Bayes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99218" cy="4351338"/>
          </a:xfrm>
        </p:spPr>
        <p:txBody>
          <a:bodyPr/>
          <a:lstStyle/>
          <a:p>
            <a:r>
              <a:rPr lang="en-US" dirty="0" smtClean="0"/>
              <a:t>Commonly used in real-world classification:</a:t>
            </a:r>
          </a:p>
          <a:p>
            <a:pPr lvl="1"/>
            <a:r>
              <a:rPr lang="en-US" dirty="0" smtClean="0"/>
              <a:t>Document classification</a:t>
            </a:r>
          </a:p>
          <a:p>
            <a:pPr lvl="1"/>
            <a:r>
              <a:rPr lang="en-US" dirty="0" smtClean="0"/>
              <a:t>Spam filtering</a:t>
            </a:r>
          </a:p>
          <a:p>
            <a:r>
              <a:rPr lang="en-US" dirty="0" smtClean="0"/>
              <a:t>Assumes all data are independent – but still performs well when this is not true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92CD-928D-43B8-A443-907E149C2C1B}" type="datetime1">
              <a:rPr lang="en-US" smtClean="0"/>
              <a:t>3/8/16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B7E2-7C21-43BD-8781-53085BAAEFB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0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612931" y="844414"/>
            <a:ext cx="4943368" cy="4886748"/>
            <a:chOff x="5278805" y="994670"/>
            <a:chExt cx="4943368" cy="4886748"/>
          </a:xfrm>
          <a:solidFill>
            <a:schemeClr val="accent1"/>
          </a:solidFill>
        </p:grpSpPr>
        <p:sp>
          <p:nvSpPr>
            <p:cNvPr id="51" name="Oval 50"/>
            <p:cNvSpPr/>
            <p:nvPr/>
          </p:nvSpPr>
          <p:spPr>
            <a:xfrm>
              <a:off x="5278805" y="994670"/>
              <a:ext cx="4943368" cy="4886748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169975" y="1875633"/>
              <a:ext cx="3161028" cy="312482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057721" y="2752071"/>
              <a:ext cx="1385535" cy="13696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32380" y="1690709"/>
            <a:ext cx="4943368" cy="4886748"/>
            <a:chOff x="5278805" y="994670"/>
            <a:chExt cx="4943368" cy="4886748"/>
          </a:xfrm>
          <a:solidFill>
            <a:srgbClr val="ED7D31">
              <a:alpha val="20000"/>
            </a:srgbClr>
          </a:solidFill>
        </p:grpSpPr>
        <p:sp>
          <p:nvSpPr>
            <p:cNvPr id="45" name="Oval 44"/>
            <p:cNvSpPr/>
            <p:nvPr/>
          </p:nvSpPr>
          <p:spPr>
            <a:xfrm>
              <a:off x="5278805" y="994670"/>
              <a:ext cx="4943368" cy="488674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169975" y="1875633"/>
              <a:ext cx="3161028" cy="3124822"/>
            </a:xfrm>
            <a:prstGeom prst="ellipse">
              <a:avLst/>
            </a:prstGeom>
            <a:solidFill>
              <a:srgbClr val="ED7D31">
                <a:alpha val="4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7057721" y="2752071"/>
              <a:ext cx="1385535" cy="1369663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70" y="490033"/>
            <a:ext cx="5199819" cy="1058738"/>
          </a:xfrm>
        </p:spPr>
        <p:txBody>
          <a:bodyPr/>
          <a:lstStyle/>
          <a:p>
            <a:r>
              <a:rPr lang="en-US" dirty="0" smtClean="0"/>
              <a:t>Target Classification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879051" y="2745524"/>
            <a:ext cx="762000" cy="678872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4677902" y="4689264"/>
            <a:ext cx="626742" cy="587984"/>
          </a:xfrm>
          <a:prstGeom prst="triangl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71301" y="3609044"/>
            <a:ext cx="671944" cy="6272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5968258" y="4983256"/>
            <a:ext cx="626742" cy="587984"/>
          </a:xfrm>
          <a:prstGeom prst="triangl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6153390" y="2525943"/>
            <a:ext cx="626742" cy="587984"/>
          </a:xfrm>
          <a:prstGeom prst="triangl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6883717" y="3486353"/>
            <a:ext cx="626742" cy="587984"/>
          </a:xfrm>
          <a:prstGeom prst="triangl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343302" y="3379793"/>
            <a:ext cx="762000" cy="678872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4196995" y="2204904"/>
            <a:ext cx="762000" cy="678872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2148348" y="1526032"/>
            <a:ext cx="762000" cy="678872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782970" y="3396926"/>
            <a:ext cx="762000" cy="678872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1608631" y="4554548"/>
            <a:ext cx="762000" cy="678872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8007200" y="2689533"/>
            <a:ext cx="626742" cy="587984"/>
          </a:xfrm>
          <a:prstGeom prst="triangl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5567042" y="3692728"/>
            <a:ext cx="626742" cy="587984"/>
          </a:xfrm>
          <a:prstGeom prst="triangl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6799723" y="4642484"/>
            <a:ext cx="626742" cy="587984"/>
          </a:xfrm>
          <a:prstGeom prst="triangl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66250" y="936051"/>
            <a:ext cx="32856" cy="5475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 txBox="1">
            <a:spLocks/>
          </p:cNvSpPr>
          <p:nvPr/>
        </p:nvSpPr>
        <p:spPr>
          <a:xfrm rot="16200000">
            <a:off x="-682560" y="2734144"/>
            <a:ext cx="18877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Year</a:t>
            </a:r>
            <a:endParaRPr lang="en-US" sz="28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36607" y="6387295"/>
            <a:ext cx="10411858" cy="8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 txBox="1">
            <a:spLocks/>
          </p:cNvSpPr>
          <p:nvPr/>
        </p:nvSpPr>
        <p:spPr>
          <a:xfrm>
            <a:off x="4850328" y="6290761"/>
            <a:ext cx="1644943" cy="652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Ship Type</a:t>
            </a:r>
            <a:endParaRPr lang="en-US" sz="2800" dirty="0"/>
          </a:p>
        </p:txBody>
      </p:sp>
      <p:sp>
        <p:nvSpPr>
          <p:cNvPr id="55" name="Isosceles Triangle 54"/>
          <p:cNvSpPr/>
          <p:nvPr/>
        </p:nvSpPr>
        <p:spPr>
          <a:xfrm>
            <a:off x="4821875" y="3595283"/>
            <a:ext cx="626742" cy="587984"/>
          </a:xfrm>
          <a:prstGeom prst="triangl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689</Words>
  <Application>Microsoft Macintosh PowerPoint</Application>
  <PresentationFormat>Widescreen</PresentationFormat>
  <Paragraphs>185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Unicode MS</vt:lpstr>
      <vt:lpstr>Calibri</vt:lpstr>
      <vt:lpstr>Calibri Light</vt:lpstr>
      <vt:lpstr>宋体</vt:lpstr>
      <vt:lpstr>Arial</vt:lpstr>
      <vt:lpstr>Office Theme</vt:lpstr>
      <vt:lpstr>Studying the Slave Trade using Ship Logbooks</vt:lpstr>
      <vt:lpstr>Project Motivation</vt:lpstr>
      <vt:lpstr>How are we going to do this?</vt:lpstr>
      <vt:lpstr>Encoding (Alicia) – Label Encoder</vt:lpstr>
      <vt:lpstr>Encoding (Alicia) – One Hot Encoder</vt:lpstr>
      <vt:lpstr>Classification Requirements</vt:lpstr>
      <vt:lpstr>Classifier Options</vt:lpstr>
      <vt:lpstr>Multinomial Naïve Bayes Classification</vt:lpstr>
      <vt:lpstr>Target Classification</vt:lpstr>
      <vt:lpstr>Visualization (Wedward)</vt:lpstr>
      <vt:lpstr>Visualization (Wedward)</vt:lpstr>
      <vt:lpstr>Visualization (Wedward)</vt:lpstr>
      <vt:lpstr> Distance Function (Wedward)</vt:lpstr>
      <vt:lpstr> Distance Function (Wedward)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Studying the Slave Trade using Ship Logbooks</dc:title>
  <dc:creator>Emma Cotter</dc:creator>
  <cp:lastModifiedBy>ALICIA M. CLARK</cp:lastModifiedBy>
  <cp:revision>12</cp:revision>
  <dcterms:created xsi:type="dcterms:W3CDTF">2016-03-07T04:03:17Z</dcterms:created>
  <dcterms:modified xsi:type="dcterms:W3CDTF">2016-03-08T10:35:27Z</dcterms:modified>
</cp:coreProperties>
</file>