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B059-524C-4D33-A4E9-851B39E10D21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74FE8-DF6C-4EF5-B0FB-42D93881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B63-9451-4D4D-95CC-17E7F01AE0E9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87F5-290F-44C7-BE67-C1CB7F23EC7F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DC6-EA74-42DA-BD4C-0662DF60ECB1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540327" y="540327"/>
            <a:ext cx="12230100" cy="883228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1070263" y="2732809"/>
            <a:ext cx="12230100" cy="1843160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28" y="2337955"/>
            <a:ext cx="10068791" cy="18431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D0CA-B2B0-4A6B-95D8-C1EF46CD328D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7968-FF5D-4D5A-904B-A8D44CCAC297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209-A3F9-46CB-8B84-1703B228BC45}" type="datetime1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D64B-7A10-4E80-83EB-0CA563856A68}" type="datetime1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73AD-E7C5-43F1-8A7E-F58B0222A3AA}" type="datetime1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7B9-B85F-4530-A776-4000D122E6A8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FDAF-4358-46A9-96B3-23C106E76A3B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BD75-7E7B-4FA6-AD38-1D33E63EC10C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Studying the Slave Trade using Ship Logbooks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Emma Cotter</a:t>
            </a:r>
          </a:p>
          <a:p>
            <a:r>
              <a:rPr lang="en-US" dirty="0" smtClean="0"/>
              <a:t>Alicia Clark</a:t>
            </a:r>
          </a:p>
          <a:p>
            <a:r>
              <a:rPr lang="en-US" dirty="0" err="1" smtClean="0"/>
              <a:t>Wedward</a:t>
            </a:r>
            <a:r>
              <a:rPr lang="en-US" dirty="0" smtClean="0"/>
              <a:t> Wei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40-E12F-4BCA-AC82-713921FE14EC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slave logs have been transcribed</a:t>
            </a:r>
          </a:p>
          <a:p>
            <a:r>
              <a:rPr lang="en-US" dirty="0" smtClean="0"/>
              <a:t>Large data set used explicitly to study slave trade</a:t>
            </a:r>
          </a:p>
          <a:p>
            <a:r>
              <a:rPr lang="en-US" dirty="0" smtClean="0"/>
              <a:t>Could augment this with data set used to study climate change?</a:t>
            </a:r>
          </a:p>
          <a:p>
            <a:r>
              <a:rPr lang="en-US" dirty="0" smtClean="0"/>
              <a:t>Want to identify ships related to slave trade in climate data 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C77B-AEA9-4965-B3B5-28E10C75050B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categorical data for classification</a:t>
            </a:r>
          </a:p>
          <a:p>
            <a:r>
              <a:rPr lang="en-US" dirty="0" smtClean="0"/>
              <a:t>Machine-learning classifier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4609-067C-42E5-AC17-61FA57141644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(Alicia)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ED79-564D-43B8-827F-E3AAAA5911E0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(Emma)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r>
              <a:rPr lang="en-US" dirty="0" smtClean="0"/>
              <a:t>Benefits: Already implemented classifier, already using for encoding, well documented, works with python 3.5</a:t>
            </a:r>
          </a:p>
          <a:p>
            <a:r>
              <a:rPr lang="en-US" dirty="0" smtClean="0"/>
              <a:t>Challenges: Does a lot of the work on classification for us, so need to read more on what is actually happening to decide what settings to use, etc.</a:t>
            </a:r>
          </a:p>
          <a:p>
            <a:r>
              <a:rPr lang="en-US" dirty="0" smtClean="0"/>
              <a:t>Explain what classifiers we looked at (Decision trees, naïve </a:t>
            </a:r>
            <a:r>
              <a:rPr lang="en-US" dirty="0" err="1" smtClean="0"/>
              <a:t>bayes</a:t>
            </a:r>
            <a:r>
              <a:rPr lang="en-US" dirty="0" smtClean="0"/>
              <a:t>, multinomial naïve </a:t>
            </a:r>
            <a:r>
              <a:rPr lang="en-US" dirty="0" err="1" smtClean="0"/>
              <a:t>bayes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Decision trees not good for categorical data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can </a:t>
            </a:r>
            <a:r>
              <a:rPr lang="en-US" dirty="0" err="1" smtClean="0"/>
              <a:t>overfit</a:t>
            </a:r>
            <a:r>
              <a:rPr lang="en-US" dirty="0" smtClean="0"/>
              <a:t> small training data (check this)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3234-6C9D-4818-A6FD-DB6B443BB8EB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3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183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Studying the Slave Trade using Ship Logbooks</vt:lpstr>
      <vt:lpstr>Project Motivation</vt:lpstr>
      <vt:lpstr>What do we need to do this?</vt:lpstr>
      <vt:lpstr>Encoding (Alicia)</vt:lpstr>
      <vt:lpstr>Classification (Emma)</vt:lpstr>
      <vt:lpstr>Visualization (Wedward)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Slave Trade using Ship Logbooks</dc:title>
  <dc:creator>Emma Cotter</dc:creator>
  <cp:lastModifiedBy>Emma Cotter</cp:lastModifiedBy>
  <cp:revision>2</cp:revision>
  <dcterms:created xsi:type="dcterms:W3CDTF">2016-03-07T04:03:17Z</dcterms:created>
  <dcterms:modified xsi:type="dcterms:W3CDTF">2016-03-07T04:10:26Z</dcterms:modified>
</cp:coreProperties>
</file>