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F3349-DBDB-4EBD-B9AE-0460C6AE1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FC1026-CDB9-4B1C-8B34-803B0D6F9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493BD-E657-49EF-9957-C95FD73D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C939-8951-48C7-9E52-D4E1D976CDBD}" type="datetimeFigureOut">
              <a:rPr lang="ko-KR" altLang="en-US" smtClean="0"/>
              <a:t>2021-10-19(Tue)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492AD-247C-48EC-B58A-75396153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79E2B-0D3C-4394-BC9F-634D2240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35E3-35B9-4331-882E-87EA5DCD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94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6B59B-68A3-41C9-AE67-4ECE4E06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DFEC46-EC38-4174-BE8B-D84E74480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7282A-D919-4F27-9DE5-AE1C46EC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C939-8951-48C7-9E52-D4E1D976CDBD}" type="datetimeFigureOut">
              <a:rPr lang="ko-KR" altLang="en-US" smtClean="0"/>
              <a:t>2021-10-19(Tue)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35D032-1514-4F74-8630-AFE315D7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67A70-9A7E-49E2-A816-8BBE1A21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35E3-35B9-4331-882E-87EA5DCD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1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1CFF57-2DE7-4AA6-88D8-E98B23CF5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6E435E-8AA0-4E8F-A890-C2DA03031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C0CEE-67D2-42BF-92C0-4218E79C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C939-8951-48C7-9E52-D4E1D976CDBD}" type="datetimeFigureOut">
              <a:rPr lang="ko-KR" altLang="en-US" smtClean="0"/>
              <a:t>2021-10-19(Tue)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752D4-EE51-4B45-ABBD-4259C855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30A40-D878-499E-AA67-235CE7BB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35E3-35B9-4331-882E-87EA5DCD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12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19826-48DD-44C2-9FE2-FAB22ADB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1E598F-68B2-4033-B0A8-F897CD961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3B4F3-2ACA-4EB4-9186-AA87ACFB6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C939-8951-48C7-9E52-D4E1D976CDBD}" type="datetimeFigureOut">
              <a:rPr lang="ko-KR" altLang="en-US" smtClean="0"/>
              <a:t>2021-10-19(Tue)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E5A80-4387-4E54-8907-1D6CB9F7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DF2E5-1D58-4971-9756-95E575A4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35E3-35B9-4331-882E-87EA5DCD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9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B5F41-A617-442C-AB00-A9C841F4E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C92403-56E9-4A48-8B39-1EF1D0DAF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030F1-D5F7-44D0-9A54-39EA835A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C939-8951-48C7-9E52-D4E1D976CDBD}" type="datetimeFigureOut">
              <a:rPr lang="ko-KR" altLang="en-US" smtClean="0"/>
              <a:t>2021-10-19(Tue)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B6FB7-ADD0-47E2-8FB6-FC37502B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6966C8-1080-4E3B-9751-5A205E74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35E3-35B9-4331-882E-87EA5DCD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4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AFED5-A4AA-4355-994C-30909BA0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5F105-1FA2-4ADE-B7D5-37E9BAAC8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9850B0-161D-43EC-B4F8-825CBB8EE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BC82DF-E5D4-4878-9E9E-404EA7E9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C939-8951-48C7-9E52-D4E1D976CDBD}" type="datetimeFigureOut">
              <a:rPr lang="ko-KR" altLang="en-US" smtClean="0"/>
              <a:t>2021-10-19(Tue)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E4C9C7-E08C-4093-9AB6-EC21AAD6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E77D7E-DE0F-48CE-8AF9-CCCD75BA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35E3-35B9-4331-882E-87EA5DCD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38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204E1-B177-40DC-8098-D87ACC57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57307B-89E2-42A6-A5AD-7D0F9754B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E2EA10-DBD0-464F-BA02-2471CF26F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AE0B69-5A74-4508-B4BF-05558E426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1B53A3-F5D9-4083-B3FC-A81B46B90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137073-8A3A-4EF0-8374-AAB5FC70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C939-8951-48C7-9E52-D4E1D976CDBD}" type="datetimeFigureOut">
              <a:rPr lang="ko-KR" altLang="en-US" smtClean="0"/>
              <a:t>2021-10-19(Tue)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1E3C1D-A03B-4543-975F-A3BD12F4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CFB3FE-2207-4E7F-8AFD-7E37E9CB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35E3-35B9-4331-882E-87EA5DCD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6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959EC-629A-4E44-8593-94D74CB3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E114FA-10D6-4210-8F97-287B7BCC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C939-8951-48C7-9E52-D4E1D976CDBD}" type="datetimeFigureOut">
              <a:rPr lang="ko-KR" altLang="en-US" smtClean="0"/>
              <a:t>2021-10-19(Tue)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C1262F-3B4D-47E2-B177-C87CB4FC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8C1A0D-2613-4BF1-82C2-638F486A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35E3-35B9-4331-882E-87EA5DCD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35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AA3043-69AD-41FC-AF07-E3C2445B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C939-8951-48C7-9E52-D4E1D976CDBD}" type="datetimeFigureOut">
              <a:rPr lang="ko-KR" altLang="en-US" smtClean="0"/>
              <a:t>2021-10-19(Tue)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7D04A6-0D2B-4E08-8D1A-046DD8EF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F84B84-7F58-4267-B6D8-0F5DB21F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35E3-35B9-4331-882E-87EA5DCD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61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B41B7-F204-4B3D-BE10-4ACC8B15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3A891-9691-46EB-A0FB-8732DB578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5683A4-3A16-4268-8587-B4F95F88D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53CD1C-593D-4C98-A15E-5B27E06D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C939-8951-48C7-9E52-D4E1D976CDBD}" type="datetimeFigureOut">
              <a:rPr lang="ko-KR" altLang="en-US" smtClean="0"/>
              <a:t>2021-10-19(Tue)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AC258-20C3-4FDA-B6BA-6CD6B173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867F1-BD63-4017-82FA-1BBBFBBE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35E3-35B9-4331-882E-87EA5DCD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36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D4A0C-0C8D-4F24-A26B-9E4079AA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F664C0-432E-45E0-9AB7-C5A1202C3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6F49FF-6161-498C-BFC9-D497639DA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2CF408-310E-4804-A760-BA5CD69A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C939-8951-48C7-9E52-D4E1D976CDBD}" type="datetimeFigureOut">
              <a:rPr lang="ko-KR" altLang="en-US" smtClean="0"/>
              <a:t>2021-10-19(Tue)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2DDAF6-5ADE-4292-A679-DEC531E7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8DFAD8-F716-4D11-9791-5A8523CE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35E3-35B9-4331-882E-87EA5DCD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54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1175D8-FA5A-4619-8A81-AFC8F138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0F72E-97B7-480B-B87A-04709C40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182F9-CFFC-4647-A227-40F403859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4C939-8951-48C7-9E52-D4E1D976CDBD}" type="datetimeFigureOut">
              <a:rPr lang="ko-KR" altLang="en-US" smtClean="0"/>
              <a:t>2021-10-19(Tue)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D27FD-6232-430C-92A7-391785755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5FE8B8-FC9C-4F76-9330-6DD617FBA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C35E3-35B9-4331-882E-87EA5DCD7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50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3E85575-A099-46B6-B0AC-13D05E980C7E}"/>
              </a:ext>
            </a:extLst>
          </p:cNvPr>
          <p:cNvSpPr/>
          <p:nvPr/>
        </p:nvSpPr>
        <p:spPr>
          <a:xfrm>
            <a:off x="4953000" y="69850"/>
            <a:ext cx="2286000" cy="7493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document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0E3A0B-1206-4EBA-83FA-B8197ADAA3F7}"/>
              </a:ext>
            </a:extLst>
          </p:cNvPr>
          <p:cNvSpPr/>
          <p:nvPr/>
        </p:nvSpPr>
        <p:spPr>
          <a:xfrm>
            <a:off x="4953000" y="1327150"/>
            <a:ext cx="2286000" cy="7493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html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4B40545-396C-456D-9D51-41FB784A68F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819150"/>
            <a:ext cx="0" cy="50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88F627-D216-4B26-9CFA-5FFE8C5283DD}"/>
              </a:ext>
            </a:extLst>
          </p:cNvPr>
          <p:cNvSpPr/>
          <p:nvPr/>
        </p:nvSpPr>
        <p:spPr>
          <a:xfrm>
            <a:off x="1435100" y="2540000"/>
            <a:ext cx="2286000" cy="7493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head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2A5078-9231-45C9-86A7-0AE04378AF67}"/>
              </a:ext>
            </a:extLst>
          </p:cNvPr>
          <p:cNvSpPr/>
          <p:nvPr/>
        </p:nvSpPr>
        <p:spPr>
          <a:xfrm>
            <a:off x="8470902" y="2540000"/>
            <a:ext cx="2286000" cy="7493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body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805E65-4742-46D7-8956-A97A9B9B5728}"/>
              </a:ext>
            </a:extLst>
          </p:cNvPr>
          <p:cNvSpPr/>
          <p:nvPr/>
        </p:nvSpPr>
        <p:spPr>
          <a:xfrm>
            <a:off x="3848100" y="3752851"/>
            <a:ext cx="1143000" cy="7493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h3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2E2DB2-7E92-435E-9040-22F2DD0E2335}"/>
              </a:ext>
            </a:extLst>
          </p:cNvPr>
          <p:cNvSpPr/>
          <p:nvPr/>
        </p:nvSpPr>
        <p:spPr>
          <a:xfrm>
            <a:off x="5651502" y="3752851"/>
            <a:ext cx="1143000" cy="7493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hr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999FEA-B74E-4D88-A064-D45ED82E9180}"/>
              </a:ext>
            </a:extLst>
          </p:cNvPr>
          <p:cNvSpPr/>
          <p:nvPr/>
        </p:nvSpPr>
        <p:spPr>
          <a:xfrm>
            <a:off x="7429504" y="3752851"/>
            <a:ext cx="1143000" cy="7493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p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7529DE-C01E-43B1-84D7-7B6E9F4CF35E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5400000">
            <a:off x="4105275" y="549275"/>
            <a:ext cx="463550" cy="35179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5">
            <a:extLst>
              <a:ext uri="{FF2B5EF4-FFF2-40B4-BE49-F238E27FC236}">
                <a16:creationId xmlns:a16="http://schemas.microsoft.com/office/drawing/2014/main" id="{01FB6503-0520-4468-B98B-4BB7C2F16C55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7623176" y="549274"/>
            <a:ext cx="463550" cy="35179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15">
            <a:extLst>
              <a:ext uri="{FF2B5EF4-FFF2-40B4-BE49-F238E27FC236}">
                <a16:creationId xmlns:a16="http://schemas.microsoft.com/office/drawing/2014/main" id="{8190C5DE-F6F9-4DFB-84CF-735BF688ED76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6784976" y="923924"/>
            <a:ext cx="463551" cy="51943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15">
            <a:extLst>
              <a:ext uri="{FF2B5EF4-FFF2-40B4-BE49-F238E27FC236}">
                <a16:creationId xmlns:a16="http://schemas.microsoft.com/office/drawing/2014/main" id="{60FC2028-807F-465A-90FD-39903E114DB6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>
            <a:off x="7686677" y="1825625"/>
            <a:ext cx="463551" cy="33909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15">
            <a:extLst>
              <a:ext uri="{FF2B5EF4-FFF2-40B4-BE49-F238E27FC236}">
                <a16:creationId xmlns:a16="http://schemas.microsoft.com/office/drawing/2014/main" id="{872FC5C6-CC94-4FB9-AFCB-2AAA91CC20AA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5400000">
            <a:off x="8575678" y="2714626"/>
            <a:ext cx="463551" cy="161289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48F971-6834-4E1E-9A82-CF0936B357DC}"/>
              </a:ext>
            </a:extLst>
          </p:cNvPr>
          <p:cNvSpPr/>
          <p:nvPr/>
        </p:nvSpPr>
        <p:spPr>
          <a:xfrm>
            <a:off x="4654550" y="4965702"/>
            <a:ext cx="1219202" cy="7493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button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DD2DD3-ED3F-4D26-B2C8-CCAB89DB5B42}"/>
              </a:ext>
            </a:extLst>
          </p:cNvPr>
          <p:cNvSpPr/>
          <p:nvPr/>
        </p:nvSpPr>
        <p:spPr>
          <a:xfrm>
            <a:off x="9144004" y="4965702"/>
            <a:ext cx="1143000" cy="7493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span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15">
            <a:extLst>
              <a:ext uri="{FF2B5EF4-FFF2-40B4-BE49-F238E27FC236}">
                <a16:creationId xmlns:a16="http://schemas.microsoft.com/office/drawing/2014/main" id="{D4C66E95-854A-40F5-B8B5-38C41F44790F}"/>
              </a:ext>
            </a:extLst>
          </p:cNvPr>
          <p:cNvCxnSpPr>
            <a:cxnSpLocks/>
            <a:stCxn id="13" idx="2"/>
            <a:endCxn id="32" idx="0"/>
          </p:cNvCxnSpPr>
          <p:nvPr/>
        </p:nvCxnSpPr>
        <p:spPr>
          <a:xfrm rot="16200000" flipH="1">
            <a:off x="4610100" y="4311650"/>
            <a:ext cx="463551" cy="84455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15">
            <a:extLst>
              <a:ext uri="{FF2B5EF4-FFF2-40B4-BE49-F238E27FC236}">
                <a16:creationId xmlns:a16="http://schemas.microsoft.com/office/drawing/2014/main" id="{91DD2A3E-8726-45D3-AEFA-EAC49562951C}"/>
              </a:ext>
            </a:extLst>
          </p:cNvPr>
          <p:cNvCxnSpPr>
            <a:cxnSpLocks/>
            <a:stCxn id="39" idx="2"/>
            <a:endCxn id="34" idx="0"/>
          </p:cNvCxnSpPr>
          <p:nvPr/>
        </p:nvCxnSpPr>
        <p:spPr>
          <a:xfrm>
            <a:off x="9715504" y="4502151"/>
            <a:ext cx="0" cy="463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8119D35-9DDE-4D0F-B107-5B74AE40F3CE}"/>
              </a:ext>
            </a:extLst>
          </p:cNvPr>
          <p:cNvSpPr/>
          <p:nvPr/>
        </p:nvSpPr>
        <p:spPr>
          <a:xfrm>
            <a:off x="2914651" y="4965702"/>
            <a:ext cx="1219202" cy="7493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button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15">
            <a:extLst>
              <a:ext uri="{FF2B5EF4-FFF2-40B4-BE49-F238E27FC236}">
                <a16:creationId xmlns:a16="http://schemas.microsoft.com/office/drawing/2014/main" id="{65EFEDEA-CA54-47CD-B14D-4979C22397FE}"/>
              </a:ext>
            </a:extLst>
          </p:cNvPr>
          <p:cNvCxnSpPr>
            <a:cxnSpLocks/>
            <a:stCxn id="13" idx="2"/>
            <a:endCxn id="42" idx="0"/>
          </p:cNvCxnSpPr>
          <p:nvPr/>
        </p:nvCxnSpPr>
        <p:spPr>
          <a:xfrm rot="5400000">
            <a:off x="3740151" y="4286252"/>
            <a:ext cx="463551" cy="89534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C2C9047-6AAE-478C-BAEF-AC195B58D351}"/>
              </a:ext>
            </a:extLst>
          </p:cNvPr>
          <p:cNvSpPr/>
          <p:nvPr/>
        </p:nvSpPr>
        <p:spPr>
          <a:xfrm>
            <a:off x="2006598" y="3752851"/>
            <a:ext cx="1143000" cy="7493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title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15">
            <a:extLst>
              <a:ext uri="{FF2B5EF4-FFF2-40B4-BE49-F238E27FC236}">
                <a16:creationId xmlns:a16="http://schemas.microsoft.com/office/drawing/2014/main" id="{CA710204-7C5B-449B-9768-E7C64A601FEB}"/>
              </a:ext>
            </a:extLst>
          </p:cNvPr>
          <p:cNvCxnSpPr>
            <a:cxnSpLocks/>
            <a:stCxn id="11" idx="2"/>
            <a:endCxn id="50" idx="0"/>
          </p:cNvCxnSpPr>
          <p:nvPr/>
        </p:nvCxnSpPr>
        <p:spPr>
          <a:xfrm rot="5400000">
            <a:off x="2346324" y="3521074"/>
            <a:ext cx="463551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E2AFE6-23FF-425A-A4C5-59D323BD9DF0}"/>
              </a:ext>
            </a:extLst>
          </p:cNvPr>
          <p:cNvSpPr/>
          <p:nvPr/>
        </p:nvSpPr>
        <p:spPr>
          <a:xfrm>
            <a:off x="9144004" y="3752851"/>
            <a:ext cx="1143000" cy="7493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p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BA53C93-3850-48F7-AB12-267D94EF5428}"/>
              </a:ext>
            </a:extLst>
          </p:cNvPr>
          <p:cNvSpPr/>
          <p:nvPr/>
        </p:nvSpPr>
        <p:spPr>
          <a:xfrm>
            <a:off x="10858504" y="3752851"/>
            <a:ext cx="1143000" cy="7493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p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15">
            <a:extLst>
              <a:ext uri="{FF2B5EF4-FFF2-40B4-BE49-F238E27FC236}">
                <a16:creationId xmlns:a16="http://schemas.microsoft.com/office/drawing/2014/main" id="{B6F75688-6CFB-4257-973F-6879B5FF1C79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 rot="16200000" flipH="1">
            <a:off x="9432928" y="3470274"/>
            <a:ext cx="463551" cy="1016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15">
            <a:extLst>
              <a:ext uri="{FF2B5EF4-FFF2-40B4-BE49-F238E27FC236}">
                <a16:creationId xmlns:a16="http://schemas.microsoft.com/office/drawing/2014/main" id="{87378C65-E862-41E9-8982-489CDDD81BEE}"/>
              </a:ext>
            </a:extLst>
          </p:cNvPr>
          <p:cNvCxnSpPr>
            <a:cxnSpLocks/>
            <a:stCxn id="12" idx="2"/>
            <a:endCxn id="40" idx="0"/>
          </p:cNvCxnSpPr>
          <p:nvPr/>
        </p:nvCxnSpPr>
        <p:spPr>
          <a:xfrm rot="16200000" flipH="1">
            <a:off x="10290178" y="2613024"/>
            <a:ext cx="463551" cy="18161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6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민호</dc:creator>
  <cp:lastModifiedBy>김 민호</cp:lastModifiedBy>
  <cp:revision>2</cp:revision>
  <dcterms:created xsi:type="dcterms:W3CDTF">2021-10-19T06:58:01Z</dcterms:created>
  <dcterms:modified xsi:type="dcterms:W3CDTF">2021-10-19T07:34:03Z</dcterms:modified>
</cp:coreProperties>
</file>