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6" autoAdjust="0"/>
    <p:restoredTop sz="94693" autoAdjust="0"/>
  </p:normalViewPr>
  <p:slideViewPr>
    <p:cSldViewPr snapToGrid="0">
      <p:cViewPr>
        <p:scale>
          <a:sx n="75" d="100"/>
          <a:sy n="75" d="100"/>
        </p:scale>
        <p:origin x="420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49E54-A844-4A8D-9B7A-C96A0E1E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6A8F0-1A76-42EA-BFA2-894DFF39F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DF815-BA84-423B-8D89-793ABC61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9B127-EEB7-4451-8471-F86F092C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EFB66-E6AF-425D-A554-025EC2A9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5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9EFC-7A80-41E2-885C-516EFA24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46768-0DCB-4250-B31E-0846C1407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ED749-E9DF-4FC6-A39A-EF924589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2A40F-262E-45A2-B8F7-32293907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9B76-1EFD-4968-BB84-295DD1E1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8E13A8-39E0-4741-AE43-8C8208E6B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CD85B-19E5-4B0A-B930-8CD739EEB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1DB37-DE1B-46EB-99B8-BD9F0655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B2AE7-01EC-447A-BC57-F71DE9E9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B5515-040D-4E20-9499-037E146E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0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BADB6-D355-4C61-8F86-422C3F4F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2A574-43E4-4E44-AF22-AA856996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5C2A4-656B-4186-9837-6C810F0F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1FB7A-3B6B-474B-8B7F-0ADC767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2F5FE-7EAC-4B31-A8DA-1DEABC93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8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A19DE-89C6-4FEC-8372-A0865650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4E518-3427-4F72-9B5E-8CEBBE203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F1781-01AC-4B38-8D80-1BAC90A2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D3C68-3715-46FA-9F60-6DDD8348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858C8-9088-4DDC-95BF-17400483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6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00F1D-D6E3-45B0-94E7-D69BB14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D12D6-9D26-4D15-934F-11B95D2A9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4C69D-7D5F-455C-A656-CA7764C64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8B800-DF35-450A-AE5F-30914CED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FF055-4BD5-4947-A21C-C56EE26C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DE90A-9D9C-4C43-8284-ED4B3911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0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13E8F-0B4D-46A8-84C3-97638AB4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B5845-7DF2-4B2E-8717-709FFF8A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F9F65-8FA7-4BD8-A295-FA5BAD5A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7C8BA-36BD-497C-AB83-7D136597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E72853-30C4-475A-A029-8A6701116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83017A-2411-4DBD-9AE9-A4B0BC1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623C61-3892-43BB-A9DA-FE6406B5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34D731-E4F4-444A-8D0D-38F68CD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4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CEA6-14DB-4769-9EAE-ADBC4477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8086EA-5C16-4E56-A875-1B391A07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AFB239-7755-49B6-A762-6D8A907B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70C108-7B78-4047-838B-BFB1E9CC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4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1B4DC-2095-4963-BD37-B2719A7D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FA9955-9712-4AC0-985E-72763530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7CC29B-926A-44C8-9EEE-0328754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8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B233-C22B-4B1D-A664-49A5B903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C9DCB-51B2-4159-83E9-CFA249DD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E5BD1-76C7-4547-8772-2061727D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BB294-C148-4D8B-8FF5-22E7BE29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396E5-FC56-4AE7-9029-9DC4885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30D65-B762-468C-97E1-CE3437D7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1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39F4B-6DE6-4887-B70F-9B462728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E4CA7-336C-49EA-941D-CD7982B64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0AF95-34F6-41D1-8741-D4E56CAE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50B7E-A5DD-45E4-8C9E-B56BAAEA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34659-356D-4706-9CBA-0B921C55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67987-95AB-429A-B67F-CD45FBD3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8E0A0A-BB13-4D62-963F-C0CC254B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18C98-F2A1-48A6-9285-DA8BE262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27C7C-52A4-4F6B-A128-7488D6E8B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9C54-27BC-462D-90D8-A4F4904B361B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D0CAD-EDB9-4768-8C61-8EE871117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2A41A-EC7B-408B-AFF3-630C17DE4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28AF-BC45-4205-9D5E-6886DEFDF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3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835F712-D26A-4A4E-9C6F-4B49CE3C4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731325"/>
            <a:ext cx="2820670" cy="3395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0CBAB7-9FB8-4991-9243-2A7E91C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57" y="440319"/>
            <a:ext cx="2627598" cy="1694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CF241F-C380-4EF6-AEB7-E923C2CC50B9}"/>
              </a:ext>
            </a:extLst>
          </p:cNvPr>
          <p:cNvSpPr txBox="1"/>
          <p:nvPr/>
        </p:nvSpPr>
        <p:spPr>
          <a:xfrm>
            <a:off x="887457" y="2231719"/>
            <a:ext cx="262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Naver</a:t>
            </a:r>
            <a:r>
              <a:rPr lang="ko-KR" altLang="en-US" dirty="0"/>
              <a:t> 지도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A5ED08-1109-47C8-9420-57C49CC35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1" y="2882819"/>
            <a:ext cx="3121031" cy="1092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5961D-EB3D-466C-9FD0-4B072AE53974}"/>
              </a:ext>
            </a:extLst>
          </p:cNvPr>
          <p:cNvSpPr txBox="1"/>
          <p:nvPr/>
        </p:nvSpPr>
        <p:spPr>
          <a:xfrm>
            <a:off x="640742" y="4072282"/>
            <a:ext cx="31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공공데이터포털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6F78BF-DF24-4001-82FA-FDB845F84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30" y="4723382"/>
            <a:ext cx="2562583" cy="924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E9E9D7-CDFF-4492-8324-F9EE503ADCF8}"/>
              </a:ext>
            </a:extLst>
          </p:cNvPr>
          <p:cNvSpPr txBox="1"/>
          <p:nvPr/>
        </p:nvSpPr>
        <p:spPr>
          <a:xfrm>
            <a:off x="640742" y="5749213"/>
            <a:ext cx="31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jQuery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655DF1-7261-4F64-BCCD-802C5000496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15055" y="1287468"/>
            <a:ext cx="1746743" cy="1679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99D05D-363B-4796-87E9-5DD6DE3E330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3761772" y="3428997"/>
            <a:ext cx="1500026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B5B13FA-ECF6-4DB6-A062-4F569835369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461413" y="3814119"/>
            <a:ext cx="1800385" cy="137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F5A278-DF2E-4EC8-9B45-9A1DC9E72CA3}"/>
              </a:ext>
            </a:extLst>
          </p:cNvPr>
          <p:cNvSpPr/>
          <p:nvPr/>
        </p:nvSpPr>
        <p:spPr>
          <a:xfrm>
            <a:off x="5261798" y="2817531"/>
            <a:ext cx="1668403" cy="1222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클라이언트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840066-3C2C-4C09-8D27-25A5121F354C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6930201" y="3428997"/>
            <a:ext cx="180038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5B35BA-6398-49DA-8C60-C8CEB0F8579D}"/>
              </a:ext>
            </a:extLst>
          </p:cNvPr>
          <p:cNvSpPr txBox="1"/>
          <p:nvPr/>
        </p:nvSpPr>
        <p:spPr>
          <a:xfrm>
            <a:off x="7373194" y="29669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55250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0395BF-D59A-4A9E-AF5D-A9E02A329893}"/>
              </a:ext>
            </a:extLst>
          </p:cNvPr>
          <p:cNvCxnSpPr>
            <a:cxnSpLocks/>
          </p:cNvCxnSpPr>
          <p:nvPr/>
        </p:nvCxnSpPr>
        <p:spPr>
          <a:xfrm>
            <a:off x="2686050" y="0"/>
            <a:ext cx="0" cy="68580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BD1269-FD16-43A5-993C-07067E5FD311}"/>
              </a:ext>
            </a:extLst>
          </p:cNvPr>
          <p:cNvSpPr/>
          <p:nvPr/>
        </p:nvSpPr>
        <p:spPr>
          <a:xfrm>
            <a:off x="505978" y="2308635"/>
            <a:ext cx="1883849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 </a:t>
            </a:r>
            <a:r>
              <a:rPr lang="ko-KR" altLang="en-US" dirty="0">
                <a:solidFill>
                  <a:schemeClr val="tx1"/>
                </a:solidFill>
              </a:rPr>
              <a:t>파일 열람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8E4651-B40E-4D9F-B90D-606390821FE4}"/>
              </a:ext>
            </a:extLst>
          </p:cNvPr>
          <p:cNvSpPr/>
          <p:nvPr/>
        </p:nvSpPr>
        <p:spPr>
          <a:xfrm>
            <a:off x="4006823" y="1359720"/>
            <a:ext cx="2222507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 지도 요청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41E489-3820-495A-924B-6E87C6AFEAB8}"/>
              </a:ext>
            </a:extLst>
          </p:cNvPr>
          <p:cNvSpPr/>
          <p:nvPr/>
        </p:nvSpPr>
        <p:spPr>
          <a:xfrm>
            <a:off x="3723617" y="2308635"/>
            <a:ext cx="2788921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시도별 중심 좌표 계산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BDA642-A357-488E-86CD-27AFD233FFE3}"/>
              </a:ext>
            </a:extLst>
          </p:cNvPr>
          <p:cNvSpPr/>
          <p:nvPr/>
        </p:nvSpPr>
        <p:spPr>
          <a:xfrm>
            <a:off x="3477246" y="3257550"/>
            <a:ext cx="3281665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전국단위 재난문자 현황 요청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452356-8158-4E96-AFD9-8EB61F0B4A96}"/>
              </a:ext>
            </a:extLst>
          </p:cNvPr>
          <p:cNvSpPr/>
          <p:nvPr/>
        </p:nvSpPr>
        <p:spPr>
          <a:xfrm>
            <a:off x="7833310" y="1876576"/>
            <a:ext cx="2366422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지도 위에 마커 표시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E2E402-E0AA-4CB2-ADA4-F5729B0812E0}"/>
              </a:ext>
            </a:extLst>
          </p:cNvPr>
          <p:cNvSpPr/>
          <p:nvPr/>
        </p:nvSpPr>
        <p:spPr>
          <a:xfrm>
            <a:off x="5764975" y="4753492"/>
            <a:ext cx="3281665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마커에 문자 개수 출력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9160F2-22C7-4BB0-92CB-F37A47A8D2DE}"/>
              </a:ext>
            </a:extLst>
          </p:cNvPr>
          <p:cNvSpPr/>
          <p:nvPr/>
        </p:nvSpPr>
        <p:spPr>
          <a:xfrm>
            <a:off x="753464" y="4753492"/>
            <a:ext cx="1388876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FBCEFB-CF4C-4D82-9C43-DC5D46ED821A}"/>
              </a:ext>
            </a:extLst>
          </p:cNvPr>
          <p:cNvCxnSpPr>
            <a:stCxn id="9" idx="3"/>
            <a:endCxn id="27" idx="1"/>
          </p:cNvCxnSpPr>
          <p:nvPr/>
        </p:nvCxnSpPr>
        <p:spPr>
          <a:xfrm>
            <a:off x="2389827" y="2673502"/>
            <a:ext cx="133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DF07A7-B353-4B5F-82F6-9DD494C86999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2389827" y="1724587"/>
            <a:ext cx="1616996" cy="948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A4C530-CC2D-48B5-90D7-123A8063F4CE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2389827" y="2673502"/>
            <a:ext cx="1087419" cy="948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67223-6446-4349-BDD4-5E834F0A272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229330" y="1724587"/>
            <a:ext cx="1603980" cy="516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579BC40-C9D5-4C86-8BE5-B88C5E37E74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6512538" y="2241443"/>
            <a:ext cx="1320772" cy="432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14E1C0-743B-4769-B5E3-5A02B3BF257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7405808" y="2606310"/>
            <a:ext cx="1610713" cy="2147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02F3A8D-4B67-41B2-859D-8E9C7D11E20C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6758911" y="3622417"/>
            <a:ext cx="646897" cy="1131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371883B-4FE4-4B7E-A36F-BE1955598569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2142340" y="5118359"/>
            <a:ext cx="3622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8F1F9E-7555-438F-91C9-33566D31ADC6}"/>
              </a:ext>
            </a:extLst>
          </p:cNvPr>
          <p:cNvSpPr/>
          <p:nvPr/>
        </p:nvSpPr>
        <p:spPr>
          <a:xfrm>
            <a:off x="505977" y="367151"/>
            <a:ext cx="1883849" cy="43365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B89066-C8A8-440D-99CA-4FEE75B56D56}"/>
              </a:ext>
            </a:extLst>
          </p:cNvPr>
          <p:cNvSpPr/>
          <p:nvPr/>
        </p:nvSpPr>
        <p:spPr>
          <a:xfrm>
            <a:off x="6096000" y="367151"/>
            <a:ext cx="1883849" cy="43583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9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0395BF-D59A-4A9E-AF5D-A9E02A329893}"/>
              </a:ext>
            </a:extLst>
          </p:cNvPr>
          <p:cNvCxnSpPr>
            <a:cxnSpLocks/>
          </p:cNvCxnSpPr>
          <p:nvPr/>
        </p:nvCxnSpPr>
        <p:spPr>
          <a:xfrm>
            <a:off x="2686050" y="0"/>
            <a:ext cx="0" cy="68580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BD1269-FD16-43A5-993C-07067E5FD311}"/>
              </a:ext>
            </a:extLst>
          </p:cNvPr>
          <p:cNvSpPr/>
          <p:nvPr/>
        </p:nvSpPr>
        <p:spPr>
          <a:xfrm>
            <a:off x="505978" y="2308635"/>
            <a:ext cx="1883849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마커 클릭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8E4651-B40E-4D9F-B90D-606390821FE4}"/>
              </a:ext>
            </a:extLst>
          </p:cNvPr>
          <p:cNvSpPr/>
          <p:nvPr/>
        </p:nvSpPr>
        <p:spPr>
          <a:xfrm>
            <a:off x="4006823" y="1943768"/>
            <a:ext cx="2222507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41E489-3820-495A-924B-6E87C6AFEAB8}"/>
              </a:ext>
            </a:extLst>
          </p:cNvPr>
          <p:cNvSpPr/>
          <p:nvPr/>
        </p:nvSpPr>
        <p:spPr>
          <a:xfrm>
            <a:off x="3723617" y="3348630"/>
            <a:ext cx="2788921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재난문자 현황 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E2E402-E0AA-4CB2-ADA4-F5729B0812E0}"/>
              </a:ext>
            </a:extLst>
          </p:cNvPr>
          <p:cNvSpPr/>
          <p:nvPr/>
        </p:nvSpPr>
        <p:spPr>
          <a:xfrm>
            <a:off x="7399466" y="4753492"/>
            <a:ext cx="1515934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테이블 출력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9160F2-22C7-4BB0-92CB-F37A47A8D2DE}"/>
              </a:ext>
            </a:extLst>
          </p:cNvPr>
          <p:cNvSpPr/>
          <p:nvPr/>
        </p:nvSpPr>
        <p:spPr>
          <a:xfrm>
            <a:off x="753464" y="4753492"/>
            <a:ext cx="1388876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FBCEFB-CF4C-4D82-9C43-DC5D46ED821A}"/>
              </a:ext>
            </a:extLst>
          </p:cNvPr>
          <p:cNvCxnSpPr>
            <a:stCxn id="9" idx="3"/>
            <a:endCxn id="27" idx="1"/>
          </p:cNvCxnSpPr>
          <p:nvPr/>
        </p:nvCxnSpPr>
        <p:spPr>
          <a:xfrm>
            <a:off x="2389827" y="2673502"/>
            <a:ext cx="1333790" cy="1039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DF07A7-B353-4B5F-82F6-9DD494C86999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2389827" y="2308635"/>
            <a:ext cx="1616996" cy="36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67223-6446-4349-BDD4-5E834F0A2728}"/>
              </a:ext>
            </a:extLst>
          </p:cNvPr>
          <p:cNvCxnSpPr>
            <a:cxnSpLocks/>
            <a:stCxn id="26" idx="3"/>
            <a:endCxn id="31" idx="0"/>
          </p:cNvCxnSpPr>
          <p:nvPr/>
        </p:nvCxnSpPr>
        <p:spPr>
          <a:xfrm>
            <a:off x="6229330" y="2308635"/>
            <a:ext cx="1928103" cy="2444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579BC40-C9D5-4C86-8BE5-B88C5E37E740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6512538" y="3713497"/>
            <a:ext cx="1644895" cy="1039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371883B-4FE4-4B7E-A36F-BE1955598569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2142340" y="5118359"/>
            <a:ext cx="52571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8F1F9E-7555-438F-91C9-33566D31ADC6}"/>
              </a:ext>
            </a:extLst>
          </p:cNvPr>
          <p:cNvSpPr/>
          <p:nvPr/>
        </p:nvSpPr>
        <p:spPr>
          <a:xfrm>
            <a:off x="505977" y="367151"/>
            <a:ext cx="1883849" cy="43365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B89066-C8A8-440D-99CA-4FEE75B56D56}"/>
              </a:ext>
            </a:extLst>
          </p:cNvPr>
          <p:cNvSpPr/>
          <p:nvPr/>
        </p:nvSpPr>
        <p:spPr>
          <a:xfrm>
            <a:off x="6096000" y="367151"/>
            <a:ext cx="1883849" cy="43583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6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0395BF-D59A-4A9E-AF5D-A9E02A329893}"/>
              </a:ext>
            </a:extLst>
          </p:cNvPr>
          <p:cNvCxnSpPr>
            <a:cxnSpLocks/>
          </p:cNvCxnSpPr>
          <p:nvPr/>
        </p:nvCxnSpPr>
        <p:spPr>
          <a:xfrm>
            <a:off x="2423160" y="0"/>
            <a:ext cx="0" cy="68580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BD1269-FD16-43A5-993C-07067E5FD311}"/>
              </a:ext>
            </a:extLst>
          </p:cNvPr>
          <p:cNvSpPr/>
          <p:nvPr/>
        </p:nvSpPr>
        <p:spPr>
          <a:xfrm>
            <a:off x="243088" y="2308635"/>
            <a:ext cx="1883849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8E4651-B40E-4D9F-B90D-606390821FE4}"/>
              </a:ext>
            </a:extLst>
          </p:cNvPr>
          <p:cNvSpPr/>
          <p:nvPr/>
        </p:nvSpPr>
        <p:spPr>
          <a:xfrm>
            <a:off x="6050002" y="1309283"/>
            <a:ext cx="2702008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내 시군 정보 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41E489-3820-495A-924B-6E87C6AFEAB8}"/>
              </a:ext>
            </a:extLst>
          </p:cNvPr>
          <p:cNvSpPr/>
          <p:nvPr/>
        </p:nvSpPr>
        <p:spPr>
          <a:xfrm>
            <a:off x="2664262" y="2308635"/>
            <a:ext cx="2788921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이름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데이터 개수 확인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BDA642-A357-488E-86CD-27AFD233FFE3}"/>
              </a:ext>
            </a:extLst>
          </p:cNvPr>
          <p:cNvSpPr/>
          <p:nvPr/>
        </p:nvSpPr>
        <p:spPr>
          <a:xfrm>
            <a:off x="5760174" y="3166196"/>
            <a:ext cx="3281665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지역단위 </a:t>
            </a:r>
            <a:r>
              <a:rPr lang="ko-KR" altLang="en-US" dirty="0"/>
              <a:t>재난문자 현황 요청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452356-8158-4E96-AFD9-8EB61F0B4A96}"/>
              </a:ext>
            </a:extLst>
          </p:cNvPr>
          <p:cNvSpPr/>
          <p:nvPr/>
        </p:nvSpPr>
        <p:spPr>
          <a:xfrm>
            <a:off x="9444111" y="2388317"/>
            <a:ext cx="2366422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지도 위에 마커 표시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E2E402-E0AA-4CB2-ADA4-F5729B0812E0}"/>
              </a:ext>
            </a:extLst>
          </p:cNvPr>
          <p:cNvSpPr/>
          <p:nvPr/>
        </p:nvSpPr>
        <p:spPr>
          <a:xfrm>
            <a:off x="8032279" y="4753492"/>
            <a:ext cx="3281665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마커에 문자 개수 출력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9160F2-22C7-4BB0-92CB-F37A47A8D2DE}"/>
              </a:ext>
            </a:extLst>
          </p:cNvPr>
          <p:cNvSpPr/>
          <p:nvPr/>
        </p:nvSpPr>
        <p:spPr>
          <a:xfrm>
            <a:off x="490574" y="4753492"/>
            <a:ext cx="1388876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FBCEFB-CF4C-4D82-9C43-DC5D46ED821A}"/>
              </a:ext>
            </a:extLst>
          </p:cNvPr>
          <p:cNvCxnSpPr>
            <a:stCxn id="9" idx="3"/>
            <a:endCxn id="27" idx="1"/>
          </p:cNvCxnSpPr>
          <p:nvPr/>
        </p:nvCxnSpPr>
        <p:spPr>
          <a:xfrm>
            <a:off x="2126937" y="2673502"/>
            <a:ext cx="537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DF07A7-B353-4B5F-82F6-9DD494C86999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5453183" y="1674150"/>
            <a:ext cx="596819" cy="999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A4C530-CC2D-48B5-90D7-123A8063F4C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453183" y="2673502"/>
            <a:ext cx="306991" cy="857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67223-6446-4349-BDD4-5E834F0A2728}"/>
              </a:ext>
            </a:extLst>
          </p:cNvPr>
          <p:cNvCxnSpPr>
            <a:cxnSpLocks/>
            <a:stCxn id="26" idx="3"/>
            <a:endCxn id="89" idx="1"/>
          </p:cNvCxnSpPr>
          <p:nvPr/>
        </p:nvCxnSpPr>
        <p:spPr>
          <a:xfrm>
            <a:off x="8752010" y="1674150"/>
            <a:ext cx="5243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14E1C0-743B-4769-B5E3-5A02B3BF257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673112" y="3118051"/>
            <a:ext cx="954210" cy="1635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02F3A8D-4B67-41B2-859D-8E9C7D11E20C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7401007" y="3895930"/>
            <a:ext cx="2272105" cy="85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371883B-4FE4-4B7E-A36F-BE1955598569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1879450" y="5118359"/>
            <a:ext cx="61528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8F1F9E-7555-438F-91C9-33566D31ADC6}"/>
              </a:ext>
            </a:extLst>
          </p:cNvPr>
          <p:cNvSpPr/>
          <p:nvPr/>
        </p:nvSpPr>
        <p:spPr>
          <a:xfrm>
            <a:off x="243087" y="367151"/>
            <a:ext cx="1883849" cy="43365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B89066-C8A8-440D-99CA-4FEE75B56D56}"/>
              </a:ext>
            </a:extLst>
          </p:cNvPr>
          <p:cNvSpPr/>
          <p:nvPr/>
        </p:nvSpPr>
        <p:spPr>
          <a:xfrm>
            <a:off x="5833110" y="367151"/>
            <a:ext cx="1883849" cy="43583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9163DC-19E0-426F-B573-B99F8390C118}"/>
              </a:ext>
            </a:extLst>
          </p:cNvPr>
          <p:cNvSpPr/>
          <p:nvPr/>
        </p:nvSpPr>
        <p:spPr>
          <a:xfrm>
            <a:off x="9276318" y="1309283"/>
            <a:ext cx="2702008" cy="7297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시군별</a:t>
            </a:r>
            <a:r>
              <a:rPr lang="ko-KR" altLang="en-US" dirty="0"/>
              <a:t> 중심좌표 확인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0E3C9ED-BFC8-4A00-BDEE-2B30B89D527E}"/>
              </a:ext>
            </a:extLst>
          </p:cNvPr>
          <p:cNvCxnSpPr>
            <a:cxnSpLocks/>
            <a:stCxn id="89" idx="2"/>
            <a:endCxn id="30" idx="0"/>
          </p:cNvCxnSpPr>
          <p:nvPr/>
        </p:nvCxnSpPr>
        <p:spPr>
          <a:xfrm>
            <a:off x="10627322" y="2039017"/>
            <a:ext cx="0" cy="349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2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80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민호</dc:creator>
  <cp:lastModifiedBy>김 민호</cp:lastModifiedBy>
  <cp:revision>1</cp:revision>
  <dcterms:created xsi:type="dcterms:W3CDTF">2021-12-13T18:03:13Z</dcterms:created>
  <dcterms:modified xsi:type="dcterms:W3CDTF">2021-12-13T19:33:02Z</dcterms:modified>
</cp:coreProperties>
</file>