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5" r:id="rId3"/>
    <p:sldId id="463" r:id="rId4"/>
    <p:sldId id="492" r:id="rId5"/>
    <p:sldId id="493" r:id="rId6"/>
    <p:sldId id="482" r:id="rId7"/>
    <p:sldId id="483" r:id="rId8"/>
    <p:sldId id="494" r:id="rId9"/>
    <p:sldId id="485" r:id="rId10"/>
    <p:sldId id="486" r:id="rId11"/>
    <p:sldId id="495" r:id="rId12"/>
    <p:sldId id="487" r:id="rId13"/>
    <p:sldId id="488" r:id="rId14"/>
    <p:sldId id="489" r:id="rId15"/>
    <p:sldId id="490" r:id="rId16"/>
    <p:sldId id="491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C1D4"/>
    <a:srgbClr val="442CA4"/>
    <a:srgbClr val="CFD5EA"/>
    <a:srgbClr val="FF0000"/>
    <a:srgbClr val="E6E6E6"/>
    <a:srgbClr val="E9EBF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1A135-5A66-4580-9E31-522458F4B530}" v="937" dt="2021-08-01T09:16:16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1" autoAdjust="0"/>
    <p:restoredTop sz="86557" autoAdjust="0"/>
  </p:normalViewPr>
  <p:slideViewPr>
    <p:cSldViewPr snapToGrid="0">
      <p:cViewPr varScale="1">
        <p:scale>
          <a:sx n="79" d="100"/>
          <a:sy n="79" d="100"/>
        </p:scale>
        <p:origin x="132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호" userId="0f5da431a89d92c6" providerId="LiveId" clId="{F485FA37-32FC-4582-BCE9-D27C4151AA00}"/>
    <pc:docChg chg="undo redo custSel addSld delSld modSld">
      <pc:chgData name="김 민호" userId="0f5da431a89d92c6" providerId="LiveId" clId="{F485FA37-32FC-4582-BCE9-D27C4151AA00}" dt="2021-07-12T14:28:05.011" v="2705" actId="47"/>
      <pc:docMkLst>
        <pc:docMk/>
      </pc:docMkLst>
      <pc:sldChg chg="addSp delSp modSp mod">
        <pc:chgData name="김 민호" userId="0f5da431a89d92c6" providerId="LiveId" clId="{F485FA37-32FC-4582-BCE9-D27C4151AA00}" dt="2021-07-12T09:27:08.134" v="2701" actId="21"/>
        <pc:sldMkLst>
          <pc:docMk/>
          <pc:sldMk cId="3251664893" sldId="257"/>
        </pc:sldMkLst>
        <pc:spChg chg="add del mod">
          <ac:chgData name="김 민호" userId="0f5da431a89d92c6" providerId="LiveId" clId="{F485FA37-32FC-4582-BCE9-D27C4151AA00}" dt="2021-07-12T09:27:08.134" v="2701" actId="21"/>
          <ac:spMkLst>
            <pc:docMk/>
            <pc:sldMk cId="3251664893" sldId="257"/>
            <ac:spMk id="9" creationId="{41EFB54D-C20A-41F1-B966-7D9B48EBFB7F}"/>
          </ac:spMkLst>
        </pc:spChg>
        <pc:spChg chg="del">
          <ac:chgData name="김 민호" userId="0f5da431a89d92c6" providerId="LiveId" clId="{F485FA37-32FC-4582-BCE9-D27C4151AA00}" dt="2021-07-11T07:11:48.724" v="942" actId="21"/>
          <ac:spMkLst>
            <pc:docMk/>
            <pc:sldMk cId="3251664893" sldId="257"/>
            <ac:spMk id="10" creationId="{4353DEBF-77B6-4765-9F12-C5CEA13E7CBE}"/>
          </ac:spMkLst>
        </pc:spChg>
        <pc:spChg chg="mod">
          <ac:chgData name="김 민호" userId="0f5da431a89d92c6" providerId="LiveId" clId="{F485FA37-32FC-4582-BCE9-D27C4151AA00}" dt="2021-07-11T06:55:26.126" v="1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F485FA37-32FC-4582-BCE9-D27C4151AA00}" dt="2021-07-11T06:55:35.154" v="37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F485FA37-32FC-4582-BCE9-D27C4151AA00}" dt="2021-07-11T06:59:39.549" v="266"/>
        <pc:sldMkLst>
          <pc:docMk/>
          <pc:sldMk cId="3927890695" sldId="265"/>
        </pc:sldMkLst>
        <pc:spChg chg="mod">
          <ac:chgData name="김 민호" userId="0f5da431a89d92c6" providerId="LiveId" clId="{F485FA37-32FC-4582-BCE9-D27C4151AA00}" dt="2021-07-11T06:55:40.672" v="57"/>
          <ac:spMkLst>
            <pc:docMk/>
            <pc:sldMk cId="3927890695" sldId="265"/>
            <ac:spMk id="5" creationId="{00000000-0000-0000-0000-000000000000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21" creationId="{BB7A2E97-F801-4956-A426-84FD9EAA9722}"/>
          </ac:spMkLst>
        </pc:spChg>
        <pc:spChg chg="mod">
          <ac:chgData name="김 민호" userId="0f5da431a89d92c6" providerId="LiveId" clId="{F485FA37-32FC-4582-BCE9-D27C4151AA00}" dt="2021-07-11T06:57:11.214" v="108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F485FA37-32FC-4582-BCE9-D27C4151AA00}" dt="2021-07-11T06:55:42.406" v="59" actId="20577"/>
          <ac:spMkLst>
            <pc:docMk/>
            <pc:sldMk cId="3927890695" sldId="265"/>
            <ac:spMk id="27" creationId="{00000000-0000-0000-0000-000000000000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1" creationId="{B97AF96A-9742-4558-90DC-35E394A55A2A}"/>
          </ac:spMkLst>
        </pc:spChg>
        <pc:spChg chg="del mod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2" creationId="{5CC8CCB6-38DE-4AE4-9931-80BF8FCC700B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3" creationId="{2C5A5D18-B099-42E1-A2E3-C4FD4104B3EC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4" creationId="{2271D34E-F3DC-4484-8DF7-888274BB1E08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5" creationId="{28800DC7-3072-4A56-BD91-675C31879226}"/>
          </ac:spMkLst>
        </pc:spChg>
        <pc:spChg chg="del mod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6" creationId="{30180805-024C-4E0B-8231-6CD766D94017}"/>
          </ac:spMkLst>
        </pc:spChg>
        <pc:spChg chg="del mod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7" creationId="{953C0ADC-2B71-4CC9-AF75-AD7C507E6444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8" creationId="{0B3AE67A-134F-49A4-BED1-220CF3FC264A}"/>
          </ac:spMkLst>
        </pc:spChg>
        <pc:spChg chg="del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39" creationId="{49368CCF-E4A2-4603-AE32-98BD3AF5BDA8}"/>
          </ac:spMkLst>
        </pc:spChg>
        <pc:spChg chg="del mod">
          <ac:chgData name="김 민호" userId="0f5da431a89d92c6" providerId="LiveId" clId="{F485FA37-32FC-4582-BCE9-D27C4151AA00}" dt="2021-07-11T06:58:44.756" v="148" actId="478"/>
          <ac:spMkLst>
            <pc:docMk/>
            <pc:sldMk cId="3927890695" sldId="265"/>
            <ac:spMk id="40" creationId="{02001BBA-4EB6-4042-886B-FA1D8F630F2A}"/>
          </ac:spMkLst>
        </pc:spChg>
        <pc:spChg chg="add mod">
          <ac:chgData name="김 민호" userId="0f5da431a89d92c6" providerId="LiveId" clId="{F485FA37-32FC-4582-BCE9-D27C4151AA00}" dt="2021-07-11T06:58:45.061" v="149"/>
          <ac:spMkLst>
            <pc:docMk/>
            <pc:sldMk cId="3927890695" sldId="265"/>
            <ac:spMk id="41" creationId="{3423DFFA-E163-443B-BFCC-69A01180E5E3}"/>
          </ac:spMkLst>
        </pc:spChg>
        <pc:spChg chg="add mod">
          <ac:chgData name="김 민호" userId="0f5da431a89d92c6" providerId="LiveId" clId="{F485FA37-32FC-4582-BCE9-D27C4151AA00}" dt="2021-07-11T06:58:45.061" v="149"/>
          <ac:spMkLst>
            <pc:docMk/>
            <pc:sldMk cId="3927890695" sldId="265"/>
            <ac:spMk id="42" creationId="{1279C6AA-C015-49D8-9D53-C8CFACA95E42}"/>
          </ac:spMkLst>
        </pc:spChg>
        <pc:spChg chg="add mod">
          <ac:chgData name="김 민호" userId="0f5da431a89d92c6" providerId="LiveId" clId="{F485FA37-32FC-4582-BCE9-D27C4151AA00}" dt="2021-07-11T06:58:56.384" v="178" actId="1076"/>
          <ac:spMkLst>
            <pc:docMk/>
            <pc:sldMk cId="3927890695" sldId="265"/>
            <ac:spMk id="43" creationId="{44081789-C6B7-43AE-A5B2-CC13A5470EAD}"/>
          </ac:spMkLst>
        </pc:spChg>
        <pc:spChg chg="add mod">
          <ac:chgData name="김 민호" userId="0f5da431a89d92c6" providerId="LiveId" clId="{F485FA37-32FC-4582-BCE9-D27C4151AA00}" dt="2021-07-11T06:58:45.061" v="149"/>
          <ac:spMkLst>
            <pc:docMk/>
            <pc:sldMk cId="3927890695" sldId="265"/>
            <ac:spMk id="44" creationId="{37304D17-EB3A-4915-94DF-5377378F063A}"/>
          </ac:spMkLst>
        </pc:spChg>
        <pc:spChg chg="add mod">
          <ac:chgData name="김 민호" userId="0f5da431a89d92c6" providerId="LiveId" clId="{F485FA37-32FC-4582-BCE9-D27C4151AA00}" dt="2021-07-11T06:58:45.061" v="149"/>
          <ac:spMkLst>
            <pc:docMk/>
            <pc:sldMk cId="3927890695" sldId="265"/>
            <ac:spMk id="45" creationId="{30275958-EB55-491B-AE7B-B284DD845E58}"/>
          </ac:spMkLst>
        </pc:spChg>
        <pc:spChg chg="add mod">
          <ac:chgData name="김 민호" userId="0f5da431a89d92c6" providerId="LiveId" clId="{F485FA37-32FC-4582-BCE9-D27C4151AA00}" dt="2021-07-11T06:59:05.641" v="205" actId="1076"/>
          <ac:spMkLst>
            <pc:docMk/>
            <pc:sldMk cId="3927890695" sldId="265"/>
            <ac:spMk id="46" creationId="{1C228BF8-05EA-4CDB-A8E7-9506F1015192}"/>
          </ac:spMkLst>
        </pc:spChg>
        <pc:spChg chg="add mod">
          <ac:chgData name="김 민호" userId="0f5da431a89d92c6" providerId="LiveId" clId="{F485FA37-32FC-4582-BCE9-D27C4151AA00}" dt="2021-07-11T06:59:39.549" v="266"/>
          <ac:spMkLst>
            <pc:docMk/>
            <pc:sldMk cId="3927890695" sldId="265"/>
            <ac:spMk id="47" creationId="{B9AFB1C5-24E6-4FFE-AE9B-7EA955B8FB7F}"/>
          </ac:spMkLst>
        </pc:spChg>
      </pc:sldChg>
      <pc:sldChg chg="addSp delSp modSp mod">
        <pc:chgData name="김 민호" userId="0f5da431a89d92c6" providerId="LiveId" clId="{F485FA37-32FC-4582-BCE9-D27C4151AA00}" dt="2021-07-11T07:11:59.220" v="946" actId="478"/>
        <pc:sldMkLst>
          <pc:docMk/>
          <pc:sldMk cId="411984489" sldId="330"/>
        </pc:sldMkLst>
        <pc:spChg chg="mod">
          <ac:chgData name="김 민호" userId="0f5da431a89d92c6" providerId="LiveId" clId="{F485FA37-32FC-4582-BCE9-D27C4151AA00}" dt="2021-07-11T06:59:49.766" v="304" actId="20577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F485FA37-32FC-4582-BCE9-D27C4151AA00}" dt="2021-07-11T07:10:55.680" v="933" actId="1076"/>
          <ac:spMkLst>
            <pc:docMk/>
            <pc:sldMk cId="411984489" sldId="330"/>
            <ac:spMk id="13" creationId="{5089CA66-C5BB-4FE9-B569-22BFB097C4E9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15" creationId="{BE5D968C-1825-4AF6-AB47-A1B94E64C754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16" creationId="{FAC6C5AB-AB8D-4986-9B66-966CB9951865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18" creationId="{B8208C93-FFC6-41E0-9828-4F2AAB2CA834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20" creationId="{8A64D32C-EBAE-4B1E-A308-1293439A8592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21" creationId="{DC95A51F-CA65-4B69-A5C9-25A726969079}"/>
          </ac:spMkLst>
        </pc:spChg>
        <pc:spChg chg="mod">
          <ac:chgData name="김 민호" userId="0f5da431a89d92c6" providerId="LiveId" clId="{F485FA37-32FC-4582-BCE9-D27C4151AA00}" dt="2021-07-11T07:00:09.188" v="329" actId="20577"/>
          <ac:spMkLst>
            <pc:docMk/>
            <pc:sldMk cId="411984489" sldId="330"/>
            <ac:spMk id="22" creationId="{F823846F-3B7C-443B-893A-9365AC7FF82C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24" creationId="{9DE9B24B-3002-4DD6-9AC2-B5FA1ADA9EBC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26" creationId="{1C3AC8EF-F9AF-40E6-A6A9-EFF0BAFEC056}"/>
          </ac:spMkLst>
        </pc:spChg>
        <pc:spChg chg="mod">
          <ac:chgData name="김 민호" userId="0f5da431a89d92c6" providerId="LiveId" clId="{F485FA37-32FC-4582-BCE9-D27C4151AA00}" dt="2021-07-11T06:59:51.833" v="306" actId="20577"/>
          <ac:spMkLst>
            <pc:docMk/>
            <pc:sldMk cId="411984489" sldId="330"/>
            <ac:spMk id="27" creationId="{00000000-0000-0000-0000-000000000000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31" creationId="{38E828FC-3499-4C37-B533-F054EFACD88E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33" creationId="{B2586D7A-6A59-4F74-8280-FA970508DC63}"/>
          </ac:spMkLst>
        </pc:spChg>
        <pc:spChg chg="add del mod">
          <ac:chgData name="김 민호" userId="0f5da431a89d92c6" providerId="LiveId" clId="{F485FA37-32FC-4582-BCE9-D27C4151AA00}" dt="2021-07-11T07:11:43.427" v="938" actId="164"/>
          <ac:spMkLst>
            <pc:docMk/>
            <pc:sldMk cId="411984489" sldId="330"/>
            <ac:spMk id="35" creationId="{03D9C132-2C7C-4524-AED4-911DD28B4101}"/>
          </ac:spMkLst>
        </pc:spChg>
        <pc:spChg chg="mod">
          <ac:chgData name="김 민호" userId="0f5da431a89d92c6" providerId="LiveId" clId="{F485FA37-32FC-4582-BCE9-D27C4151AA00}" dt="2021-07-11T06:59:46.091" v="288"/>
          <ac:spMkLst>
            <pc:docMk/>
            <pc:sldMk cId="411984489" sldId="330"/>
            <ac:spMk id="58" creationId="{42F2F1C9-3848-42F6-A2F7-98F2F240BEE4}"/>
          </ac:spMkLst>
        </pc:spChg>
        <pc:spChg chg="add del mod">
          <ac:chgData name="김 민호" userId="0f5da431a89d92c6" providerId="LiveId" clId="{F485FA37-32FC-4582-BCE9-D27C4151AA00}" dt="2021-07-11T07:11:59.220" v="946" actId="478"/>
          <ac:spMkLst>
            <pc:docMk/>
            <pc:sldMk cId="411984489" sldId="330"/>
            <ac:spMk id="225" creationId="{302E2F60-9C5B-4BF2-8ACD-2D28AEF69788}"/>
          </ac:spMkLst>
        </pc:spChg>
        <pc:grpChg chg="add mod">
          <ac:chgData name="김 민호" userId="0f5da431a89d92c6" providerId="LiveId" clId="{F485FA37-32FC-4582-BCE9-D27C4151AA00}" dt="2021-07-11T07:11:57.811" v="945" actId="1076"/>
          <ac:grpSpMkLst>
            <pc:docMk/>
            <pc:sldMk cId="411984489" sldId="330"/>
            <ac:grpSpMk id="224" creationId="{04997786-356C-4F34-A1E1-3D4C793E78A7}"/>
          </ac:grpSpMkLst>
        </pc:grpChg>
        <pc:picChg chg="del">
          <ac:chgData name="김 민호" userId="0f5da431a89d92c6" providerId="LiveId" clId="{F485FA37-32FC-4582-BCE9-D27C4151AA00}" dt="2021-07-11T07:00:28.071" v="443" actId="478"/>
          <ac:picMkLst>
            <pc:docMk/>
            <pc:sldMk cId="411984489" sldId="330"/>
            <ac:picMk id="7" creationId="{BA60F955-3910-45DF-8EFB-87F998C977F4}"/>
          </ac:picMkLst>
        </pc:picChg>
        <pc:picChg chg="del">
          <ac:chgData name="김 민호" userId="0f5da431a89d92c6" providerId="LiveId" clId="{F485FA37-32FC-4582-BCE9-D27C4151AA00}" dt="2021-07-11T07:00:28.347" v="444" actId="478"/>
          <ac:picMkLst>
            <pc:docMk/>
            <pc:sldMk cId="411984489" sldId="330"/>
            <ac:picMk id="9" creationId="{BC847038-F137-42DF-9E97-F24BC8DF5DBF}"/>
          </ac:picMkLst>
        </pc:pic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14" creationId="{E969CE74-43F7-4D9D-88D7-27A50F69172B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17" creationId="{DAAE937A-1B96-4B01-AF09-A144A50AC5BF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19" creationId="{26F3945D-69C8-449D-A6CB-8D13595EF6F0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23" creationId="{EAA8F903-B881-43AB-BB6C-78820229BD86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25" creationId="{DA57A924-FA4B-40C0-AC7C-5C8C94821F3D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28" creationId="{A812AE7B-627C-42BB-84F7-A8A4E98122B6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29" creationId="{727B3779-98D4-4ED9-B103-F41CAC445C8D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32" creationId="{40AE00CF-AF32-4E38-88D3-7E11BBB463A0}"/>
          </ac:cxnSpMkLst>
        </pc:cxnChg>
        <pc:cxnChg chg="add del mod">
          <ac:chgData name="김 민호" userId="0f5da431a89d92c6" providerId="LiveId" clId="{F485FA37-32FC-4582-BCE9-D27C4151AA00}" dt="2021-07-11T07:11:43.427" v="938" actId="164"/>
          <ac:cxnSpMkLst>
            <pc:docMk/>
            <pc:sldMk cId="411984489" sldId="330"/>
            <ac:cxnSpMk id="34" creationId="{99C0D40F-5669-4E8C-806B-F0DB5423CD85}"/>
          </ac:cxnSpMkLst>
        </pc:cxnChg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1308151702" sldId="331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034282830" sldId="332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1264949899" sldId="333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1881485140" sldId="334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911059195" sldId="335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274044892" sldId="336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4919555" sldId="337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509627010" sldId="338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557055621" sldId="339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369343970" sldId="340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861404480" sldId="341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952259805" sldId="342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143893043" sldId="343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725495117" sldId="344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4193019546" sldId="345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786295984" sldId="346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1458676789" sldId="347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200269391" sldId="348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823322026" sldId="349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1324589146" sldId="350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807025407" sldId="351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616495618" sldId="352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492712449" sldId="353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345404184" sldId="354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648850467" sldId="355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3555476823" sldId="356"/>
        </pc:sldMkLst>
      </pc:sldChg>
      <pc:sldChg chg="del">
        <pc:chgData name="김 민호" userId="0f5da431a89d92c6" providerId="LiveId" clId="{F485FA37-32FC-4582-BCE9-D27C4151AA00}" dt="2021-07-12T14:28:05.011" v="2705" actId="47"/>
        <pc:sldMkLst>
          <pc:docMk/>
          <pc:sldMk cId="2383203028" sldId="357"/>
        </pc:sldMkLst>
      </pc:sldChg>
      <pc:sldChg chg="addSp delSp modSp add mod modAnim">
        <pc:chgData name="김 민호" userId="0f5da431a89d92c6" providerId="LiveId" clId="{F485FA37-32FC-4582-BCE9-D27C4151AA00}" dt="2021-07-11T07:18:17.800" v="1327" actId="20577"/>
        <pc:sldMkLst>
          <pc:docMk/>
          <pc:sldMk cId="1720572495" sldId="358"/>
        </pc:sldMkLst>
        <pc:spChg chg="add mod">
          <ac:chgData name="김 민호" userId="0f5da431a89d92c6" providerId="LiveId" clId="{F485FA37-32FC-4582-BCE9-D27C4151AA00}" dt="2021-07-11T07:13:18.990" v="1151" actId="1076"/>
          <ac:spMkLst>
            <pc:docMk/>
            <pc:sldMk cId="1720572495" sldId="358"/>
            <ac:spMk id="3" creationId="{2CC66E34-DDFE-4301-8285-B8A98F4C531D}"/>
          </ac:spMkLst>
        </pc:spChg>
        <pc:spChg chg="mod">
          <ac:chgData name="김 민호" userId="0f5da431a89d92c6" providerId="LiveId" clId="{F485FA37-32FC-4582-BCE9-D27C4151AA00}" dt="2021-07-11T07:13:03.147" v="1139"/>
          <ac:spMkLst>
            <pc:docMk/>
            <pc:sldMk cId="1720572495" sldId="358"/>
            <ac:spMk id="13" creationId="{5089CA66-C5BB-4FE9-B569-22BFB097C4E9}"/>
          </ac:spMkLst>
        </pc:spChg>
        <pc:spChg chg="mod">
          <ac:chgData name="김 민호" userId="0f5da431a89d92c6" providerId="LiveId" clId="{F485FA37-32FC-4582-BCE9-D27C4151AA00}" dt="2021-07-11T07:18:17.800" v="1327" actId="20577"/>
          <ac:spMkLst>
            <pc:docMk/>
            <pc:sldMk cId="1720572495" sldId="358"/>
            <ac:spMk id="22" creationId="{F823846F-3B7C-443B-893A-9365AC7FF82C}"/>
          </ac:spMkLst>
        </pc:spChg>
        <pc:spChg chg="add mod">
          <ac:chgData name="김 민호" userId="0f5da431a89d92c6" providerId="LiveId" clId="{F485FA37-32FC-4582-BCE9-D27C4151AA00}" dt="2021-07-11T07:14:50.277" v="1237" actId="1076"/>
          <ac:spMkLst>
            <pc:docMk/>
            <pc:sldMk cId="1720572495" sldId="358"/>
            <ac:spMk id="38" creationId="{8EC3116E-1816-43B6-99E4-CA0773C0E469}"/>
          </ac:spMkLst>
        </pc:spChg>
        <pc:spChg chg="add mod">
          <ac:chgData name="김 민호" userId="0f5da431a89d92c6" providerId="LiveId" clId="{F485FA37-32FC-4582-BCE9-D27C4151AA00}" dt="2021-07-11T07:15:13.040" v="1261"/>
          <ac:spMkLst>
            <pc:docMk/>
            <pc:sldMk cId="1720572495" sldId="358"/>
            <ac:spMk id="42" creationId="{EE0B82D6-0621-4536-A0E9-20DF08CEF462}"/>
          </ac:spMkLst>
        </pc:spChg>
        <pc:spChg chg="add del mod">
          <ac:chgData name="김 민호" userId="0f5da431a89d92c6" providerId="LiveId" clId="{F485FA37-32FC-4582-BCE9-D27C4151AA00}" dt="2021-07-11T07:15:02.476" v="1244"/>
          <ac:spMkLst>
            <pc:docMk/>
            <pc:sldMk cId="1720572495" sldId="358"/>
            <ac:spMk id="43" creationId="{1222C742-2C43-430E-B7B5-B09631623FCD}"/>
          </ac:spMkLst>
        </pc:spChg>
        <pc:spChg chg="add mod">
          <ac:chgData name="김 민호" userId="0f5da431a89d92c6" providerId="LiveId" clId="{F485FA37-32FC-4582-BCE9-D27C4151AA00}" dt="2021-07-11T07:15:35.060" v="1269" actId="20577"/>
          <ac:spMkLst>
            <pc:docMk/>
            <pc:sldMk cId="1720572495" sldId="358"/>
            <ac:spMk id="48" creationId="{9BEA0732-EA52-4D09-8937-BF93E2FDC550}"/>
          </ac:spMkLst>
        </pc:spChg>
        <pc:spChg chg="add mod">
          <ac:chgData name="김 민호" userId="0f5da431a89d92c6" providerId="LiveId" clId="{F485FA37-32FC-4582-BCE9-D27C4151AA00}" dt="2021-07-11T07:15:54.613" v="1303" actId="1076"/>
          <ac:spMkLst>
            <pc:docMk/>
            <pc:sldMk cId="1720572495" sldId="358"/>
            <ac:spMk id="52" creationId="{6292F693-D9F5-4F74-8ECD-F64C30CE4AB6}"/>
          </ac:spMkLst>
        </pc:spChg>
        <pc:spChg chg="mod">
          <ac:chgData name="김 민호" userId="0f5da431a89d92c6" providerId="LiveId" clId="{F485FA37-32FC-4582-BCE9-D27C4151AA00}" dt="2021-07-11T07:18:16.562" v="1325"/>
          <ac:spMkLst>
            <pc:docMk/>
            <pc:sldMk cId="1720572495" sldId="358"/>
            <ac:spMk id="58" creationId="{42F2F1C9-3848-42F6-A2F7-98F2F240BEE4}"/>
          </ac:spMkLst>
        </pc:spChg>
        <pc:cxnChg chg="add mod">
          <ac:chgData name="김 민호" userId="0f5da431a89d92c6" providerId="LiveId" clId="{F485FA37-32FC-4582-BCE9-D27C4151AA00}" dt="2021-07-11T07:14:11.587" v="1161" actId="208"/>
          <ac:cxnSpMkLst>
            <pc:docMk/>
            <pc:sldMk cId="1720572495" sldId="358"/>
            <ac:cxnSpMk id="6" creationId="{8B94C06C-2344-42A9-87C0-4555F6D4C29E}"/>
          </ac:cxnSpMkLst>
        </pc:cxnChg>
        <pc:cxnChg chg="add mod">
          <ac:chgData name="김 민호" userId="0f5da431a89d92c6" providerId="LiveId" clId="{F485FA37-32FC-4582-BCE9-D27C4151AA00}" dt="2021-07-11T07:14:20.618" v="1163" actId="208"/>
          <ac:cxnSpMkLst>
            <pc:docMk/>
            <pc:sldMk cId="1720572495" sldId="358"/>
            <ac:cxnSpMk id="36" creationId="{7836CC0A-1D62-44AD-8C73-009DC6A68F3D}"/>
          </ac:cxnSpMkLst>
        </pc:cxnChg>
        <pc:cxnChg chg="add mod">
          <ac:chgData name="김 민호" userId="0f5da431a89d92c6" providerId="LiveId" clId="{F485FA37-32FC-4582-BCE9-D27C4151AA00}" dt="2021-07-11T07:14:59.933" v="1241" actId="14100"/>
          <ac:cxnSpMkLst>
            <pc:docMk/>
            <pc:sldMk cId="1720572495" sldId="358"/>
            <ac:cxnSpMk id="39" creationId="{B38734DA-B06A-4314-8857-647C337ECF65}"/>
          </ac:cxnSpMkLst>
        </pc:cxnChg>
        <pc:cxnChg chg="add mod">
          <ac:chgData name="김 민호" userId="0f5da431a89d92c6" providerId="LiveId" clId="{F485FA37-32FC-4582-BCE9-D27C4151AA00}" dt="2021-07-11T07:16:43.589" v="1313" actId="14100"/>
          <ac:cxnSpMkLst>
            <pc:docMk/>
            <pc:sldMk cId="1720572495" sldId="358"/>
            <ac:cxnSpMk id="44" creationId="{28E62307-421D-4467-96BC-259320E67EA9}"/>
          </ac:cxnSpMkLst>
        </pc:cxnChg>
        <pc:cxnChg chg="add mod">
          <ac:chgData name="김 민호" userId="0f5da431a89d92c6" providerId="LiveId" clId="{F485FA37-32FC-4582-BCE9-D27C4151AA00}" dt="2021-07-11T07:15:58.038" v="1305" actId="14100"/>
          <ac:cxnSpMkLst>
            <pc:docMk/>
            <pc:sldMk cId="1720572495" sldId="358"/>
            <ac:cxnSpMk id="49" creationId="{2A294FE4-430B-49F3-9229-FC3290DDC993}"/>
          </ac:cxnSpMkLst>
        </pc:cxnChg>
        <pc:cxnChg chg="add del mod">
          <ac:chgData name="김 민호" userId="0f5da431a89d92c6" providerId="LiveId" clId="{F485FA37-32FC-4582-BCE9-D27C4151AA00}" dt="2021-07-11T07:15:44.515" v="1274"/>
          <ac:cxnSpMkLst>
            <pc:docMk/>
            <pc:sldMk cId="1720572495" sldId="358"/>
            <ac:cxnSpMk id="50" creationId="{2307E841-16DE-4DDD-B3C4-DED2A4825440}"/>
          </ac:cxnSpMkLst>
        </pc:cxnChg>
        <pc:cxnChg chg="add del mod">
          <ac:chgData name="김 민호" userId="0f5da431a89d92c6" providerId="LiveId" clId="{F485FA37-32FC-4582-BCE9-D27C4151AA00}" dt="2021-07-11T07:15:44.305" v="1273"/>
          <ac:cxnSpMkLst>
            <pc:docMk/>
            <pc:sldMk cId="1720572495" sldId="358"/>
            <ac:cxnSpMk id="51" creationId="{8E3868C0-5DA1-4DAC-9785-5832849C465B}"/>
          </ac:cxnSpMkLst>
        </pc:cxnChg>
      </pc:sldChg>
      <pc:sldChg chg="addSp delSp modSp add mod modAnim">
        <pc:chgData name="김 민호" userId="0f5da431a89d92c6" providerId="LiveId" clId="{F485FA37-32FC-4582-BCE9-D27C4151AA00}" dt="2021-07-11T07:20:38.674" v="1535"/>
        <pc:sldMkLst>
          <pc:docMk/>
          <pc:sldMk cId="3813630053" sldId="359"/>
        </pc:sldMkLst>
        <pc:spChg chg="mod">
          <ac:chgData name="김 민호" userId="0f5da431a89d92c6" providerId="LiveId" clId="{F485FA37-32FC-4582-BCE9-D27C4151AA00}" dt="2021-07-11T07:18:55.590" v="1505" actId="20577"/>
          <ac:spMkLst>
            <pc:docMk/>
            <pc:sldMk cId="3813630053" sldId="359"/>
            <ac:spMk id="3" creationId="{2CC66E34-DDFE-4301-8285-B8A98F4C531D}"/>
          </ac:spMkLst>
        </pc:spChg>
        <pc:spChg chg="mod">
          <ac:chgData name="김 민호" userId="0f5da431a89d92c6" providerId="LiveId" clId="{F485FA37-32FC-4582-BCE9-D27C4151AA00}" dt="2021-07-11T07:18:48.787" v="1483" actId="20577"/>
          <ac:spMkLst>
            <pc:docMk/>
            <pc:sldMk cId="3813630053" sldId="359"/>
            <ac:spMk id="13" creationId="{5089CA66-C5BB-4FE9-B569-22BFB097C4E9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15" creationId="{BE5D968C-1825-4AF6-AB47-A1B94E64C754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16" creationId="{FAC6C5AB-AB8D-4986-9B66-966CB9951865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18" creationId="{B8208C93-FFC6-41E0-9828-4F2AAB2CA834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20" creationId="{8A64D32C-EBAE-4B1E-A308-1293439A8592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21" creationId="{DC95A51F-CA65-4B69-A5C9-25A726969079}"/>
          </ac:spMkLst>
        </pc:spChg>
        <pc:spChg chg="mod">
          <ac:chgData name="김 민호" userId="0f5da431a89d92c6" providerId="LiveId" clId="{F485FA37-32FC-4582-BCE9-D27C4151AA00}" dt="2021-07-11T07:18:29.633" v="1339" actId="20577"/>
          <ac:spMkLst>
            <pc:docMk/>
            <pc:sldMk cId="3813630053" sldId="359"/>
            <ac:spMk id="22" creationId="{F823846F-3B7C-443B-893A-9365AC7FF82C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24" creationId="{9DE9B24B-3002-4DD6-9AC2-B5FA1ADA9EBC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26" creationId="{1C3AC8EF-F9AF-40E6-A6A9-EFF0BAFEC056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31" creationId="{38E828FC-3499-4C37-B533-F054EFACD88E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33" creationId="{B2586D7A-6A59-4F74-8280-FA970508DC63}"/>
          </ac:spMkLst>
        </pc:spChg>
        <pc:spChg chg="mod topLvl">
          <ac:chgData name="김 민호" userId="0f5da431a89d92c6" providerId="LiveId" clId="{F485FA37-32FC-4582-BCE9-D27C4151AA00}" dt="2021-07-11T07:19:18.654" v="1506" actId="165"/>
          <ac:spMkLst>
            <pc:docMk/>
            <pc:sldMk cId="3813630053" sldId="359"/>
            <ac:spMk id="35" creationId="{03D9C132-2C7C-4524-AED4-911DD28B4101}"/>
          </ac:spMkLst>
        </pc:spChg>
        <pc:spChg chg="mod">
          <ac:chgData name="김 민호" userId="0f5da431a89d92c6" providerId="LiveId" clId="{F485FA37-32FC-4582-BCE9-D27C4151AA00}" dt="2021-07-11T07:18:52.193" v="1503" actId="1035"/>
          <ac:spMkLst>
            <pc:docMk/>
            <pc:sldMk cId="3813630053" sldId="359"/>
            <ac:spMk id="38" creationId="{8EC3116E-1816-43B6-99E4-CA0773C0E469}"/>
          </ac:spMkLst>
        </pc:spChg>
        <pc:spChg chg="mod">
          <ac:chgData name="김 민호" userId="0f5da431a89d92c6" providerId="LiveId" clId="{F485FA37-32FC-4582-BCE9-D27C4151AA00}" dt="2021-07-11T07:18:52.193" v="1503" actId="1035"/>
          <ac:spMkLst>
            <pc:docMk/>
            <pc:sldMk cId="3813630053" sldId="359"/>
            <ac:spMk id="42" creationId="{EE0B82D6-0621-4536-A0E9-20DF08CEF462}"/>
          </ac:spMkLst>
        </pc:spChg>
        <pc:spChg chg="add mod">
          <ac:chgData name="김 민호" userId="0f5da431a89d92c6" providerId="LiveId" clId="{F485FA37-32FC-4582-BCE9-D27C4151AA00}" dt="2021-07-11T07:19:44.753" v="1514" actId="20577"/>
          <ac:spMkLst>
            <pc:docMk/>
            <pc:sldMk cId="3813630053" sldId="359"/>
            <ac:spMk id="45" creationId="{0D6D7E93-530E-47B4-8C02-E8003187422A}"/>
          </ac:spMkLst>
        </pc:spChg>
        <pc:spChg chg="mod">
          <ac:chgData name="김 민호" userId="0f5da431a89d92c6" providerId="LiveId" clId="{F485FA37-32FC-4582-BCE9-D27C4151AA00}" dt="2021-07-11T07:18:52.193" v="1503" actId="1035"/>
          <ac:spMkLst>
            <pc:docMk/>
            <pc:sldMk cId="3813630053" sldId="359"/>
            <ac:spMk id="48" creationId="{9BEA0732-EA52-4D09-8937-BF93E2FDC550}"/>
          </ac:spMkLst>
        </pc:spChg>
        <pc:spChg chg="mod">
          <ac:chgData name="김 민호" userId="0f5da431a89d92c6" providerId="LiveId" clId="{F485FA37-32FC-4582-BCE9-D27C4151AA00}" dt="2021-07-11T07:20:36.336" v="1534"/>
          <ac:spMkLst>
            <pc:docMk/>
            <pc:sldMk cId="3813630053" sldId="359"/>
            <ac:spMk id="52" creationId="{6292F693-D9F5-4F74-8ECD-F64C30CE4AB6}"/>
          </ac:spMkLst>
        </pc:spChg>
        <pc:grpChg chg="del mod">
          <ac:chgData name="김 민호" userId="0f5da431a89d92c6" providerId="LiveId" clId="{F485FA37-32FC-4582-BCE9-D27C4151AA00}" dt="2021-07-11T07:19:18.654" v="1506" actId="165"/>
          <ac:grpSpMkLst>
            <pc:docMk/>
            <pc:sldMk cId="3813630053" sldId="359"/>
            <ac:grpSpMk id="224" creationId="{04997786-356C-4F34-A1E1-3D4C793E78A7}"/>
          </ac:grpSpMkLst>
        </pc:grpChg>
        <pc:cxnChg chg="mod">
          <ac:chgData name="김 민호" userId="0f5da431a89d92c6" providerId="LiveId" clId="{F485FA37-32FC-4582-BCE9-D27C4151AA00}" dt="2021-07-11T07:18:52.193" v="1503" actId="1035"/>
          <ac:cxnSpMkLst>
            <pc:docMk/>
            <pc:sldMk cId="3813630053" sldId="359"/>
            <ac:cxnSpMk id="6" creationId="{8B94C06C-2344-42A9-87C0-4555F6D4C29E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14" creationId="{E969CE74-43F7-4D9D-88D7-27A50F69172B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17" creationId="{DAAE937A-1B96-4B01-AF09-A144A50AC5BF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19" creationId="{26F3945D-69C8-449D-A6CB-8D13595EF6F0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23" creationId="{EAA8F903-B881-43AB-BB6C-78820229BD86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25" creationId="{DA57A924-FA4B-40C0-AC7C-5C8C94821F3D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28" creationId="{A812AE7B-627C-42BB-84F7-A8A4E98122B6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29" creationId="{727B3779-98D4-4ED9-B103-F41CAC445C8D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32" creationId="{40AE00CF-AF32-4E38-88D3-7E11BBB463A0}"/>
          </ac:cxnSpMkLst>
        </pc:cxnChg>
        <pc:cxnChg chg="mod topLvl">
          <ac:chgData name="김 민호" userId="0f5da431a89d92c6" providerId="LiveId" clId="{F485FA37-32FC-4582-BCE9-D27C4151AA00}" dt="2021-07-11T07:19:18.654" v="1506" actId="165"/>
          <ac:cxnSpMkLst>
            <pc:docMk/>
            <pc:sldMk cId="3813630053" sldId="359"/>
            <ac:cxnSpMk id="34" creationId="{99C0D40F-5669-4E8C-806B-F0DB5423CD85}"/>
          </ac:cxnSpMkLst>
        </pc:cxnChg>
        <pc:cxnChg chg="mod">
          <ac:chgData name="김 민호" userId="0f5da431a89d92c6" providerId="LiveId" clId="{F485FA37-32FC-4582-BCE9-D27C4151AA00}" dt="2021-07-11T07:18:52.193" v="1503" actId="1035"/>
          <ac:cxnSpMkLst>
            <pc:docMk/>
            <pc:sldMk cId="3813630053" sldId="359"/>
            <ac:cxnSpMk id="36" creationId="{7836CC0A-1D62-44AD-8C73-009DC6A68F3D}"/>
          </ac:cxnSpMkLst>
        </pc:cxnChg>
        <pc:cxnChg chg="mod">
          <ac:chgData name="김 민호" userId="0f5da431a89d92c6" providerId="LiveId" clId="{F485FA37-32FC-4582-BCE9-D27C4151AA00}" dt="2021-07-11T07:18:52.193" v="1503" actId="1035"/>
          <ac:cxnSpMkLst>
            <pc:docMk/>
            <pc:sldMk cId="3813630053" sldId="359"/>
            <ac:cxnSpMk id="39" creationId="{B38734DA-B06A-4314-8857-647C337ECF65}"/>
          </ac:cxnSpMkLst>
        </pc:cxnChg>
        <pc:cxnChg chg="add mod">
          <ac:chgData name="김 민호" userId="0f5da431a89d92c6" providerId="LiveId" clId="{F485FA37-32FC-4582-BCE9-D27C4151AA00}" dt="2021-07-11T07:19:43.444" v="1513" actId="1076"/>
          <ac:cxnSpMkLst>
            <pc:docMk/>
            <pc:sldMk cId="3813630053" sldId="359"/>
            <ac:cxnSpMk id="43" creationId="{DF69048D-5771-4A23-99DD-F80D33B8C8DD}"/>
          </ac:cxnSpMkLst>
        </pc:cxnChg>
        <pc:cxnChg chg="mod">
          <ac:chgData name="김 민호" userId="0f5da431a89d92c6" providerId="LiveId" clId="{F485FA37-32FC-4582-BCE9-D27C4151AA00}" dt="2021-07-11T07:18:52.193" v="1503" actId="1035"/>
          <ac:cxnSpMkLst>
            <pc:docMk/>
            <pc:sldMk cId="3813630053" sldId="359"/>
            <ac:cxnSpMk id="44" creationId="{28E62307-421D-4467-96BC-259320E67EA9}"/>
          </ac:cxnSpMkLst>
        </pc:cxnChg>
        <pc:cxnChg chg="mod">
          <ac:chgData name="김 민호" userId="0f5da431a89d92c6" providerId="LiveId" clId="{F485FA37-32FC-4582-BCE9-D27C4151AA00}" dt="2021-07-11T07:20:21.308" v="1519" actId="14100"/>
          <ac:cxnSpMkLst>
            <pc:docMk/>
            <pc:sldMk cId="3813630053" sldId="359"/>
            <ac:cxnSpMk id="49" creationId="{2A294FE4-430B-49F3-9229-FC3290DDC993}"/>
          </ac:cxnSpMkLst>
        </pc:cxnChg>
      </pc:sldChg>
      <pc:sldChg chg="delSp modSp add mod delAnim">
        <pc:chgData name="김 민호" userId="0f5da431a89d92c6" providerId="LiveId" clId="{F485FA37-32FC-4582-BCE9-D27C4151AA00}" dt="2021-07-11T07:21:50.821" v="1884"/>
        <pc:sldMkLst>
          <pc:docMk/>
          <pc:sldMk cId="1600708395" sldId="360"/>
        </pc:sldMkLst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3" creationId="{2CC66E34-DDFE-4301-8285-B8A98F4C531D}"/>
          </ac:spMkLst>
        </pc:spChg>
        <pc:spChg chg="mod">
          <ac:chgData name="김 민호" userId="0f5da431a89d92c6" providerId="LiveId" clId="{F485FA37-32FC-4582-BCE9-D27C4151AA00}" dt="2021-07-11T07:21:50.821" v="1884"/>
          <ac:spMkLst>
            <pc:docMk/>
            <pc:sldMk cId="1600708395" sldId="360"/>
            <ac:spMk id="13" creationId="{5089CA66-C5BB-4FE9-B569-22BFB097C4E9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15" creationId="{BE5D968C-1825-4AF6-AB47-A1B94E64C754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16" creationId="{FAC6C5AB-AB8D-4986-9B66-966CB9951865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18" creationId="{B8208C93-FFC6-41E0-9828-4F2AAB2CA834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20" creationId="{8A64D32C-EBAE-4B1E-A308-1293439A8592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21" creationId="{DC95A51F-CA65-4B69-A5C9-25A726969079}"/>
          </ac:spMkLst>
        </pc:spChg>
        <pc:spChg chg="mod">
          <ac:chgData name="김 민호" userId="0f5da431a89d92c6" providerId="LiveId" clId="{F485FA37-32FC-4582-BCE9-D27C4151AA00}" dt="2021-07-11T07:20:59.738" v="1546"/>
          <ac:spMkLst>
            <pc:docMk/>
            <pc:sldMk cId="1600708395" sldId="360"/>
            <ac:spMk id="22" creationId="{F823846F-3B7C-443B-893A-9365AC7FF82C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24" creationId="{9DE9B24B-3002-4DD6-9AC2-B5FA1ADA9EBC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26" creationId="{1C3AC8EF-F9AF-40E6-A6A9-EFF0BAFEC056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31" creationId="{38E828FC-3499-4C37-B533-F054EFACD88E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33" creationId="{B2586D7A-6A59-4F74-8280-FA970508DC63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35" creationId="{03D9C132-2C7C-4524-AED4-911DD28B4101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38" creationId="{8EC3116E-1816-43B6-99E4-CA0773C0E469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42" creationId="{EE0B82D6-0621-4536-A0E9-20DF08CEF462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45" creationId="{0D6D7E93-530E-47B4-8C02-E8003187422A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48" creationId="{9BEA0732-EA52-4D09-8937-BF93E2FDC550}"/>
          </ac:spMkLst>
        </pc:spChg>
        <pc:spChg chg="del">
          <ac:chgData name="김 민호" userId="0f5da431a89d92c6" providerId="LiveId" clId="{F485FA37-32FC-4582-BCE9-D27C4151AA00}" dt="2021-07-11T07:21:06.388" v="1547" actId="478"/>
          <ac:spMkLst>
            <pc:docMk/>
            <pc:sldMk cId="1600708395" sldId="360"/>
            <ac:spMk id="52" creationId="{6292F693-D9F5-4F74-8ECD-F64C30CE4AB6}"/>
          </ac:spMkLst>
        </pc:sp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6" creationId="{8B94C06C-2344-42A9-87C0-4555F6D4C29E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14" creationId="{E969CE74-43F7-4D9D-88D7-27A50F69172B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17" creationId="{DAAE937A-1B96-4B01-AF09-A144A50AC5BF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19" creationId="{26F3945D-69C8-449D-A6CB-8D13595EF6F0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23" creationId="{EAA8F903-B881-43AB-BB6C-78820229BD86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25" creationId="{DA57A924-FA4B-40C0-AC7C-5C8C94821F3D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28" creationId="{A812AE7B-627C-42BB-84F7-A8A4E98122B6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29" creationId="{727B3779-98D4-4ED9-B103-F41CAC445C8D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32" creationId="{40AE00CF-AF32-4E38-88D3-7E11BBB463A0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34" creationId="{99C0D40F-5669-4E8C-806B-F0DB5423CD85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36" creationId="{7836CC0A-1D62-44AD-8C73-009DC6A68F3D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39" creationId="{B38734DA-B06A-4314-8857-647C337ECF65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43" creationId="{DF69048D-5771-4A23-99DD-F80D33B8C8DD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44" creationId="{28E62307-421D-4467-96BC-259320E67EA9}"/>
          </ac:cxnSpMkLst>
        </pc:cxnChg>
        <pc:cxnChg chg="del mod">
          <ac:chgData name="김 민호" userId="0f5da431a89d92c6" providerId="LiveId" clId="{F485FA37-32FC-4582-BCE9-D27C4151AA00}" dt="2021-07-11T07:21:06.388" v="1547" actId="478"/>
          <ac:cxnSpMkLst>
            <pc:docMk/>
            <pc:sldMk cId="1600708395" sldId="360"/>
            <ac:cxnSpMk id="49" creationId="{2A294FE4-430B-49F3-9229-FC3290DDC993}"/>
          </ac:cxnSpMkLst>
        </pc:cxnChg>
      </pc:sldChg>
      <pc:sldChg chg="add del">
        <pc:chgData name="김 민호" userId="0f5da431a89d92c6" providerId="LiveId" clId="{F485FA37-32FC-4582-BCE9-D27C4151AA00}" dt="2021-07-12T09:15:47.199" v="2318" actId="47"/>
        <pc:sldMkLst>
          <pc:docMk/>
          <pc:sldMk cId="2886983975" sldId="361"/>
        </pc:sldMkLst>
      </pc:sldChg>
      <pc:sldChg chg="addSp delSp modSp add mod delAnim modAnim">
        <pc:chgData name="김 민호" userId="0f5da431a89d92c6" providerId="LiveId" clId="{F485FA37-32FC-4582-BCE9-D27C4151AA00}" dt="2021-07-11T07:27:51.447" v="2047"/>
        <pc:sldMkLst>
          <pc:docMk/>
          <pc:sldMk cId="1198512809" sldId="362"/>
        </pc:sldMkLst>
        <pc:spChg chg="del">
          <ac:chgData name="김 민호" userId="0f5da431a89d92c6" providerId="LiveId" clId="{F485FA37-32FC-4582-BCE9-D27C4151AA00}" dt="2021-07-11T07:24:49.362" v="1988" actId="478"/>
          <ac:spMkLst>
            <pc:docMk/>
            <pc:sldMk cId="1198512809" sldId="362"/>
            <ac:spMk id="3" creationId="{2CC66E34-DDFE-4301-8285-B8A98F4C531D}"/>
          </ac:spMkLst>
        </pc:spChg>
        <pc:spChg chg="add mod topLvl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4" creationId="{AD1868C2-5EAF-4864-A20D-8C9546EB3C2A}"/>
          </ac:spMkLst>
        </pc:spChg>
        <pc:spChg chg="mod">
          <ac:chgData name="김 민호" userId="0f5da431a89d92c6" providerId="LiveId" clId="{F485FA37-32FC-4582-BCE9-D27C4151AA00}" dt="2021-07-11T07:24:17.198" v="1987" actId="20577"/>
          <ac:spMkLst>
            <pc:docMk/>
            <pc:sldMk cId="1198512809" sldId="362"/>
            <ac:spMk id="13" creationId="{5089CA66-C5BB-4FE9-B569-22BFB097C4E9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15" creationId="{BE5D968C-1825-4AF6-AB47-A1B94E64C754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16" creationId="{FAC6C5AB-AB8D-4986-9B66-966CB9951865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18" creationId="{B8208C93-FFC6-41E0-9828-4F2AAB2CA834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20" creationId="{8A64D32C-EBAE-4B1E-A308-1293439A8592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21" creationId="{DC95A51F-CA65-4B69-A5C9-25A726969079}"/>
          </ac:spMkLst>
        </pc:spChg>
        <pc:spChg chg="mod">
          <ac:chgData name="김 민호" userId="0f5da431a89d92c6" providerId="LiveId" clId="{F485FA37-32FC-4582-BCE9-D27C4151AA00}" dt="2021-07-11T07:23:58.232" v="1894"/>
          <ac:spMkLst>
            <pc:docMk/>
            <pc:sldMk cId="1198512809" sldId="362"/>
            <ac:spMk id="22" creationId="{F823846F-3B7C-443B-893A-9365AC7FF82C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24" creationId="{9DE9B24B-3002-4DD6-9AC2-B5FA1ADA9EBC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26" creationId="{1C3AC8EF-F9AF-40E6-A6A9-EFF0BAFEC056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31" creationId="{38E828FC-3499-4C37-B533-F054EFACD88E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33" creationId="{B2586D7A-6A59-4F74-8280-FA970508DC63}"/>
          </ac:spMkLst>
        </pc:spChg>
        <pc:spChg chg="mod">
          <ac:chgData name="김 민호" userId="0f5da431a89d92c6" providerId="LiveId" clId="{F485FA37-32FC-4582-BCE9-D27C4151AA00}" dt="2021-07-11T07:27:35.013" v="2044" actId="165"/>
          <ac:spMkLst>
            <pc:docMk/>
            <pc:sldMk cId="1198512809" sldId="362"/>
            <ac:spMk id="35" creationId="{03D9C132-2C7C-4524-AED4-911DD28B4101}"/>
          </ac:spMkLst>
        </pc:spChg>
        <pc:spChg chg="del">
          <ac:chgData name="김 민호" userId="0f5da431a89d92c6" providerId="LiveId" clId="{F485FA37-32FC-4582-BCE9-D27C4151AA00}" dt="2021-07-11T07:24:50.665" v="1990" actId="478"/>
          <ac:spMkLst>
            <pc:docMk/>
            <pc:sldMk cId="1198512809" sldId="362"/>
            <ac:spMk id="38" creationId="{8EC3116E-1816-43B6-99E4-CA0773C0E469}"/>
          </ac:spMkLst>
        </pc:spChg>
        <pc:spChg chg="del mod">
          <ac:chgData name="김 민호" userId="0f5da431a89d92c6" providerId="LiveId" clId="{F485FA37-32FC-4582-BCE9-D27C4151AA00}" dt="2021-07-11T07:24:53.185" v="1993" actId="478"/>
          <ac:spMkLst>
            <pc:docMk/>
            <pc:sldMk cId="1198512809" sldId="362"/>
            <ac:spMk id="42" creationId="{EE0B82D6-0621-4536-A0E9-20DF08CEF462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46" creationId="{6FAD020F-53F0-44C8-93DA-403274D69938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47" creationId="{9E80827F-3B21-4F65-95ED-D398C5ECEA45}"/>
          </ac:spMkLst>
        </pc:spChg>
        <pc:spChg chg="del">
          <ac:chgData name="김 민호" userId="0f5da431a89d92c6" providerId="LiveId" clId="{F485FA37-32FC-4582-BCE9-D27C4151AA00}" dt="2021-07-11T07:24:54.496" v="1995" actId="478"/>
          <ac:spMkLst>
            <pc:docMk/>
            <pc:sldMk cId="1198512809" sldId="362"/>
            <ac:spMk id="48" creationId="{9BEA0732-EA52-4D09-8937-BF93E2FDC550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51" creationId="{2CDE34EB-636D-431C-9F6C-E2574A101CA8}"/>
          </ac:spMkLst>
        </pc:spChg>
        <pc:spChg chg="del">
          <ac:chgData name="김 민호" userId="0f5da431a89d92c6" providerId="LiveId" clId="{F485FA37-32FC-4582-BCE9-D27C4151AA00}" dt="2021-07-11T07:24:56.753" v="1998" actId="478"/>
          <ac:spMkLst>
            <pc:docMk/>
            <pc:sldMk cId="1198512809" sldId="362"/>
            <ac:spMk id="52" creationId="{6292F693-D9F5-4F74-8ECD-F64C30CE4AB6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54" creationId="{E9380DAE-4374-4579-935D-3C5AF4415E33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57" creationId="{6DD2ED6C-D2C4-4F2A-8E14-4D8E696945FC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60" creationId="{FDD27CDC-00AD-4B87-A2E6-43680DCC5A64}"/>
          </ac:spMkLst>
        </pc:spChg>
        <pc:spChg chg="del mod topLvl">
          <ac:chgData name="김 민호" userId="0f5da431a89d92c6" providerId="LiveId" clId="{F485FA37-32FC-4582-BCE9-D27C4151AA00}" dt="2021-07-11T07:26:29.167" v="2011" actId="478"/>
          <ac:spMkLst>
            <pc:docMk/>
            <pc:sldMk cId="1198512809" sldId="362"/>
            <ac:spMk id="62" creationId="{EFC59A41-5C2E-433F-BD28-A8F136844221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65" creationId="{8401065E-BFC3-4172-BA42-EF116AD20DF1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67" creationId="{B4BD617D-06CF-472D-9504-39CBFC2A19D4}"/>
          </ac:spMkLst>
        </pc:spChg>
        <pc:spChg chg="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69" creationId="{D77A74B1-5FEC-42F0-8BE2-DF6DDCECF064}"/>
          </ac:spMkLst>
        </pc:spChg>
        <pc:spChg chg="add del mod">
          <ac:chgData name="김 민호" userId="0f5da431a89d92c6" providerId="LiveId" clId="{F485FA37-32FC-4582-BCE9-D27C4151AA00}" dt="2021-07-11T07:26:20.978" v="2009" actId="478"/>
          <ac:spMkLst>
            <pc:docMk/>
            <pc:sldMk cId="1198512809" sldId="362"/>
            <ac:spMk id="70" creationId="{9BACAADF-2B69-467C-B383-DF5C1F42DE52}"/>
          </ac:spMkLst>
        </pc:spChg>
        <pc:spChg chg="add mod topLvl">
          <ac:chgData name="김 민호" userId="0f5da431a89d92c6" providerId="LiveId" clId="{F485FA37-32FC-4582-BCE9-D27C4151AA00}" dt="2021-07-11T07:27:42.195" v="2045" actId="164"/>
          <ac:spMkLst>
            <pc:docMk/>
            <pc:sldMk cId="1198512809" sldId="362"/>
            <ac:spMk id="71" creationId="{8A1A642E-5585-4D21-BEAF-E75C8A698FF1}"/>
          </ac:spMkLst>
        </pc:spChg>
        <pc:spChg chg="add del mod">
          <ac:chgData name="김 민호" userId="0f5da431a89d92c6" providerId="LiveId" clId="{F485FA37-32FC-4582-BCE9-D27C4151AA00}" dt="2021-07-11T07:27:11.246" v="2029" actId="478"/>
          <ac:spMkLst>
            <pc:docMk/>
            <pc:sldMk cId="1198512809" sldId="362"/>
            <ac:spMk id="72" creationId="{B27BB904-2C65-4EA3-AD2E-8698C58E3255}"/>
          </ac:spMkLst>
        </pc:spChg>
        <pc:grpChg chg="add del mod">
          <ac:chgData name="김 민호" userId="0f5da431a89d92c6" providerId="LiveId" clId="{F485FA37-32FC-4582-BCE9-D27C4151AA00}" dt="2021-07-11T07:27:35.013" v="2044" actId="165"/>
          <ac:grpSpMkLst>
            <pc:docMk/>
            <pc:sldMk cId="1198512809" sldId="362"/>
            <ac:grpSpMk id="7" creationId="{E7DB4DD9-66EB-40B6-8AD2-1D627AB0EEE2}"/>
          </ac:grpSpMkLst>
        </pc:grpChg>
        <pc:grpChg chg="add mod">
          <ac:chgData name="김 민호" userId="0f5da431a89d92c6" providerId="LiveId" clId="{F485FA37-32FC-4582-BCE9-D27C4151AA00}" dt="2021-07-11T07:27:42.195" v="2045" actId="164"/>
          <ac:grpSpMkLst>
            <pc:docMk/>
            <pc:sldMk cId="1198512809" sldId="362"/>
            <ac:grpSpMk id="8" creationId="{8B3AE87F-5352-44F9-93FD-FE656AD76DA9}"/>
          </ac:grpSpMkLst>
        </pc:grpChg>
        <pc:grpChg chg="add del mod">
          <ac:chgData name="김 민호" userId="0f5da431a89d92c6" providerId="LiveId" clId="{F485FA37-32FC-4582-BCE9-D27C4151AA00}" dt="2021-07-11T07:26:27.857" v="2010" actId="165"/>
          <ac:grpSpMkLst>
            <pc:docMk/>
            <pc:sldMk cId="1198512809" sldId="362"/>
            <ac:grpSpMk id="43" creationId="{78D4697A-70A6-43A3-AB22-FD88C17AC489}"/>
          </ac:grpSpMkLst>
        </pc:grpChg>
        <pc:grpChg chg="mod topLvl">
          <ac:chgData name="김 민호" userId="0f5da431a89d92c6" providerId="LiveId" clId="{F485FA37-32FC-4582-BCE9-D27C4151AA00}" dt="2021-07-11T07:27:35.013" v="2044" actId="165"/>
          <ac:grpSpMkLst>
            <pc:docMk/>
            <pc:sldMk cId="1198512809" sldId="362"/>
            <ac:grpSpMk id="224" creationId="{04997786-356C-4F34-A1E1-3D4C793E78A7}"/>
          </ac:grpSpMkLst>
        </pc:grpChg>
        <pc:cxnChg chg="del mod">
          <ac:chgData name="김 민호" userId="0f5da431a89d92c6" providerId="LiveId" clId="{F485FA37-32FC-4582-BCE9-D27C4151AA00}" dt="2021-07-11T07:24:49.784" v="1989" actId="478"/>
          <ac:cxnSpMkLst>
            <pc:docMk/>
            <pc:sldMk cId="1198512809" sldId="362"/>
            <ac:cxnSpMk id="6" creationId="{8B94C06C-2344-42A9-87C0-4555F6D4C29E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14" creationId="{E969CE74-43F7-4D9D-88D7-27A50F69172B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17" creationId="{DAAE937A-1B96-4B01-AF09-A144A50AC5BF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19" creationId="{26F3945D-69C8-449D-A6CB-8D13595EF6F0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23" creationId="{EAA8F903-B881-43AB-BB6C-78820229BD86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25" creationId="{DA57A924-FA4B-40C0-AC7C-5C8C94821F3D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28" creationId="{A812AE7B-627C-42BB-84F7-A8A4E98122B6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29" creationId="{727B3779-98D4-4ED9-B103-F41CAC445C8D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32" creationId="{40AE00CF-AF32-4E38-88D3-7E11BBB463A0}"/>
          </ac:cxnSpMkLst>
        </pc:cxnChg>
        <pc:cxnChg chg="mod">
          <ac:chgData name="김 민호" userId="0f5da431a89d92c6" providerId="LiveId" clId="{F485FA37-32FC-4582-BCE9-D27C4151AA00}" dt="2021-07-11T07:27:35.013" v="2044" actId="165"/>
          <ac:cxnSpMkLst>
            <pc:docMk/>
            <pc:sldMk cId="1198512809" sldId="362"/>
            <ac:cxnSpMk id="34" creationId="{99C0D40F-5669-4E8C-806B-F0DB5423CD85}"/>
          </ac:cxnSpMkLst>
        </pc:cxnChg>
        <pc:cxnChg chg="del mod">
          <ac:chgData name="김 민호" userId="0f5da431a89d92c6" providerId="LiveId" clId="{F485FA37-32FC-4582-BCE9-D27C4151AA00}" dt="2021-07-11T07:24:51.431" v="1991" actId="478"/>
          <ac:cxnSpMkLst>
            <pc:docMk/>
            <pc:sldMk cId="1198512809" sldId="362"/>
            <ac:cxnSpMk id="36" creationId="{7836CC0A-1D62-44AD-8C73-009DC6A68F3D}"/>
          </ac:cxnSpMkLst>
        </pc:cxnChg>
        <pc:cxnChg chg="del mod">
          <ac:chgData name="김 민호" userId="0f5da431a89d92c6" providerId="LiveId" clId="{F485FA37-32FC-4582-BCE9-D27C4151AA00}" dt="2021-07-11T07:24:53.678" v="1994" actId="478"/>
          <ac:cxnSpMkLst>
            <pc:docMk/>
            <pc:sldMk cId="1198512809" sldId="362"/>
            <ac:cxnSpMk id="39" creationId="{B38734DA-B06A-4314-8857-647C337ECF65}"/>
          </ac:cxnSpMkLst>
        </pc:cxnChg>
        <pc:cxnChg chg="del mod">
          <ac:chgData name="김 민호" userId="0f5da431a89d92c6" providerId="LiveId" clId="{F485FA37-32FC-4582-BCE9-D27C4151AA00}" dt="2021-07-11T07:24:55.323" v="1996" actId="478"/>
          <ac:cxnSpMkLst>
            <pc:docMk/>
            <pc:sldMk cId="1198512809" sldId="362"/>
            <ac:cxnSpMk id="44" creationId="{28E62307-421D-4467-96BC-259320E67EA9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45" creationId="{A14CB36A-D97E-45B2-A5BE-7DC8BF5183CA}"/>
          </ac:cxnSpMkLst>
        </pc:cxnChg>
        <pc:cxnChg chg="del mod">
          <ac:chgData name="김 민호" userId="0f5da431a89d92c6" providerId="LiveId" clId="{F485FA37-32FC-4582-BCE9-D27C4151AA00}" dt="2021-07-11T07:24:55.850" v="1997" actId="478"/>
          <ac:cxnSpMkLst>
            <pc:docMk/>
            <pc:sldMk cId="1198512809" sldId="362"/>
            <ac:cxnSpMk id="49" creationId="{2A294FE4-430B-49F3-9229-FC3290DDC993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50" creationId="{BB972D43-ADB2-47FC-9B3D-4CD2D3190DF4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53" creationId="{74E63916-AAEB-44EF-8808-BEA106EF38EC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59" creationId="{786C3DB1-48AC-49D5-A21A-E66E85016AFF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61" creationId="{BD952AFA-56E9-4FFA-B0AB-7E3D4333B59F}"/>
          </ac:cxnSpMkLst>
        </pc:cxnChg>
        <pc:cxnChg chg="add del 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63" creationId="{720ABF3D-3A73-43C2-83A2-32B8A6BE84AA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64" creationId="{3D5682D5-87A0-436D-942E-CB3DAE9BEECE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66" creationId="{1ECA0A10-9008-4A45-9471-4F1058A43946}"/>
          </ac:cxnSpMkLst>
        </pc:cxnChg>
        <pc:cxnChg chg="mod topLvl">
          <ac:chgData name="김 민호" userId="0f5da431a89d92c6" providerId="LiveId" clId="{F485FA37-32FC-4582-BCE9-D27C4151AA00}" dt="2021-07-11T07:27:42.195" v="2045" actId="164"/>
          <ac:cxnSpMkLst>
            <pc:docMk/>
            <pc:sldMk cId="1198512809" sldId="362"/>
            <ac:cxnSpMk id="68" creationId="{7B33BDCC-CBA3-4379-942E-8C7C02972C04}"/>
          </ac:cxnSpMkLst>
        </pc:cxnChg>
      </pc:sldChg>
      <pc:sldChg chg="addSp delSp modSp add mod delAnim modAnim">
        <pc:chgData name="김 민호" userId="0f5da431a89d92c6" providerId="LiveId" clId="{F485FA37-32FC-4582-BCE9-D27C4151AA00}" dt="2021-07-11T07:32:40.721" v="2295" actId="20577"/>
        <pc:sldMkLst>
          <pc:docMk/>
          <pc:sldMk cId="2334740194" sldId="363"/>
        </pc:sldMkLst>
        <pc:spChg chg="mod">
          <ac:chgData name="김 민호" userId="0f5da431a89d92c6" providerId="LiveId" clId="{F485FA37-32FC-4582-BCE9-D27C4151AA00}" dt="2021-07-11T07:28:35.147" v="2147" actId="1076"/>
          <ac:spMkLst>
            <pc:docMk/>
            <pc:sldMk cId="2334740194" sldId="363"/>
            <ac:spMk id="4" creationId="{AD1868C2-5EAF-4864-A20D-8C9546EB3C2A}"/>
          </ac:spMkLst>
        </pc:spChg>
        <pc:spChg chg="mod">
          <ac:chgData name="김 민호" userId="0f5da431a89d92c6" providerId="LiveId" clId="{F485FA37-32FC-4582-BCE9-D27C4151AA00}" dt="2021-07-11T07:28:25.741" v="2146"/>
          <ac:spMkLst>
            <pc:docMk/>
            <pc:sldMk cId="2334740194" sldId="363"/>
            <ac:spMk id="13" creationId="{5089CA66-C5BB-4FE9-B569-22BFB097C4E9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46" creationId="{6FAD020F-53F0-44C8-93DA-403274D69938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47" creationId="{9E80827F-3B21-4F65-95ED-D398C5ECEA45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51" creationId="{2CDE34EB-636D-431C-9F6C-E2574A101CA8}"/>
          </ac:spMkLst>
        </pc:spChg>
        <pc:spChg chg="add mod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52" creationId="{B1ACD66A-05EB-4146-9B85-B08E9E9E095A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54" creationId="{E9380DAE-4374-4579-935D-3C5AF4415E33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57" creationId="{6DD2ED6C-D2C4-4F2A-8E14-4D8E696945FC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60" creationId="{FDD27CDC-00AD-4B87-A2E6-43680DCC5A64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65" creationId="{8401065E-BFC3-4172-BA42-EF116AD20DF1}"/>
          </ac:spMkLst>
        </pc:spChg>
        <pc:spChg chg="mod topLvl">
          <ac:chgData name="김 민호" userId="0f5da431a89d92c6" providerId="LiveId" clId="{F485FA37-32FC-4582-BCE9-D27C4151AA00}" dt="2021-07-11T07:29:09.880" v="2158" actId="164"/>
          <ac:spMkLst>
            <pc:docMk/>
            <pc:sldMk cId="2334740194" sldId="363"/>
            <ac:spMk id="67" creationId="{B4BD617D-06CF-472D-9504-39CBFC2A19D4}"/>
          </ac:spMkLst>
        </pc:spChg>
        <pc:spChg chg="del mod topLvl">
          <ac:chgData name="김 민호" userId="0f5da431a89d92c6" providerId="LiveId" clId="{F485FA37-32FC-4582-BCE9-D27C4151AA00}" dt="2021-07-11T07:28:48.958" v="2152" actId="478"/>
          <ac:spMkLst>
            <pc:docMk/>
            <pc:sldMk cId="2334740194" sldId="363"/>
            <ac:spMk id="69" creationId="{D77A74B1-5FEC-42F0-8BE2-DF6DDCECF064}"/>
          </ac:spMkLst>
        </pc:spChg>
        <pc:spChg chg="del mod topLvl">
          <ac:chgData name="김 민호" userId="0f5da431a89d92c6" providerId="LiveId" clId="{F485FA37-32FC-4582-BCE9-D27C4151AA00}" dt="2021-07-11T07:28:59.628" v="2156" actId="478"/>
          <ac:spMkLst>
            <pc:docMk/>
            <pc:sldMk cId="2334740194" sldId="363"/>
            <ac:spMk id="71" creationId="{8A1A642E-5585-4D21-BEAF-E75C8A698FF1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72" creationId="{7E6BF96F-652F-44C8-B849-C91DB55DF291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73" creationId="{90044EC7-08AA-4989-8A27-35617A97D935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75" creationId="{FF71143D-03C1-4939-9E5A-1E1505E17059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77" creationId="{3E02002D-F083-4461-9BAB-1D41C763C847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78" creationId="{8E31CB06-12B4-4BC6-8E45-AC81EC89EC90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80" creationId="{9C1E09E0-A7CE-4A6E-BCC8-900E0F6CD2A6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82" creationId="{F8486859-DBC4-4711-88B9-F84F18B2A256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85" creationId="{D6AB1273-F637-4292-BDC4-655D876249F4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87" creationId="{66946986-9642-494F-80F0-64B1D406541F}"/>
          </ac:spMkLst>
        </pc:spChg>
        <pc:spChg chg="mod">
          <ac:chgData name="김 민호" userId="0f5da431a89d92c6" providerId="LiveId" clId="{F485FA37-32FC-4582-BCE9-D27C4151AA00}" dt="2021-07-11T07:29:32.439" v="2160"/>
          <ac:spMkLst>
            <pc:docMk/>
            <pc:sldMk cId="2334740194" sldId="363"/>
            <ac:spMk id="89" creationId="{74CA9827-C378-4514-B53F-44DAAECD193C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92" creationId="{C6FB9F86-B844-4269-94F7-2759D868E127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93" creationId="{A8C0A3A0-BD40-4A54-90E0-49677BBB702B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95" creationId="{C68DF3EE-E912-4137-A74D-545A75CA7474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97" creationId="{8CED2B51-FE7C-4C4D-89A2-017812420233}"/>
          </ac:spMkLst>
        </pc:spChg>
        <pc:spChg chg="del mod topLvl">
          <ac:chgData name="김 민호" userId="0f5da431a89d92c6" providerId="LiveId" clId="{F485FA37-32FC-4582-BCE9-D27C4151AA00}" dt="2021-07-11T07:30:15.315" v="2170" actId="478"/>
          <ac:spMkLst>
            <pc:docMk/>
            <pc:sldMk cId="2334740194" sldId="363"/>
            <ac:spMk id="98" creationId="{DA8C2E79-E913-4DCA-8333-71C66CBE30D3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100" creationId="{6DF4BE04-A087-455F-9B08-CA917247A947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104" creationId="{64C3F736-162E-4638-9454-E97F9E798599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106" creationId="{0535E373-6DC5-4A63-A20A-4000CAA839A7}"/>
          </ac:spMkLst>
        </pc:spChg>
        <pc:spChg chg="mod topLvl">
          <ac:chgData name="김 민호" userId="0f5da431a89d92c6" providerId="LiveId" clId="{F485FA37-32FC-4582-BCE9-D27C4151AA00}" dt="2021-07-11T07:30:23.674" v="2173" actId="164"/>
          <ac:spMkLst>
            <pc:docMk/>
            <pc:sldMk cId="2334740194" sldId="363"/>
            <ac:spMk id="108" creationId="{E79C368C-ACAD-45C8-A1B0-9639EFB1AAD2}"/>
          </ac:spMkLst>
        </pc:spChg>
        <pc:spChg chg="del mod topLvl">
          <ac:chgData name="김 민호" userId="0f5da431a89d92c6" providerId="LiveId" clId="{F485FA37-32FC-4582-BCE9-D27C4151AA00}" dt="2021-07-11T07:29:57.958" v="2168" actId="478"/>
          <ac:spMkLst>
            <pc:docMk/>
            <pc:sldMk cId="2334740194" sldId="363"/>
            <ac:spMk id="109" creationId="{BF572A91-98DE-48F3-93AE-1CD035C7D8E4}"/>
          </ac:spMkLst>
        </pc:spChg>
        <pc:spChg chg="add mod">
          <ac:chgData name="김 민호" userId="0f5da431a89d92c6" providerId="LiveId" clId="{F485FA37-32FC-4582-BCE9-D27C4151AA00}" dt="2021-07-11T07:32:40.721" v="2295" actId="20577"/>
          <ac:spMkLst>
            <pc:docMk/>
            <pc:sldMk cId="2334740194" sldId="363"/>
            <ac:spMk id="110" creationId="{4CE4DEB7-3A4A-43DB-916D-8DD16200944B}"/>
          </ac:spMkLst>
        </pc:spChg>
        <pc:grpChg chg="add del mod">
          <ac:chgData name="김 민호" userId="0f5da431a89d92c6" providerId="LiveId" clId="{F485FA37-32FC-4582-BCE9-D27C4151AA00}" dt="2021-07-11T07:29:42.271" v="2162" actId="478"/>
          <ac:grpSpMkLst>
            <pc:docMk/>
            <pc:sldMk cId="2334740194" sldId="363"/>
            <ac:grpSpMk id="3" creationId="{F7261DFD-94A4-43A0-8D5A-7B43CA7189EE}"/>
          </ac:grpSpMkLst>
        </pc:grpChg>
        <pc:grpChg chg="add mod">
          <ac:chgData name="김 민호" userId="0f5da431a89d92c6" providerId="LiveId" clId="{F485FA37-32FC-4582-BCE9-D27C4151AA00}" dt="2021-07-11T07:30:23.674" v="2173" actId="164"/>
          <ac:grpSpMkLst>
            <pc:docMk/>
            <pc:sldMk cId="2334740194" sldId="363"/>
            <ac:grpSpMk id="7" creationId="{5EDBBC64-98D7-4DBB-8444-07C67E3D1D55}"/>
          </ac:grpSpMkLst>
        </pc:grpChg>
        <pc:grpChg chg="del">
          <ac:chgData name="김 민호" userId="0f5da431a89d92c6" providerId="LiveId" clId="{F485FA37-32FC-4582-BCE9-D27C4151AA00}" dt="2021-07-11T07:28:40.776" v="2148" actId="165"/>
          <ac:grpSpMkLst>
            <pc:docMk/>
            <pc:sldMk cId="2334740194" sldId="363"/>
            <ac:grpSpMk id="8" creationId="{8B3AE87F-5352-44F9-93FD-FE656AD76DA9}"/>
          </ac:grpSpMkLst>
        </pc:grpChg>
        <pc:grpChg chg="add del mod">
          <ac:chgData name="김 민호" userId="0f5da431a89d92c6" providerId="LiveId" clId="{F485FA37-32FC-4582-BCE9-D27C4151AA00}" dt="2021-07-11T07:29:50.503" v="2164" actId="478"/>
          <ac:grpSpMkLst>
            <pc:docMk/>
            <pc:sldMk cId="2334740194" sldId="363"/>
            <ac:grpSpMk id="62" creationId="{0522DC26-1689-45D6-96EA-8E92A38E39CF}"/>
          </ac:grpSpMkLst>
        </pc:grpChg>
        <pc:grpChg chg="add del mod">
          <ac:chgData name="김 민호" userId="0f5da431a89d92c6" providerId="LiveId" clId="{F485FA37-32FC-4582-BCE9-D27C4151AA00}" dt="2021-07-11T07:29:54.985" v="2166" actId="165"/>
          <ac:grpSpMkLst>
            <pc:docMk/>
            <pc:sldMk cId="2334740194" sldId="363"/>
            <ac:grpSpMk id="90" creationId="{0091748B-283F-4EB7-9916-2A8AB7F29438}"/>
          </ac:grpSpMkLst>
        </pc:grp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45" creationId="{A14CB36A-D97E-45B2-A5BE-7DC8BF5183CA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50" creationId="{BB972D43-ADB2-47FC-9B3D-4CD2D3190DF4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53" creationId="{74E63916-AAEB-44EF-8808-BEA106EF38EC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59" creationId="{786C3DB1-48AC-49D5-A21A-E66E85016AFF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61" creationId="{BD952AFA-56E9-4FFA-B0AB-7E3D4333B59F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63" creationId="{720ABF3D-3A73-43C2-83A2-32B8A6BE84AA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64" creationId="{3D5682D5-87A0-436D-942E-CB3DAE9BEECE}"/>
          </ac:cxnSpMkLst>
        </pc:cxnChg>
        <pc:cxnChg chg="mod topLvl">
          <ac:chgData name="김 민호" userId="0f5da431a89d92c6" providerId="LiveId" clId="{F485FA37-32FC-4582-BCE9-D27C4151AA00}" dt="2021-07-11T07:29:42.271" v="2162" actId="478"/>
          <ac:cxnSpMkLst>
            <pc:docMk/>
            <pc:sldMk cId="2334740194" sldId="363"/>
            <ac:cxnSpMk id="66" creationId="{1ECA0A10-9008-4A45-9471-4F1058A43946}"/>
          </ac:cxnSpMkLst>
        </pc:cxnChg>
        <pc:cxnChg chg="del mod topLvl">
          <ac:chgData name="김 민호" userId="0f5da431a89d92c6" providerId="LiveId" clId="{F485FA37-32FC-4582-BCE9-D27C4151AA00}" dt="2021-07-11T07:28:49.731" v="2153" actId="478"/>
          <ac:cxnSpMkLst>
            <pc:docMk/>
            <pc:sldMk cId="2334740194" sldId="363"/>
            <ac:cxnSpMk id="68" creationId="{7B33BDCC-CBA3-4379-942E-8C7C02972C04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70" creationId="{A8C64021-766D-43BC-A865-2036146B3B32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74" creationId="{2664804C-D019-4BA9-81A0-47828CE7BF24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76" creationId="{A5294606-E4EC-412E-83B7-EAFF4BFEF663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79" creationId="{CEFAC259-F5FD-4B25-B809-F44E88478C01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81" creationId="{D3267307-EAFA-4A17-B9E6-A0DEB20ABAF0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83" creationId="{1800EBCF-FE4D-4FB6-AFE5-5FD147334580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84" creationId="{E01AD301-D692-4359-A370-7DD94591FEFF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86" creationId="{F18136AC-F15F-4D31-8FC2-23134426AB15}"/>
          </ac:cxnSpMkLst>
        </pc:cxnChg>
        <pc:cxnChg chg="mod">
          <ac:chgData name="김 민호" userId="0f5da431a89d92c6" providerId="LiveId" clId="{F485FA37-32FC-4582-BCE9-D27C4151AA00}" dt="2021-07-11T07:29:50.503" v="2164" actId="478"/>
          <ac:cxnSpMkLst>
            <pc:docMk/>
            <pc:sldMk cId="2334740194" sldId="363"/>
            <ac:cxnSpMk id="88" creationId="{62DE077E-6FB2-46C7-A332-6DA1CCB55D43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91" creationId="{2EE3D569-84E3-456E-A688-C9FE2C9689AE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94" creationId="{B453EA81-2680-422E-BFE7-98F618897471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96" creationId="{71F006F5-0020-4F45-B66C-B62C69FAB18B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99" creationId="{72A76723-5B46-4481-B8BE-8CB5F54F503F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101" creationId="{323E5C93-60AC-47C2-BFB3-E3406A13DCFA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102" creationId="{E780DDF6-C3EF-4851-8481-5EB55D112BDF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103" creationId="{0801B6F0-DFC2-47FB-981F-C4D9FD8E2EAA}"/>
          </ac:cxnSpMkLst>
        </pc:cxnChg>
        <pc:cxnChg chg="mod topLvl">
          <ac:chgData name="김 민호" userId="0f5da431a89d92c6" providerId="LiveId" clId="{F485FA37-32FC-4582-BCE9-D27C4151AA00}" dt="2021-07-11T07:30:23.674" v="2173" actId="164"/>
          <ac:cxnSpMkLst>
            <pc:docMk/>
            <pc:sldMk cId="2334740194" sldId="363"/>
            <ac:cxnSpMk id="105" creationId="{7F6F0085-E3E6-4858-8A04-C26C369539AC}"/>
          </ac:cxnSpMkLst>
        </pc:cxnChg>
        <pc:cxnChg chg="del mod topLvl">
          <ac:chgData name="김 민호" userId="0f5da431a89d92c6" providerId="LiveId" clId="{F485FA37-32FC-4582-BCE9-D27C4151AA00}" dt="2021-07-11T07:30:16.441" v="2171" actId="478"/>
          <ac:cxnSpMkLst>
            <pc:docMk/>
            <pc:sldMk cId="2334740194" sldId="363"/>
            <ac:cxnSpMk id="107" creationId="{8558514B-4E64-45C9-9FB9-56B8DE1A752F}"/>
          </ac:cxnSpMkLst>
        </pc:cxnChg>
      </pc:sldChg>
      <pc:sldChg chg="addSp delSp modSp add mod delAnim modAnim">
        <pc:chgData name="김 민호" userId="0f5da431a89d92c6" providerId="LiveId" clId="{F485FA37-32FC-4582-BCE9-D27C4151AA00}" dt="2021-07-12T09:15:37.320" v="2317"/>
        <pc:sldMkLst>
          <pc:docMk/>
          <pc:sldMk cId="1028813605" sldId="364"/>
        </pc:sldMkLst>
        <pc:spChg chg="mod">
          <ac:chgData name="김 민호" userId="0f5da431a89d92c6" providerId="LiveId" clId="{F485FA37-32FC-4582-BCE9-D27C4151AA00}" dt="2021-07-11T07:31:30.486" v="2283" actId="1076"/>
          <ac:spMkLst>
            <pc:docMk/>
            <pc:sldMk cId="1028813605" sldId="364"/>
            <ac:spMk id="4" creationId="{AD1868C2-5EAF-4864-A20D-8C9546EB3C2A}"/>
          </ac:spMkLst>
        </pc:spChg>
        <pc:spChg chg="mod">
          <ac:chgData name="김 민호" userId="0f5da431a89d92c6" providerId="LiveId" clId="{F485FA37-32FC-4582-BCE9-D27C4151AA00}" dt="2021-07-11T07:31:21.665" v="2281"/>
          <ac:spMkLst>
            <pc:docMk/>
            <pc:sldMk cId="1028813605" sldId="364"/>
            <ac:spMk id="13" creationId="{5089CA66-C5BB-4FE9-B569-22BFB097C4E9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52" creationId="{749ABE35-8C96-40C8-A4BE-61631DA146EF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53" creationId="{C37174D2-D62F-49D7-AE1D-DB35B71863C1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57" creationId="{55335940-07A8-4046-99AF-B900D637F585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60" creationId="{B7F3CBE2-808D-49DE-8CE6-D3E44EB716C2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61" creationId="{F896B79C-9E51-4B90-884B-5DECE4540855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63" creationId="{A4D3454E-2547-4EF4-8F0B-D7495291FC68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67" creationId="{A7FF722D-C362-4CDD-B34C-4D8C0FAE3681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69" creationId="{4494DC65-A2FC-4A86-9095-5A3953FB1815}"/>
          </ac:spMkLst>
        </pc:spChg>
        <pc:spChg chg="mod topLvl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71" creationId="{94B08E1C-2E87-46FD-B190-EBF778C5CC33}"/>
          </ac:spMkLst>
        </pc:spChg>
        <pc:spChg chg="del mod topLvl">
          <ac:chgData name="김 민호" userId="0f5da431a89d92c6" providerId="LiveId" clId="{F485FA37-32FC-4582-BCE9-D27C4151AA00}" dt="2021-07-11T07:32:22.634" v="2287" actId="478"/>
          <ac:spMkLst>
            <pc:docMk/>
            <pc:sldMk cId="1028813605" sldId="364"/>
            <ac:spMk id="72" creationId="{C99ED17B-7B1C-4D41-B7AB-9EB8EA3C24D8}"/>
          </ac:spMkLst>
        </pc:spChg>
        <pc:spChg chg="add mod">
          <ac:chgData name="김 민호" userId="0f5da431a89d92c6" providerId="LiveId" clId="{F485FA37-32FC-4582-BCE9-D27C4151AA00}" dt="2021-07-12T09:15:34.947" v="2316" actId="164"/>
          <ac:spMkLst>
            <pc:docMk/>
            <pc:sldMk cId="1028813605" sldId="364"/>
            <ac:spMk id="73" creationId="{F49AE264-89D5-411E-B0F0-14579B40EC6F}"/>
          </ac:spMkLst>
        </pc:spChg>
        <pc:grpChg chg="del">
          <ac:chgData name="김 민호" userId="0f5da431a89d92c6" providerId="LiveId" clId="{F485FA37-32FC-4582-BCE9-D27C4151AA00}" dt="2021-07-11T07:32:17.417" v="2284" actId="478"/>
          <ac:grpSpMkLst>
            <pc:docMk/>
            <pc:sldMk cId="1028813605" sldId="364"/>
            <ac:grpSpMk id="7" creationId="{5EDBBC64-98D7-4DBB-8444-07C67E3D1D55}"/>
          </ac:grpSpMkLst>
        </pc:grpChg>
        <pc:grpChg chg="add mod">
          <ac:chgData name="김 민호" userId="0f5da431a89d92c6" providerId="LiveId" clId="{F485FA37-32FC-4582-BCE9-D27C4151AA00}" dt="2021-07-12T09:15:34.947" v="2316" actId="164"/>
          <ac:grpSpMkLst>
            <pc:docMk/>
            <pc:sldMk cId="1028813605" sldId="364"/>
            <ac:grpSpMk id="12" creationId="{553749DB-FE56-4C29-9C80-01CCC321FFF2}"/>
          </ac:grpSpMkLst>
        </pc:grpChg>
        <pc:grpChg chg="add del mod">
          <ac:chgData name="김 민호" userId="0f5da431a89d92c6" providerId="LiveId" clId="{F485FA37-32FC-4582-BCE9-D27C4151AA00}" dt="2021-07-11T07:32:20.713" v="2286" actId="165"/>
          <ac:grpSpMkLst>
            <pc:docMk/>
            <pc:sldMk cId="1028813605" sldId="364"/>
            <ac:grpSpMk id="50" creationId="{4F2BF8AD-647F-4206-A174-7DCE574057C8}"/>
          </ac:grpSpMkLst>
        </pc:grpChg>
        <pc:cxnChg chg="add del mod">
          <ac:chgData name="김 민호" userId="0f5da431a89d92c6" providerId="LiveId" clId="{F485FA37-32FC-4582-BCE9-D27C4151AA00}" dt="2021-07-12T09:14:14.117" v="2301" actId="478"/>
          <ac:cxnSpMkLst>
            <pc:docMk/>
            <pc:sldMk cId="1028813605" sldId="364"/>
            <ac:cxnSpMk id="6" creationId="{DDC191EB-28F5-438F-971E-DC7F8C03DDAB}"/>
          </ac:cxnSpMkLst>
        </pc:cxnChg>
        <pc:cxnChg chg="add del mod">
          <ac:chgData name="김 민호" userId="0f5da431a89d92c6" providerId="LiveId" clId="{F485FA37-32FC-4582-BCE9-D27C4151AA00}" dt="2021-07-12T09:14:43.813" v="2306" actId="478"/>
          <ac:cxnSpMkLst>
            <pc:docMk/>
            <pc:sldMk cId="1028813605" sldId="364"/>
            <ac:cxnSpMk id="8" creationId="{831771A6-C157-4926-AE4F-C64DA9F6A897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51" creationId="{2B8F9D85-701B-4C02-AB83-830DE2E39375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54" creationId="{E332C71F-4BA0-4324-872D-E5E02D3E89F2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59" creationId="{C10F6EB7-BFB0-4F67-BBB3-34A5CF2D3755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62" creationId="{16DFE759-6386-447A-8C6E-013BDD9FD118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64" creationId="{09FE842F-7A70-4702-9B5C-7FD5AA175325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65" creationId="{7FD77C9F-C094-4580-BA35-F5714B9610FF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66" creationId="{8BFAA91C-1B97-4DD9-9FF7-B3F4D78EB05E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68" creationId="{43F42D1A-9765-4CC9-8884-D8EB4DAA79B6}"/>
          </ac:cxnSpMkLst>
        </pc:cxnChg>
        <pc:cxnChg chg="mod topLvl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70" creationId="{2A3DE8F2-EA2B-4246-81E5-27D9027EF263}"/>
          </ac:cxnSpMkLst>
        </pc:cxnChg>
        <pc:cxnChg chg="add mod">
          <ac:chgData name="김 민호" userId="0f5da431a89d92c6" providerId="LiveId" clId="{F485FA37-32FC-4582-BCE9-D27C4151AA00}" dt="2021-07-12T09:15:34.947" v="2316" actId="164"/>
          <ac:cxnSpMkLst>
            <pc:docMk/>
            <pc:sldMk cId="1028813605" sldId="364"/>
            <ac:cxnSpMk id="72" creationId="{3BCC5F1C-5279-43C9-84AF-E7DD6B8C81D3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91" creationId="{2EE3D569-84E3-456E-A688-C9FE2C9689AE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94" creationId="{B453EA81-2680-422E-BFE7-98F618897471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96" creationId="{71F006F5-0020-4F45-B66C-B62C69FAB18B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99" creationId="{72A76723-5B46-4481-B8BE-8CB5F54F503F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101" creationId="{323E5C93-60AC-47C2-BFB3-E3406A13DCFA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102" creationId="{E780DDF6-C3EF-4851-8481-5EB55D112BDF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103" creationId="{0801B6F0-DFC2-47FB-981F-C4D9FD8E2EAA}"/>
          </ac:cxnSpMkLst>
        </pc:cxnChg>
        <pc:cxnChg chg="mod">
          <ac:chgData name="김 민호" userId="0f5da431a89d92c6" providerId="LiveId" clId="{F485FA37-32FC-4582-BCE9-D27C4151AA00}" dt="2021-07-11T07:32:17.417" v="2284" actId="478"/>
          <ac:cxnSpMkLst>
            <pc:docMk/>
            <pc:sldMk cId="1028813605" sldId="364"/>
            <ac:cxnSpMk id="105" creationId="{7F6F0085-E3E6-4858-8A04-C26C369539AC}"/>
          </ac:cxnSpMkLst>
        </pc:cxnChg>
      </pc:sldChg>
      <pc:sldChg chg="addSp delSp modSp add mod delAnim">
        <pc:chgData name="김 민호" userId="0f5da431a89d92c6" providerId="LiveId" clId="{F485FA37-32FC-4582-BCE9-D27C4151AA00}" dt="2021-07-12T09:18:55.412" v="2679" actId="6549"/>
        <pc:sldMkLst>
          <pc:docMk/>
          <pc:sldMk cId="3745448043" sldId="365"/>
        </pc:sldMkLst>
        <pc:spChg chg="del">
          <ac:chgData name="김 민호" userId="0f5da431a89d92c6" providerId="LiveId" clId="{F485FA37-32FC-4582-BCE9-D27C4151AA00}" dt="2021-07-12T09:17:36.244" v="2578" actId="478"/>
          <ac:spMkLst>
            <pc:docMk/>
            <pc:sldMk cId="3745448043" sldId="365"/>
            <ac:spMk id="4" creationId="{AD1868C2-5EAF-4864-A20D-8C9546EB3C2A}"/>
          </ac:spMkLst>
        </pc:spChg>
        <pc:spChg chg="add del mod">
          <ac:chgData name="김 민호" userId="0f5da431a89d92c6" providerId="LiveId" clId="{F485FA37-32FC-4582-BCE9-D27C4151AA00}" dt="2021-07-12T09:17:34.016" v="2576" actId="478"/>
          <ac:spMkLst>
            <pc:docMk/>
            <pc:sldMk cId="3745448043" sldId="365"/>
            <ac:spMk id="6" creationId="{17B8C043-1402-493B-A4A0-10A4EC32F22F}"/>
          </ac:spMkLst>
        </pc:spChg>
        <pc:spChg chg="add del mod">
          <ac:chgData name="김 민호" userId="0f5da431a89d92c6" providerId="LiveId" clId="{F485FA37-32FC-4582-BCE9-D27C4151AA00}" dt="2021-07-12T09:18:55.412" v="2679" actId="6549"/>
          <ac:spMkLst>
            <pc:docMk/>
            <pc:sldMk cId="3745448043" sldId="365"/>
            <ac:spMk id="13" creationId="{5089CA66-C5BB-4FE9-B569-22BFB097C4E9}"/>
          </ac:spMkLst>
        </pc:spChg>
        <pc:spChg chg="mod">
          <ac:chgData name="김 민호" userId="0f5da431a89d92c6" providerId="LiveId" clId="{F485FA37-32FC-4582-BCE9-D27C4151AA00}" dt="2021-07-12T09:16:26.978" v="2358" actId="20577"/>
          <ac:spMkLst>
            <pc:docMk/>
            <pc:sldMk cId="3745448043" sldId="365"/>
            <ac:spMk id="22" creationId="{F823846F-3B7C-443B-893A-9365AC7FF82C}"/>
          </ac:spMkLst>
        </pc:spChg>
        <pc:grpChg chg="del">
          <ac:chgData name="김 민호" userId="0f5da431a89d92c6" providerId="LiveId" clId="{F485FA37-32FC-4582-BCE9-D27C4151AA00}" dt="2021-07-12T09:17:35.405" v="2577" actId="478"/>
          <ac:grpSpMkLst>
            <pc:docMk/>
            <pc:sldMk cId="3745448043" sldId="365"/>
            <ac:grpSpMk id="12" creationId="{553749DB-FE56-4C29-9C80-01CCC321FFF2}"/>
          </ac:grpSpMkLst>
        </pc:grpChg>
        <pc:grpChg chg="del">
          <ac:chgData name="김 민호" userId="0f5da431a89d92c6" providerId="LiveId" clId="{F485FA37-32FC-4582-BCE9-D27C4151AA00}" dt="2021-07-12T09:17:31.739" v="2574" actId="478"/>
          <ac:grpSpMkLst>
            <pc:docMk/>
            <pc:sldMk cId="3745448043" sldId="365"/>
            <ac:grpSpMk id="224" creationId="{04997786-356C-4F34-A1E1-3D4C793E78A7}"/>
          </ac:grpSpMkLst>
        </pc:grp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14" creationId="{E969CE74-43F7-4D9D-88D7-27A50F69172B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17" creationId="{DAAE937A-1B96-4B01-AF09-A144A50AC5BF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19" creationId="{26F3945D-69C8-449D-A6CB-8D13595EF6F0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23" creationId="{EAA8F903-B881-43AB-BB6C-78820229BD86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25" creationId="{DA57A924-FA4B-40C0-AC7C-5C8C94821F3D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28" creationId="{A812AE7B-627C-42BB-84F7-A8A4E98122B6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29" creationId="{727B3779-98D4-4ED9-B103-F41CAC445C8D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32" creationId="{40AE00CF-AF32-4E38-88D3-7E11BBB463A0}"/>
          </ac:cxnSpMkLst>
        </pc:cxnChg>
        <pc:cxnChg chg="mod">
          <ac:chgData name="김 민호" userId="0f5da431a89d92c6" providerId="LiveId" clId="{F485FA37-32FC-4582-BCE9-D27C4151AA00}" dt="2021-07-12T09:17:31.739" v="2574" actId="478"/>
          <ac:cxnSpMkLst>
            <pc:docMk/>
            <pc:sldMk cId="3745448043" sldId="365"/>
            <ac:cxnSpMk id="34" creationId="{99C0D40F-5669-4E8C-806B-F0DB5423CD85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51" creationId="{2B8F9D85-701B-4C02-AB83-830DE2E39375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54" creationId="{E332C71F-4BA0-4324-872D-E5E02D3E89F2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59" creationId="{C10F6EB7-BFB0-4F67-BBB3-34A5CF2D3755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62" creationId="{16DFE759-6386-447A-8C6E-013BDD9FD118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64" creationId="{09FE842F-7A70-4702-9B5C-7FD5AA175325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65" creationId="{7FD77C9F-C094-4580-BA35-F5714B9610FF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66" creationId="{8BFAA91C-1B97-4DD9-9FF7-B3F4D78EB05E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68" creationId="{43F42D1A-9765-4CC9-8884-D8EB4DAA79B6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70" creationId="{2A3DE8F2-EA2B-4246-81E5-27D9027EF263}"/>
          </ac:cxnSpMkLst>
        </pc:cxnChg>
        <pc:cxnChg chg="mod">
          <ac:chgData name="김 민호" userId="0f5da431a89d92c6" providerId="LiveId" clId="{F485FA37-32FC-4582-BCE9-D27C4151AA00}" dt="2021-07-12T09:17:35.405" v="2577" actId="478"/>
          <ac:cxnSpMkLst>
            <pc:docMk/>
            <pc:sldMk cId="3745448043" sldId="365"/>
            <ac:cxnSpMk id="72" creationId="{3BCC5F1C-5279-43C9-84AF-E7DD6B8C81D3}"/>
          </ac:cxnSpMkLst>
        </pc:cxnChg>
      </pc:sldChg>
      <pc:sldChg chg="addSp delSp modSp add mod">
        <pc:chgData name="김 민호" userId="0f5da431a89d92c6" providerId="LiveId" clId="{F485FA37-32FC-4582-BCE9-D27C4151AA00}" dt="2021-07-12T09:27:16.429" v="2704" actId="478"/>
        <pc:sldMkLst>
          <pc:docMk/>
          <pc:sldMk cId="239433826" sldId="366"/>
        </pc:sldMkLst>
        <pc:spChg chg="add del mod">
          <ac:chgData name="김 민호" userId="0f5da431a89d92c6" providerId="LiveId" clId="{F485FA37-32FC-4582-BCE9-D27C4151AA00}" dt="2021-07-12T09:27:02.130" v="2699" actId="22"/>
          <ac:spMkLst>
            <pc:docMk/>
            <pc:sldMk cId="239433826" sldId="366"/>
            <ac:spMk id="4" creationId="{D86C369A-F1F3-4171-8D0D-427DD26C588F}"/>
          </ac:spMkLst>
        </pc:spChg>
        <pc:spChg chg="del">
          <ac:chgData name="김 민호" userId="0f5da431a89d92c6" providerId="LiveId" clId="{F485FA37-32FC-4582-BCE9-D27C4151AA00}" dt="2021-07-12T09:26:53.004" v="2696" actId="478"/>
          <ac:spMkLst>
            <pc:docMk/>
            <pc:sldMk cId="239433826" sldId="366"/>
            <ac:spMk id="13" creationId="{5089CA66-C5BB-4FE9-B569-22BFB097C4E9}"/>
          </ac:spMkLst>
        </pc:spChg>
        <pc:spChg chg="add del mod">
          <ac:chgData name="김 민호" userId="0f5da431a89d92c6" providerId="LiveId" clId="{F485FA37-32FC-4582-BCE9-D27C4151AA00}" dt="2021-07-12T09:27:16.429" v="2704" actId="478"/>
          <ac:spMkLst>
            <pc:docMk/>
            <pc:sldMk cId="239433826" sldId="366"/>
            <ac:spMk id="17" creationId="{137FFDE1-3C83-402C-A9D3-E08F3F944A8C}"/>
          </ac:spMkLst>
        </pc:spChg>
        <pc:spChg chg="del">
          <ac:chgData name="김 민호" userId="0f5da431a89d92c6" providerId="LiveId" clId="{F485FA37-32FC-4582-BCE9-D27C4151AA00}" dt="2021-07-12T09:26:50.951" v="2695" actId="478"/>
          <ac:spMkLst>
            <pc:docMk/>
            <pc:sldMk cId="239433826" sldId="366"/>
            <ac:spMk id="22" creationId="{F823846F-3B7C-443B-893A-9365AC7FF82C}"/>
          </ac:spMkLst>
        </pc:spChg>
        <pc:spChg chg="mod">
          <ac:chgData name="김 민호" userId="0f5da431a89d92c6" providerId="LiveId" clId="{F485FA37-32FC-4582-BCE9-D27C4151AA00}" dt="2021-07-12T09:26:33.252" v="2694"/>
          <ac:spMkLst>
            <pc:docMk/>
            <pc:sldMk cId="239433826" sldId="366"/>
            <ac:spMk id="58" creationId="{42F2F1C9-3848-42F6-A2F7-98F2F240BEE4}"/>
          </ac:spMkLst>
        </pc:spChg>
        <pc:picChg chg="add del">
          <ac:chgData name="김 민호" userId="0f5da431a89d92c6" providerId="LiveId" clId="{F485FA37-32FC-4582-BCE9-D27C4151AA00}" dt="2021-07-12T09:26:55.763" v="2698" actId="22"/>
          <ac:picMkLst>
            <pc:docMk/>
            <pc:sldMk cId="239433826" sldId="366"/>
            <ac:picMk id="7" creationId="{4A8057EA-B8FB-4F86-B974-25A40844F330}"/>
          </ac:picMkLst>
        </pc:picChg>
        <pc:picChg chg="add mod ord">
          <ac:chgData name="김 민호" userId="0f5da431a89d92c6" providerId="LiveId" clId="{F485FA37-32FC-4582-BCE9-D27C4151AA00}" dt="2021-07-12T09:27:14.133" v="2703" actId="1076"/>
          <ac:picMkLst>
            <pc:docMk/>
            <pc:sldMk cId="239433826" sldId="366"/>
            <ac:picMk id="9" creationId="{D2D32319-E96B-4E5F-931F-3795DCD1CC4E}"/>
          </ac:picMkLst>
        </pc:picChg>
      </pc:sldChg>
    </pc:docChg>
  </pc:docChgLst>
  <pc:docChgLst>
    <pc:chgData name="김 민호" userId="0f5da431a89d92c6" providerId="LiveId" clId="{E27D49ED-195F-4684-876C-598C89C3FFC2}"/>
    <pc:docChg chg="undo redo custSel addSld delSld modSld sldOrd">
      <pc:chgData name="김 민호" userId="0f5da431a89d92c6" providerId="LiveId" clId="{E27D49ED-195F-4684-876C-598C89C3FFC2}" dt="2021-06-23T07:14:40.210" v="2878" actId="20577"/>
      <pc:docMkLst>
        <pc:docMk/>
      </pc:docMkLst>
      <pc:sldChg chg="modSp mod">
        <pc:chgData name="김 민호" userId="0f5da431a89d92c6" providerId="LiveId" clId="{E27D49ED-195F-4684-876C-598C89C3FFC2}" dt="2021-06-22T07:38:24.653" v="8" actId="20577"/>
        <pc:sldMkLst>
          <pc:docMk/>
          <pc:sldMk cId="3251664893" sldId="257"/>
        </pc:sldMkLst>
        <pc:spChg chg="mod">
          <ac:chgData name="김 민호" userId="0f5da431a89d92c6" providerId="LiveId" clId="{E27D49ED-195F-4684-876C-598C89C3FFC2}" dt="2021-06-22T07:38:24.653" v="8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E27D49ED-195F-4684-876C-598C89C3FFC2}" dt="2021-06-22T07:38:23.449" v="6"/>
          <ac:spMkLst>
            <pc:docMk/>
            <pc:sldMk cId="3251664893" sldId="257"/>
            <ac:spMk id="58" creationId="{42F2F1C9-3848-42F6-A2F7-98F2F240BEE4}"/>
          </ac:spMkLst>
        </pc:spChg>
      </pc:sldChg>
      <pc:sldChg chg="delSp modSp mod">
        <pc:chgData name="김 민호" userId="0f5da431a89d92c6" providerId="LiveId" clId="{E27D49ED-195F-4684-876C-598C89C3FFC2}" dt="2021-06-22T07:40:48.782" v="55" actId="478"/>
        <pc:sldMkLst>
          <pc:docMk/>
          <pc:sldMk cId="3927890695" sldId="265"/>
        </pc:sldMkLst>
        <pc:spChg chg="mod">
          <ac:chgData name="김 민호" userId="0f5da431a89d92c6" providerId="LiveId" clId="{E27D49ED-195F-4684-876C-598C89C3FFC2}" dt="2021-06-22T07:38:52.497" v="15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E27D49ED-195F-4684-876C-598C89C3FFC2}" dt="2021-06-22T07:40:11.908" v="33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E27D49ED-195F-4684-876C-598C89C3FFC2}" dt="2021-06-22T07:38:53.555" v="17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E27D49ED-195F-4684-876C-598C89C3FFC2}" dt="2021-06-22T07:40:39.527" v="35" actId="1076"/>
          <ac:spMkLst>
            <pc:docMk/>
            <pc:sldMk cId="3927890695" sldId="265"/>
            <ac:spMk id="57" creationId="{D9069856-1573-44F0-AEBC-E89B58559588}"/>
          </ac:spMkLst>
        </pc:spChg>
        <pc:spChg chg="mod">
          <ac:chgData name="김 민호" userId="0f5da431a89d92c6" providerId="LiveId" clId="{E27D49ED-195F-4684-876C-598C89C3FFC2}" dt="2021-06-22T07:40:47.337" v="54" actId="1076"/>
          <ac:spMkLst>
            <pc:docMk/>
            <pc:sldMk cId="3927890695" sldId="265"/>
            <ac:spMk id="61" creationId="{004A7B41-1CE6-434B-86B2-CF09BDA05759}"/>
          </ac:spMkLst>
        </pc:spChg>
        <pc:spChg chg="del">
          <ac:chgData name="김 민호" userId="0f5da431a89d92c6" providerId="LiveId" clId="{E27D49ED-195F-4684-876C-598C89C3FFC2}" dt="2021-06-22T07:40:48.782" v="55" actId="478"/>
          <ac:spMkLst>
            <pc:docMk/>
            <pc:sldMk cId="3927890695" sldId="265"/>
            <ac:spMk id="62" creationId="{4AD03AFD-439C-487F-BC0B-9616855BE181}"/>
          </ac:spMkLst>
        </pc:spChg>
      </pc:sldChg>
      <pc:sldChg chg="delSp modSp mod">
        <pc:chgData name="김 민호" userId="0f5da431a89d92c6" providerId="LiveId" clId="{E27D49ED-195F-4684-876C-598C89C3FFC2}" dt="2021-06-22T07:41:56.314" v="256"/>
        <pc:sldMkLst>
          <pc:docMk/>
          <pc:sldMk cId="3193795528" sldId="283"/>
        </pc:sldMkLst>
        <pc:spChg chg="mod">
          <ac:chgData name="김 민호" userId="0f5da431a89d92c6" providerId="LiveId" clId="{E27D49ED-195F-4684-876C-598C89C3FFC2}" dt="2021-06-22T07:41:00.072" v="82"/>
          <ac:spMkLst>
            <pc:docMk/>
            <pc:sldMk cId="3193795528" sldId="283"/>
            <ac:spMk id="5" creationId="{00000000-0000-0000-0000-000000000000}"/>
          </ac:spMkLst>
        </pc:spChg>
        <pc:spChg chg="mod">
          <ac:chgData name="김 민호" userId="0f5da431a89d92c6" providerId="LiveId" clId="{E27D49ED-195F-4684-876C-598C89C3FFC2}" dt="2021-06-22T07:41:56.314" v="256"/>
          <ac:spMkLst>
            <pc:docMk/>
            <pc:sldMk cId="3193795528" sldId="283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2T07:41:21.732" v="110" actId="20577"/>
          <ac:spMkLst>
            <pc:docMk/>
            <pc:sldMk cId="3193795528" sldId="283"/>
            <ac:spMk id="22" creationId="{F823846F-3B7C-443B-893A-9365AC7FF82C}"/>
          </ac:spMkLst>
        </pc:spChg>
        <pc:spChg chg="mod">
          <ac:chgData name="김 민호" userId="0f5da431a89d92c6" providerId="LiveId" clId="{E27D49ED-195F-4684-876C-598C89C3FFC2}" dt="2021-06-22T07:41:00.904" v="84" actId="20577"/>
          <ac:spMkLst>
            <pc:docMk/>
            <pc:sldMk cId="3193795528" sldId="283"/>
            <ac:spMk id="27" creationId="{00000000-0000-0000-0000-000000000000}"/>
          </ac:spMkLst>
        </pc:spChg>
        <pc:spChg chg="mod">
          <ac:chgData name="김 민호" userId="0f5da431a89d92c6" providerId="LiveId" clId="{E27D49ED-195F-4684-876C-598C89C3FFC2}" dt="2021-06-22T07:40:54.135" v="69" actId="20577"/>
          <ac:spMkLst>
            <pc:docMk/>
            <pc:sldMk cId="3193795528" sldId="283"/>
            <ac:spMk id="58" creationId="{42F2F1C9-3848-42F6-A2F7-98F2F240BEE4}"/>
          </ac:spMkLst>
        </pc:spChg>
        <pc:picChg chg="del">
          <ac:chgData name="김 민호" userId="0f5da431a89d92c6" providerId="LiveId" clId="{E27D49ED-195F-4684-876C-598C89C3FFC2}" dt="2021-06-22T07:41:53.462" v="252" actId="478"/>
          <ac:picMkLst>
            <pc:docMk/>
            <pc:sldMk cId="3193795528" sldId="283"/>
            <ac:picMk id="4" creationId="{4504B7E7-3233-4DFE-BA65-37ECC416E89E}"/>
          </ac:picMkLst>
        </pc:picChg>
      </pc:sldChg>
      <pc:sldChg chg="del">
        <pc:chgData name="김 민호" userId="0f5da431a89d92c6" providerId="LiveId" clId="{E27D49ED-195F-4684-876C-598C89C3FFC2}" dt="2021-06-23T07:02:47.777" v="2827" actId="47"/>
        <pc:sldMkLst>
          <pc:docMk/>
          <pc:sldMk cId="4173140987" sldId="284"/>
        </pc:sldMkLst>
      </pc:sldChg>
      <pc:sldChg chg="del">
        <pc:chgData name="김 민호" userId="0f5da431a89d92c6" providerId="LiveId" clId="{E27D49ED-195F-4684-876C-598C89C3FFC2}" dt="2021-06-23T07:02:47.777" v="2827" actId="47"/>
        <pc:sldMkLst>
          <pc:docMk/>
          <pc:sldMk cId="490747014" sldId="285"/>
        </pc:sldMkLst>
      </pc:sldChg>
      <pc:sldChg chg="del">
        <pc:chgData name="김 민호" userId="0f5da431a89d92c6" providerId="LiveId" clId="{E27D49ED-195F-4684-876C-598C89C3FFC2}" dt="2021-06-23T07:02:47.777" v="2827" actId="47"/>
        <pc:sldMkLst>
          <pc:docMk/>
          <pc:sldMk cId="590668802" sldId="286"/>
        </pc:sldMkLst>
      </pc:sldChg>
      <pc:sldChg chg="del">
        <pc:chgData name="김 민호" userId="0f5da431a89d92c6" providerId="LiveId" clId="{E27D49ED-195F-4684-876C-598C89C3FFC2}" dt="2021-06-23T07:02:47.777" v="2827" actId="47"/>
        <pc:sldMkLst>
          <pc:docMk/>
          <pc:sldMk cId="4283640621" sldId="287"/>
        </pc:sldMkLst>
      </pc:sldChg>
      <pc:sldChg chg="del">
        <pc:chgData name="김 민호" userId="0f5da431a89d92c6" providerId="LiveId" clId="{E27D49ED-195F-4684-876C-598C89C3FFC2}" dt="2021-06-23T07:02:47.777" v="2827" actId="47"/>
        <pc:sldMkLst>
          <pc:docMk/>
          <pc:sldMk cId="2239755533" sldId="288"/>
        </pc:sldMkLst>
      </pc:sldChg>
      <pc:sldChg chg="addSp delSp modSp add mod">
        <pc:chgData name="김 민호" userId="0f5da431a89d92c6" providerId="LiveId" clId="{E27D49ED-195F-4684-876C-598C89C3FFC2}" dt="2021-06-22T07:53:33.347" v="609" actId="15"/>
        <pc:sldMkLst>
          <pc:docMk/>
          <pc:sldMk cId="172241615" sldId="289"/>
        </pc:sldMkLst>
        <pc:spChg chg="mod">
          <ac:chgData name="김 민호" userId="0f5da431a89d92c6" providerId="LiveId" clId="{E27D49ED-195F-4684-876C-598C89C3FFC2}" dt="2021-06-22T07:53:33.347" v="609" actId="15"/>
          <ac:spMkLst>
            <pc:docMk/>
            <pc:sldMk cId="172241615" sldId="289"/>
            <ac:spMk id="13" creationId="{5089CA66-C5BB-4FE9-B569-22BFB097C4E9}"/>
          </ac:spMkLst>
        </pc:spChg>
        <pc:spChg chg="add mod">
          <ac:chgData name="김 민호" userId="0f5da431a89d92c6" providerId="LiveId" clId="{E27D49ED-195F-4684-876C-598C89C3FFC2}" dt="2021-06-22T07:47:34.318" v="500" actId="207"/>
          <ac:spMkLst>
            <pc:docMk/>
            <pc:sldMk cId="172241615" sldId="289"/>
            <ac:spMk id="21" creationId="{A71249D0-6EDA-49FD-B360-FE906AF136D1}"/>
          </ac:spMkLst>
        </pc:spChg>
        <pc:spChg chg="mod">
          <ac:chgData name="김 민호" userId="0f5da431a89d92c6" providerId="LiveId" clId="{E27D49ED-195F-4684-876C-598C89C3FFC2}" dt="2021-06-22T07:42:57.203" v="270"/>
          <ac:spMkLst>
            <pc:docMk/>
            <pc:sldMk cId="172241615" sldId="289"/>
            <ac:spMk id="22" creationId="{F823846F-3B7C-443B-893A-9365AC7FF82C}"/>
          </ac:spMkLst>
        </pc:spChg>
        <pc:spChg chg="add mod">
          <ac:chgData name="김 민호" userId="0f5da431a89d92c6" providerId="LiveId" clId="{E27D49ED-195F-4684-876C-598C89C3FFC2}" dt="2021-06-22T07:47:44.889" v="503" actId="20577"/>
          <ac:spMkLst>
            <pc:docMk/>
            <pc:sldMk cId="172241615" sldId="289"/>
            <ac:spMk id="24" creationId="{0147C63C-A983-4055-B4E5-A8666DA41395}"/>
          </ac:spMkLst>
        </pc:spChg>
        <pc:spChg chg="add mod">
          <ac:chgData name="김 민호" userId="0f5da431a89d92c6" providerId="LiveId" clId="{E27D49ED-195F-4684-876C-598C89C3FFC2}" dt="2021-06-22T07:51:43.389" v="560" actId="14100"/>
          <ac:spMkLst>
            <pc:docMk/>
            <pc:sldMk cId="172241615" sldId="289"/>
            <ac:spMk id="25" creationId="{FEC99698-ACEA-4756-A58E-B070A979ED8A}"/>
          </ac:spMkLst>
        </pc:spChg>
        <pc:spChg chg="add mod">
          <ac:chgData name="김 민호" userId="0f5da431a89d92c6" providerId="LiveId" clId="{E27D49ED-195F-4684-876C-598C89C3FFC2}" dt="2021-06-22T07:51:18.018" v="558" actId="1076"/>
          <ac:spMkLst>
            <pc:docMk/>
            <pc:sldMk cId="172241615" sldId="289"/>
            <ac:spMk id="26" creationId="{074E0097-D9F7-446A-BA9E-FAFFA40F165C}"/>
          </ac:spMkLst>
        </pc:spChg>
        <pc:spChg chg="add mod">
          <ac:chgData name="김 민호" userId="0f5da431a89d92c6" providerId="LiveId" clId="{E27D49ED-195F-4684-876C-598C89C3FFC2}" dt="2021-06-22T07:47:34.318" v="500" actId="207"/>
          <ac:spMkLst>
            <pc:docMk/>
            <pc:sldMk cId="172241615" sldId="289"/>
            <ac:spMk id="28" creationId="{E67059C4-B64E-48B4-B525-92F3B4837E16}"/>
          </ac:spMkLst>
        </pc:spChg>
        <pc:spChg chg="add mod">
          <ac:chgData name="김 민호" userId="0f5da431a89d92c6" providerId="LiveId" clId="{E27D49ED-195F-4684-876C-598C89C3FFC2}" dt="2021-06-22T07:47:34.318" v="500" actId="207"/>
          <ac:spMkLst>
            <pc:docMk/>
            <pc:sldMk cId="172241615" sldId="289"/>
            <ac:spMk id="29" creationId="{52DDECD1-B2B5-411D-8B8E-52A3B37E8807}"/>
          </ac:spMkLst>
        </pc:spChg>
        <pc:spChg chg="add mod">
          <ac:chgData name="김 민호" userId="0f5da431a89d92c6" providerId="LiveId" clId="{E27D49ED-195F-4684-876C-598C89C3FFC2}" dt="2021-06-22T07:52:23.735" v="574" actId="2085"/>
          <ac:spMkLst>
            <pc:docMk/>
            <pc:sldMk cId="172241615" sldId="289"/>
            <ac:spMk id="31" creationId="{88D9A5AE-9894-4F0C-96B4-D70066098E34}"/>
          </ac:spMkLst>
        </pc:spChg>
        <pc:spChg chg="add mod">
          <ac:chgData name="김 민호" userId="0f5da431a89d92c6" providerId="LiveId" clId="{E27D49ED-195F-4684-876C-598C89C3FFC2}" dt="2021-06-22T07:47:43.275" v="502" actId="20577"/>
          <ac:spMkLst>
            <pc:docMk/>
            <pc:sldMk cId="172241615" sldId="289"/>
            <ac:spMk id="32" creationId="{935B7F41-BA72-40B9-BA0A-4773CD703E98}"/>
          </ac:spMkLst>
        </pc:spChg>
        <pc:spChg chg="add del mod">
          <ac:chgData name="김 민호" userId="0f5da431a89d92c6" providerId="LiveId" clId="{E27D49ED-195F-4684-876C-598C89C3FFC2}" dt="2021-06-22T07:47:55.605" v="511" actId="20577"/>
          <ac:spMkLst>
            <pc:docMk/>
            <pc:sldMk cId="172241615" sldId="289"/>
            <ac:spMk id="33" creationId="{A24F5720-80D1-4B3A-9AC9-5134C9201EB7}"/>
          </ac:spMkLst>
        </pc:spChg>
        <pc:spChg chg="add mod">
          <ac:chgData name="김 민호" userId="0f5da431a89d92c6" providerId="LiveId" clId="{E27D49ED-195F-4684-876C-598C89C3FFC2}" dt="2021-06-22T07:52:44.824" v="580" actId="1076"/>
          <ac:spMkLst>
            <pc:docMk/>
            <pc:sldMk cId="172241615" sldId="289"/>
            <ac:spMk id="34" creationId="{21601FAF-6F89-4E2D-AD44-911A0C07225B}"/>
          </ac:spMkLst>
        </pc:spChg>
        <pc:spChg chg="add mod">
          <ac:chgData name="김 민호" userId="0f5da431a89d92c6" providerId="LiveId" clId="{E27D49ED-195F-4684-876C-598C89C3FFC2}" dt="2021-06-22T07:51:07.582" v="550" actId="1076"/>
          <ac:spMkLst>
            <pc:docMk/>
            <pc:sldMk cId="172241615" sldId="289"/>
            <ac:spMk id="35" creationId="{AF1D0D5B-F3EA-42F4-81AF-A38DE0B11011}"/>
          </ac:spMkLst>
        </pc:spChg>
        <pc:spChg chg="add mod">
          <ac:chgData name="김 민호" userId="0f5da431a89d92c6" providerId="LiveId" clId="{E27D49ED-195F-4684-876C-598C89C3FFC2}" dt="2021-06-22T07:52:01.016" v="570" actId="1076"/>
          <ac:spMkLst>
            <pc:docMk/>
            <pc:sldMk cId="172241615" sldId="289"/>
            <ac:spMk id="37" creationId="{C9BA952B-EFA4-4484-85E3-A14EB707194D}"/>
          </ac:spMkLst>
        </pc:spChg>
        <pc:grpChg chg="add mod">
          <ac:chgData name="김 민호" userId="0f5da431a89d92c6" providerId="LiveId" clId="{E27D49ED-195F-4684-876C-598C89C3FFC2}" dt="2021-06-22T07:47:34.318" v="500" actId="207"/>
          <ac:grpSpMkLst>
            <pc:docMk/>
            <pc:sldMk cId="172241615" sldId="289"/>
            <ac:grpSpMk id="23" creationId="{38CCD463-0C24-4EBE-B5C8-C0A81434666C}"/>
          </ac:grpSpMkLst>
        </pc:grpChg>
        <pc:cxnChg chg="add del mod ord">
          <ac:chgData name="김 민호" userId="0f5da431a89d92c6" providerId="LiveId" clId="{E27D49ED-195F-4684-876C-598C89C3FFC2}" dt="2021-06-22T07:44:33.833" v="289" actId="478"/>
          <ac:cxnSpMkLst>
            <pc:docMk/>
            <pc:sldMk cId="172241615" sldId="289"/>
            <ac:cxnSpMk id="4" creationId="{E391371B-0416-4B87-8C33-BE31A40B1CB6}"/>
          </ac:cxnSpMkLst>
        </pc:cxnChg>
      </pc:sldChg>
      <pc:sldChg chg="addSp modSp add mod">
        <pc:chgData name="김 민호" userId="0f5da431a89d92c6" providerId="LiveId" clId="{E27D49ED-195F-4684-876C-598C89C3FFC2}" dt="2021-06-23T06:23:25.885" v="853"/>
        <pc:sldMkLst>
          <pc:docMk/>
          <pc:sldMk cId="978352668" sldId="290"/>
        </pc:sldMkLst>
        <pc:spChg chg="mod">
          <ac:chgData name="김 민호" userId="0f5da431a89d92c6" providerId="LiveId" clId="{E27D49ED-195F-4684-876C-598C89C3FFC2}" dt="2021-06-23T06:16:59.459" v="796" actId="20577"/>
          <ac:spMkLst>
            <pc:docMk/>
            <pc:sldMk cId="978352668" sldId="290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3T06:23:25.885" v="853"/>
          <ac:spMkLst>
            <pc:docMk/>
            <pc:sldMk cId="978352668" sldId="290"/>
            <ac:spMk id="22" creationId="{F823846F-3B7C-443B-893A-9365AC7FF82C}"/>
          </ac:spMkLst>
        </pc:spChg>
        <pc:spChg chg="mod">
          <ac:chgData name="김 민호" userId="0f5da431a89d92c6" providerId="LiveId" clId="{E27D49ED-195F-4684-876C-598C89C3FFC2}" dt="2021-06-23T06:08:24.519" v="631"/>
          <ac:spMkLst>
            <pc:docMk/>
            <pc:sldMk cId="978352668" sldId="290"/>
            <ac:spMk id="58" creationId="{42F2F1C9-3848-42F6-A2F7-98F2F240BEE4}"/>
          </ac:spMkLst>
        </pc:spChg>
        <pc:picChg chg="add mod ord">
          <ac:chgData name="김 민호" userId="0f5da431a89d92c6" providerId="LiveId" clId="{E27D49ED-195F-4684-876C-598C89C3FFC2}" dt="2021-06-23T06:17:21.644" v="803" actId="1076"/>
          <ac:picMkLst>
            <pc:docMk/>
            <pc:sldMk cId="978352668" sldId="290"/>
            <ac:picMk id="4" creationId="{13B2F916-F5F1-40DC-A09F-702151995D8A}"/>
          </ac:picMkLst>
        </pc:picChg>
        <pc:picChg chg="add mod">
          <ac:chgData name="김 민호" userId="0f5da431a89d92c6" providerId="LiveId" clId="{E27D49ED-195F-4684-876C-598C89C3FFC2}" dt="2021-06-23T06:17:26.790" v="804" actId="1076"/>
          <ac:picMkLst>
            <pc:docMk/>
            <pc:sldMk cId="978352668" sldId="290"/>
            <ac:picMk id="7" creationId="{102AB751-4E6D-4C0D-AC50-8552C6B7329F}"/>
          </ac:picMkLst>
        </pc:picChg>
        <pc:picChg chg="add mod">
          <ac:chgData name="김 민호" userId="0f5da431a89d92c6" providerId="LiveId" clId="{E27D49ED-195F-4684-876C-598C89C3FFC2}" dt="2021-06-23T06:18:03.161" v="808" actId="1076"/>
          <ac:picMkLst>
            <pc:docMk/>
            <pc:sldMk cId="978352668" sldId="290"/>
            <ac:picMk id="9" creationId="{CBC45BD0-92AB-4990-8FDC-BD2BB38DE826}"/>
          </ac:picMkLst>
        </pc:picChg>
        <pc:picChg chg="add mod">
          <ac:chgData name="김 민호" userId="0f5da431a89d92c6" providerId="LiveId" clId="{E27D49ED-195F-4684-876C-598C89C3FFC2}" dt="2021-06-23T06:20:49.873" v="812" actId="1076"/>
          <ac:picMkLst>
            <pc:docMk/>
            <pc:sldMk cId="978352668" sldId="290"/>
            <ac:picMk id="11" creationId="{6DDF8A16-CDDC-4273-80A7-87BD59B9DF5A}"/>
          </ac:picMkLst>
        </pc:picChg>
        <pc:picChg chg="add mod">
          <ac:chgData name="김 민호" userId="0f5da431a89d92c6" providerId="LiveId" clId="{E27D49ED-195F-4684-876C-598C89C3FFC2}" dt="2021-06-23T06:21:14.925" v="816" actId="1076"/>
          <ac:picMkLst>
            <pc:docMk/>
            <pc:sldMk cId="978352668" sldId="290"/>
            <ac:picMk id="14" creationId="{16A9E9A1-A978-4B33-92B0-F1D21C7E3AC1}"/>
          </ac:picMkLst>
        </pc:picChg>
      </pc:sldChg>
      <pc:sldChg chg="delSp modSp add mod">
        <pc:chgData name="김 민호" userId="0f5da431a89d92c6" providerId="LiveId" clId="{E27D49ED-195F-4684-876C-598C89C3FFC2}" dt="2021-06-23T06:58:10.613" v="2625" actId="12"/>
        <pc:sldMkLst>
          <pc:docMk/>
          <pc:sldMk cId="3628307246" sldId="291"/>
        </pc:sldMkLst>
        <pc:spChg chg="mod">
          <ac:chgData name="김 민호" userId="0f5da431a89d92c6" providerId="LiveId" clId="{E27D49ED-195F-4684-876C-598C89C3FFC2}" dt="2021-06-23T06:58:10.613" v="2625" actId="12"/>
          <ac:spMkLst>
            <pc:docMk/>
            <pc:sldMk cId="3628307246" sldId="291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3T06:25:52.759" v="900"/>
          <ac:spMkLst>
            <pc:docMk/>
            <pc:sldMk cId="3628307246" sldId="291"/>
            <ac:spMk id="22" creationId="{F823846F-3B7C-443B-893A-9365AC7FF82C}"/>
          </ac:spMkLst>
        </pc:spChg>
        <pc:picChg chg="del">
          <ac:chgData name="김 민호" userId="0f5da431a89d92c6" providerId="LiveId" clId="{E27D49ED-195F-4684-876C-598C89C3FFC2}" dt="2021-06-23T06:28:55.012" v="901" actId="478"/>
          <ac:picMkLst>
            <pc:docMk/>
            <pc:sldMk cId="3628307246" sldId="291"/>
            <ac:picMk id="4" creationId="{13B2F916-F5F1-40DC-A09F-702151995D8A}"/>
          </ac:picMkLst>
        </pc:picChg>
        <pc:picChg chg="del">
          <ac:chgData name="김 민호" userId="0f5da431a89d92c6" providerId="LiveId" clId="{E27D49ED-195F-4684-876C-598C89C3FFC2}" dt="2021-06-23T06:28:55.012" v="901" actId="478"/>
          <ac:picMkLst>
            <pc:docMk/>
            <pc:sldMk cId="3628307246" sldId="291"/>
            <ac:picMk id="7" creationId="{102AB751-4E6D-4C0D-AC50-8552C6B7329F}"/>
          </ac:picMkLst>
        </pc:picChg>
        <pc:picChg chg="del">
          <ac:chgData name="김 민호" userId="0f5da431a89d92c6" providerId="LiveId" clId="{E27D49ED-195F-4684-876C-598C89C3FFC2}" dt="2021-06-23T06:28:55.012" v="901" actId="478"/>
          <ac:picMkLst>
            <pc:docMk/>
            <pc:sldMk cId="3628307246" sldId="291"/>
            <ac:picMk id="9" creationId="{CBC45BD0-92AB-4990-8FDC-BD2BB38DE826}"/>
          </ac:picMkLst>
        </pc:picChg>
        <pc:picChg chg="del">
          <ac:chgData name="김 민호" userId="0f5da431a89d92c6" providerId="LiveId" clId="{E27D49ED-195F-4684-876C-598C89C3FFC2}" dt="2021-06-23T06:28:55.012" v="901" actId="478"/>
          <ac:picMkLst>
            <pc:docMk/>
            <pc:sldMk cId="3628307246" sldId="291"/>
            <ac:picMk id="11" creationId="{6DDF8A16-CDDC-4273-80A7-87BD59B9DF5A}"/>
          </ac:picMkLst>
        </pc:picChg>
        <pc:picChg chg="del">
          <ac:chgData name="김 민호" userId="0f5da431a89d92c6" providerId="LiveId" clId="{E27D49ED-195F-4684-876C-598C89C3FFC2}" dt="2021-06-23T06:28:55.012" v="901" actId="478"/>
          <ac:picMkLst>
            <pc:docMk/>
            <pc:sldMk cId="3628307246" sldId="291"/>
            <ac:picMk id="14" creationId="{16A9E9A1-A978-4B33-92B0-F1D21C7E3AC1}"/>
          </ac:picMkLst>
        </pc:picChg>
      </pc:sldChg>
      <pc:sldChg chg="modSp add mod ord">
        <pc:chgData name="김 민호" userId="0f5da431a89d92c6" providerId="LiveId" clId="{E27D49ED-195F-4684-876C-598C89C3FFC2}" dt="2021-06-23T07:14:40.210" v="2878" actId="20577"/>
        <pc:sldMkLst>
          <pc:docMk/>
          <pc:sldMk cId="1661895042" sldId="292"/>
        </pc:sldMkLst>
        <pc:spChg chg="mod">
          <ac:chgData name="김 민호" userId="0f5da431a89d92c6" providerId="LiveId" clId="{E27D49ED-195F-4684-876C-598C89C3FFC2}" dt="2021-06-23T07:14:40.210" v="2878" actId="20577"/>
          <ac:spMkLst>
            <pc:docMk/>
            <pc:sldMk cId="1661895042" sldId="292"/>
            <ac:spMk id="13" creationId="{5089CA66-C5BB-4FE9-B569-22BFB097C4E9}"/>
          </ac:spMkLst>
        </pc:spChg>
      </pc:sldChg>
      <pc:sldChg chg="addSp delSp modSp add mod">
        <pc:chgData name="김 민호" userId="0f5da431a89d92c6" providerId="LiveId" clId="{E27D49ED-195F-4684-876C-598C89C3FFC2}" dt="2021-06-23T06:53:14.659" v="2499" actId="1076"/>
        <pc:sldMkLst>
          <pc:docMk/>
          <pc:sldMk cId="1022292251" sldId="293"/>
        </pc:sldMkLst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3" creationId="{66148D05-B953-4F64-83E0-DDD0147820B7}"/>
          </ac:spMkLst>
        </pc:spChg>
        <pc:spChg chg="add del mod">
          <ac:chgData name="김 민호" userId="0f5da431a89d92c6" providerId="LiveId" clId="{E27D49ED-195F-4684-876C-598C89C3FFC2}" dt="2021-06-23T06:45:52.729" v="2203"/>
          <ac:spMkLst>
            <pc:docMk/>
            <pc:sldMk cId="1022292251" sldId="293"/>
            <ac:spMk id="4" creationId="{AA9EAD84-6CE5-4C74-B5BA-21C375082259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6" creationId="{FB6BAEA8-A675-4577-B3F7-27083EFC42EB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9" creationId="{BB076677-4F62-4398-A5B2-18F7811398DA}"/>
          </ac:spMkLst>
        </pc:spChg>
        <pc:spChg chg="mod">
          <ac:chgData name="김 민호" userId="0f5da431a89d92c6" providerId="LiveId" clId="{E27D49ED-195F-4684-876C-598C89C3FFC2}" dt="2021-06-23T06:38:58.602" v="2077"/>
          <ac:spMkLst>
            <pc:docMk/>
            <pc:sldMk cId="1022292251" sldId="293"/>
            <ac:spMk id="12" creationId="{08A4A876-BABC-47AB-8E59-8B2329DC8037}"/>
          </ac:spMkLst>
        </pc:spChg>
        <pc:spChg chg="mod">
          <ac:chgData name="김 민호" userId="0f5da431a89d92c6" providerId="LiveId" clId="{E27D49ED-195F-4684-876C-598C89C3FFC2}" dt="2021-06-23T06:45:54.996" v="2205" actId="1076"/>
          <ac:spMkLst>
            <pc:docMk/>
            <pc:sldMk cId="1022292251" sldId="293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3T06:38:58.602" v="2077"/>
          <ac:spMkLst>
            <pc:docMk/>
            <pc:sldMk cId="1022292251" sldId="293"/>
            <ac:spMk id="14" creationId="{BF8F25A1-1439-4BAA-B363-64377CEDED85}"/>
          </ac:spMkLst>
        </pc:spChg>
        <pc:spChg chg="mod">
          <ac:chgData name="김 민호" userId="0f5da431a89d92c6" providerId="LiveId" clId="{E27D49ED-195F-4684-876C-598C89C3FFC2}" dt="2021-06-23T06:38:58.602" v="2077"/>
          <ac:spMkLst>
            <pc:docMk/>
            <pc:sldMk cId="1022292251" sldId="293"/>
            <ac:spMk id="15" creationId="{CF2A2F87-F898-45FC-8025-B439ACE2215E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6" creationId="{72740376-D5BF-4040-AC1A-E3ECB23EFF88}"/>
          </ac:spMkLst>
        </pc:spChg>
        <pc:spChg chg="add del mod">
          <ac:chgData name="김 민호" userId="0f5da431a89d92c6" providerId="LiveId" clId="{E27D49ED-195F-4684-876C-598C89C3FFC2}" dt="2021-06-23T06:44:42.725" v="2168" actId="478"/>
          <ac:spMkLst>
            <pc:docMk/>
            <pc:sldMk cId="1022292251" sldId="293"/>
            <ac:spMk id="17" creationId="{95BBCEDE-9D65-4F04-B968-DBFEBF2A1DFF}"/>
          </ac:spMkLst>
        </pc:spChg>
        <pc:spChg chg="add del mod">
          <ac:chgData name="김 민호" userId="0f5da431a89d92c6" providerId="LiveId" clId="{E27D49ED-195F-4684-876C-598C89C3FFC2}" dt="2021-06-23T06:44:42.237" v="2167" actId="478"/>
          <ac:spMkLst>
            <pc:docMk/>
            <pc:sldMk cId="1022292251" sldId="293"/>
            <ac:spMk id="18" creationId="{1B4B58EC-6D01-45D2-A040-70AB12ED7D2C}"/>
          </ac:spMkLst>
        </pc:spChg>
        <pc:spChg chg="mod">
          <ac:chgData name="김 민호" userId="0f5da431a89d92c6" providerId="LiveId" clId="{E27D49ED-195F-4684-876C-598C89C3FFC2}" dt="2021-06-23T06:40:18.638" v="2107"/>
          <ac:spMkLst>
            <pc:docMk/>
            <pc:sldMk cId="1022292251" sldId="293"/>
            <ac:spMk id="20" creationId="{C68D0655-EE7B-4918-8145-55F007991F06}"/>
          </ac:spMkLst>
        </pc:spChg>
        <pc:spChg chg="mod">
          <ac:chgData name="김 민호" userId="0f5da431a89d92c6" providerId="LiveId" clId="{E27D49ED-195F-4684-876C-598C89C3FFC2}" dt="2021-06-23T06:40:18.638" v="2107"/>
          <ac:spMkLst>
            <pc:docMk/>
            <pc:sldMk cId="1022292251" sldId="293"/>
            <ac:spMk id="21" creationId="{F667DCD6-F51C-4DF1-B87B-A75236A91B6E}"/>
          </ac:spMkLst>
        </pc:spChg>
        <pc:spChg chg="mod">
          <ac:chgData name="김 민호" userId="0f5da431a89d92c6" providerId="LiveId" clId="{E27D49ED-195F-4684-876C-598C89C3FFC2}" dt="2021-06-23T06:40:18.638" v="2107"/>
          <ac:spMkLst>
            <pc:docMk/>
            <pc:sldMk cId="1022292251" sldId="293"/>
            <ac:spMk id="23" creationId="{715511AC-2279-4B06-AAE7-12774997CBCC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24" creationId="{4359A9E7-5CA4-4678-8947-A0F9A86D5FB5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25" creationId="{E1065922-A787-435D-AAD5-BE7CA66F59D9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26" creationId="{86089AFB-47C5-41BA-B198-96A6DA7E76CC}"/>
          </ac:spMkLst>
        </pc:spChg>
        <pc:spChg chg="mod">
          <ac:chgData name="김 민호" userId="0f5da431a89d92c6" providerId="LiveId" clId="{E27D49ED-195F-4684-876C-598C89C3FFC2}" dt="2021-06-23T06:40:21.826" v="2109"/>
          <ac:spMkLst>
            <pc:docMk/>
            <pc:sldMk cId="1022292251" sldId="293"/>
            <ac:spMk id="29" creationId="{5DBCD80A-22FC-413B-9D71-D7BE4093839D}"/>
          </ac:spMkLst>
        </pc:spChg>
        <pc:spChg chg="mod">
          <ac:chgData name="김 민호" userId="0f5da431a89d92c6" providerId="LiveId" clId="{E27D49ED-195F-4684-876C-598C89C3FFC2}" dt="2021-06-23T06:40:21.826" v="2109"/>
          <ac:spMkLst>
            <pc:docMk/>
            <pc:sldMk cId="1022292251" sldId="293"/>
            <ac:spMk id="31" creationId="{87057F12-A980-4BB3-B8D7-7B4CF1BCA4E6}"/>
          </ac:spMkLst>
        </pc:spChg>
        <pc:spChg chg="mod">
          <ac:chgData name="김 민호" userId="0f5da431a89d92c6" providerId="LiveId" clId="{E27D49ED-195F-4684-876C-598C89C3FFC2}" dt="2021-06-23T06:40:21.826" v="2109"/>
          <ac:spMkLst>
            <pc:docMk/>
            <pc:sldMk cId="1022292251" sldId="293"/>
            <ac:spMk id="32" creationId="{667ED8DF-8B28-4206-BE5A-0CABDA431A0F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33" creationId="{4E413C93-9B5E-423E-8324-2544EC78F635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34" creationId="{4A99A38A-2330-4AA9-BB6D-15D81F698110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35" creationId="{98C18AB2-2652-4A5B-B4BC-950AD6D0CE90}"/>
          </ac:spMkLst>
        </pc:spChg>
        <pc:spChg chg="mod">
          <ac:chgData name="김 민호" userId="0f5da431a89d92c6" providerId="LiveId" clId="{E27D49ED-195F-4684-876C-598C89C3FFC2}" dt="2021-06-23T06:40:26.200" v="2111"/>
          <ac:spMkLst>
            <pc:docMk/>
            <pc:sldMk cId="1022292251" sldId="293"/>
            <ac:spMk id="37" creationId="{90706BC6-F123-4873-BAB6-A33290797BA8}"/>
          </ac:spMkLst>
        </pc:spChg>
        <pc:spChg chg="mod">
          <ac:chgData name="김 민호" userId="0f5da431a89d92c6" providerId="LiveId" clId="{E27D49ED-195F-4684-876C-598C89C3FFC2}" dt="2021-06-23T06:40:26.200" v="2111"/>
          <ac:spMkLst>
            <pc:docMk/>
            <pc:sldMk cId="1022292251" sldId="293"/>
            <ac:spMk id="38" creationId="{465165F1-9BED-4153-AD68-0CC10F4D1768}"/>
          </ac:spMkLst>
        </pc:spChg>
        <pc:spChg chg="mod">
          <ac:chgData name="김 민호" userId="0f5da431a89d92c6" providerId="LiveId" clId="{E27D49ED-195F-4684-876C-598C89C3FFC2}" dt="2021-06-23T06:40:26.200" v="2111"/>
          <ac:spMkLst>
            <pc:docMk/>
            <pc:sldMk cId="1022292251" sldId="293"/>
            <ac:spMk id="39" creationId="{8AC8CC44-48FA-48DF-BAA9-DC1EB1136E26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0" creationId="{458C95B7-D4DF-4429-B78A-835E3C3F8B72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1" creationId="{B88B1DD8-0844-4134-9844-1CFC53C08E0F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2" creationId="{7E25D54D-F609-4A31-9BD6-43515426BAD2}"/>
          </ac:spMkLst>
        </pc:spChg>
        <pc:spChg chg="mod">
          <ac:chgData name="김 민호" userId="0f5da431a89d92c6" providerId="LiveId" clId="{E27D49ED-195F-4684-876C-598C89C3FFC2}" dt="2021-06-23T06:40:28.969" v="2113"/>
          <ac:spMkLst>
            <pc:docMk/>
            <pc:sldMk cId="1022292251" sldId="293"/>
            <ac:spMk id="44" creationId="{B27D2713-626A-4E90-AF13-1331746469DB}"/>
          </ac:spMkLst>
        </pc:spChg>
        <pc:spChg chg="mod">
          <ac:chgData name="김 민호" userId="0f5da431a89d92c6" providerId="LiveId" clId="{E27D49ED-195F-4684-876C-598C89C3FFC2}" dt="2021-06-23T06:40:28.969" v="2113"/>
          <ac:spMkLst>
            <pc:docMk/>
            <pc:sldMk cId="1022292251" sldId="293"/>
            <ac:spMk id="45" creationId="{43C753E1-974C-40B8-8D52-1AFCE8B95991}"/>
          </ac:spMkLst>
        </pc:spChg>
        <pc:spChg chg="mod">
          <ac:chgData name="김 민호" userId="0f5da431a89d92c6" providerId="LiveId" clId="{E27D49ED-195F-4684-876C-598C89C3FFC2}" dt="2021-06-23T06:40:28.969" v="2113"/>
          <ac:spMkLst>
            <pc:docMk/>
            <pc:sldMk cId="1022292251" sldId="293"/>
            <ac:spMk id="46" creationId="{9D8527EF-97B9-41F5-B902-BDAEE5C63198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7" creationId="{A6890B4B-44FE-43E1-BA61-858162ACDDCA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8" creationId="{B79012DB-C353-4D59-AA45-869818734CDA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49" creationId="{DAED1557-26F5-4AB0-8BFA-1F83BF76497B}"/>
          </ac:spMkLst>
        </pc:spChg>
        <pc:spChg chg="mod">
          <ac:chgData name="김 민호" userId="0f5da431a89d92c6" providerId="LiveId" clId="{E27D49ED-195F-4684-876C-598C89C3FFC2}" dt="2021-06-23T06:40:31.910" v="2115"/>
          <ac:spMkLst>
            <pc:docMk/>
            <pc:sldMk cId="1022292251" sldId="293"/>
            <ac:spMk id="51" creationId="{0698618A-C0BE-4E78-B0E5-FD82330B8198}"/>
          </ac:spMkLst>
        </pc:spChg>
        <pc:spChg chg="mod">
          <ac:chgData name="김 민호" userId="0f5da431a89d92c6" providerId="LiveId" clId="{E27D49ED-195F-4684-876C-598C89C3FFC2}" dt="2021-06-23T06:40:31.910" v="2115"/>
          <ac:spMkLst>
            <pc:docMk/>
            <pc:sldMk cId="1022292251" sldId="293"/>
            <ac:spMk id="52" creationId="{B55D6741-6385-4914-8D01-BD33A51EEC20}"/>
          </ac:spMkLst>
        </pc:spChg>
        <pc:spChg chg="mod">
          <ac:chgData name="김 민호" userId="0f5da431a89d92c6" providerId="LiveId" clId="{E27D49ED-195F-4684-876C-598C89C3FFC2}" dt="2021-06-23T06:40:31.910" v="2115"/>
          <ac:spMkLst>
            <pc:docMk/>
            <pc:sldMk cId="1022292251" sldId="293"/>
            <ac:spMk id="53" creationId="{F183B06F-4F8B-4B1A-B1A5-5383CB6BB02F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54" creationId="{F6412704-634D-4899-B0FE-D8EBFB725629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57" creationId="{163A0BE7-2686-4D1A-8875-E8374660EDDD}"/>
          </ac:spMkLst>
        </pc:spChg>
        <pc:spChg chg="add del mod">
          <ac:chgData name="김 민호" userId="0f5da431a89d92c6" providerId="LiveId" clId="{E27D49ED-195F-4684-876C-598C89C3FFC2}" dt="2021-06-23T06:40:56.536" v="2119" actId="478"/>
          <ac:spMkLst>
            <pc:docMk/>
            <pc:sldMk cId="1022292251" sldId="293"/>
            <ac:spMk id="59" creationId="{3A596422-7789-4E95-9989-7931A2AAF51E}"/>
          </ac:spMkLst>
        </pc:spChg>
        <pc:spChg chg="mod">
          <ac:chgData name="김 민호" userId="0f5da431a89d92c6" providerId="LiveId" clId="{E27D49ED-195F-4684-876C-598C89C3FFC2}" dt="2021-06-23T06:41:07.043" v="2121"/>
          <ac:spMkLst>
            <pc:docMk/>
            <pc:sldMk cId="1022292251" sldId="293"/>
            <ac:spMk id="61" creationId="{4E0693F1-DAEF-4FC7-ABDF-A1C2D74E44BA}"/>
          </ac:spMkLst>
        </pc:spChg>
        <pc:spChg chg="mod">
          <ac:chgData name="김 민호" userId="0f5da431a89d92c6" providerId="LiveId" clId="{E27D49ED-195F-4684-876C-598C89C3FFC2}" dt="2021-06-23T06:41:07.043" v="2121"/>
          <ac:spMkLst>
            <pc:docMk/>
            <pc:sldMk cId="1022292251" sldId="293"/>
            <ac:spMk id="62" creationId="{04D09C89-4BE2-4A8B-97DC-26D301736F88}"/>
          </ac:spMkLst>
        </pc:spChg>
        <pc:spChg chg="mod">
          <ac:chgData name="김 민호" userId="0f5da431a89d92c6" providerId="LiveId" clId="{E27D49ED-195F-4684-876C-598C89C3FFC2}" dt="2021-06-23T06:41:07.043" v="2121"/>
          <ac:spMkLst>
            <pc:docMk/>
            <pc:sldMk cId="1022292251" sldId="293"/>
            <ac:spMk id="63" creationId="{FADA0708-30C9-42BA-ABCB-FBFA7FF080B7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64" creationId="{26475BCA-9EA4-437F-86B2-FB0A99C955DC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65" creationId="{D426DFF8-F065-46E4-B509-746806296190}"/>
          </ac:spMkLst>
        </pc:spChg>
        <pc:spChg chg="add del mod">
          <ac:chgData name="김 민호" userId="0f5da431a89d92c6" providerId="LiveId" clId="{E27D49ED-195F-4684-876C-598C89C3FFC2}" dt="2021-06-23T06:44:45.021" v="2169" actId="478"/>
          <ac:spMkLst>
            <pc:docMk/>
            <pc:sldMk cId="1022292251" sldId="293"/>
            <ac:spMk id="66" creationId="{5920CF7E-0C5B-4D08-8312-107D9128F165}"/>
          </ac:spMkLst>
        </pc:spChg>
        <pc:spChg chg="mod">
          <ac:chgData name="김 민호" userId="0f5da431a89d92c6" providerId="LiveId" clId="{E27D49ED-195F-4684-876C-598C89C3FFC2}" dt="2021-06-23T06:41:12.536" v="2123"/>
          <ac:spMkLst>
            <pc:docMk/>
            <pc:sldMk cId="1022292251" sldId="293"/>
            <ac:spMk id="68" creationId="{AA8C327A-787A-4B95-9D16-5CDDF2D939A8}"/>
          </ac:spMkLst>
        </pc:spChg>
        <pc:spChg chg="mod">
          <ac:chgData name="김 민호" userId="0f5da431a89d92c6" providerId="LiveId" clId="{E27D49ED-195F-4684-876C-598C89C3FFC2}" dt="2021-06-23T06:41:12.536" v="2123"/>
          <ac:spMkLst>
            <pc:docMk/>
            <pc:sldMk cId="1022292251" sldId="293"/>
            <ac:spMk id="69" creationId="{5D4630D1-3D41-40FB-A38F-86B6A00A2925}"/>
          </ac:spMkLst>
        </pc:spChg>
        <pc:spChg chg="mod">
          <ac:chgData name="김 민호" userId="0f5da431a89d92c6" providerId="LiveId" clId="{E27D49ED-195F-4684-876C-598C89C3FFC2}" dt="2021-06-23T06:41:12.536" v="2123"/>
          <ac:spMkLst>
            <pc:docMk/>
            <pc:sldMk cId="1022292251" sldId="293"/>
            <ac:spMk id="70" creationId="{E10D7274-03C0-4A89-A52B-E69526C3158B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71" creationId="{FDB0A20A-9F28-4717-B7B7-4732B8B3FD9A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72" creationId="{F8BDA247-156A-45DE-989A-2B38126FE09D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73" creationId="{C563B0F7-2977-4261-8381-F5F669502436}"/>
          </ac:spMkLst>
        </pc:spChg>
        <pc:spChg chg="mod">
          <ac:chgData name="김 민호" userId="0f5da431a89d92c6" providerId="LiveId" clId="{E27D49ED-195F-4684-876C-598C89C3FFC2}" dt="2021-06-23T06:41:15.100" v="2125"/>
          <ac:spMkLst>
            <pc:docMk/>
            <pc:sldMk cId="1022292251" sldId="293"/>
            <ac:spMk id="75" creationId="{71B49295-6F64-42CA-B22D-09BAEED7FAE2}"/>
          </ac:spMkLst>
        </pc:spChg>
        <pc:spChg chg="mod">
          <ac:chgData name="김 민호" userId="0f5da431a89d92c6" providerId="LiveId" clId="{E27D49ED-195F-4684-876C-598C89C3FFC2}" dt="2021-06-23T06:41:15.100" v="2125"/>
          <ac:spMkLst>
            <pc:docMk/>
            <pc:sldMk cId="1022292251" sldId="293"/>
            <ac:spMk id="76" creationId="{207A3B3C-AF89-454B-B875-F3486000FEE2}"/>
          </ac:spMkLst>
        </pc:spChg>
        <pc:spChg chg="mod">
          <ac:chgData name="김 민호" userId="0f5da431a89d92c6" providerId="LiveId" clId="{E27D49ED-195F-4684-876C-598C89C3FFC2}" dt="2021-06-23T06:41:15.100" v="2125"/>
          <ac:spMkLst>
            <pc:docMk/>
            <pc:sldMk cId="1022292251" sldId="293"/>
            <ac:spMk id="77" creationId="{3921C921-AA64-4218-BC91-CFA1736BDB24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78" creationId="{0E6F63D8-6EB9-468B-8EE3-D75AED7976CC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79" creationId="{201E75B8-24F4-41D5-95C1-59E64BA885A6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80" creationId="{20F288D0-386F-4682-85FD-E6F5E22C7074}"/>
          </ac:spMkLst>
        </pc:spChg>
        <pc:spChg chg="mod">
          <ac:chgData name="김 민호" userId="0f5da431a89d92c6" providerId="LiveId" clId="{E27D49ED-195F-4684-876C-598C89C3FFC2}" dt="2021-06-23T06:41:18.772" v="2127"/>
          <ac:spMkLst>
            <pc:docMk/>
            <pc:sldMk cId="1022292251" sldId="293"/>
            <ac:spMk id="82" creationId="{B3597347-3547-4952-923F-84B5193B0239}"/>
          </ac:spMkLst>
        </pc:spChg>
        <pc:spChg chg="mod">
          <ac:chgData name="김 민호" userId="0f5da431a89d92c6" providerId="LiveId" clId="{E27D49ED-195F-4684-876C-598C89C3FFC2}" dt="2021-06-23T06:41:18.772" v="2127"/>
          <ac:spMkLst>
            <pc:docMk/>
            <pc:sldMk cId="1022292251" sldId="293"/>
            <ac:spMk id="83" creationId="{6751527C-E636-457A-8B37-F9EC277EB4FE}"/>
          </ac:spMkLst>
        </pc:spChg>
        <pc:spChg chg="mod">
          <ac:chgData name="김 민호" userId="0f5da431a89d92c6" providerId="LiveId" clId="{E27D49ED-195F-4684-876C-598C89C3FFC2}" dt="2021-06-23T06:41:18.772" v="2127"/>
          <ac:spMkLst>
            <pc:docMk/>
            <pc:sldMk cId="1022292251" sldId="293"/>
            <ac:spMk id="84" creationId="{0E66069A-A635-4324-8CEC-7896F75B1F0E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85" creationId="{D93FB77A-D9FB-4D5E-A216-537AE1D3D395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86" creationId="{60E00B10-B06D-48FB-A4AE-3F55741C50AB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87" creationId="{B3CA0CEE-374D-4EBC-8AE6-FCDE15B53D77}"/>
          </ac:spMkLst>
        </pc:spChg>
        <pc:spChg chg="mod">
          <ac:chgData name="김 민호" userId="0f5da431a89d92c6" providerId="LiveId" clId="{E27D49ED-195F-4684-876C-598C89C3FFC2}" dt="2021-06-23T06:41:23.414" v="2129"/>
          <ac:spMkLst>
            <pc:docMk/>
            <pc:sldMk cId="1022292251" sldId="293"/>
            <ac:spMk id="89" creationId="{D326D581-5F75-4D3C-90E4-35E31AADA829}"/>
          </ac:spMkLst>
        </pc:spChg>
        <pc:spChg chg="mod">
          <ac:chgData name="김 민호" userId="0f5da431a89d92c6" providerId="LiveId" clId="{E27D49ED-195F-4684-876C-598C89C3FFC2}" dt="2021-06-23T06:41:23.414" v="2129"/>
          <ac:spMkLst>
            <pc:docMk/>
            <pc:sldMk cId="1022292251" sldId="293"/>
            <ac:spMk id="90" creationId="{D9CF4E5E-D4F7-4AEA-BB96-10CE371947D7}"/>
          </ac:spMkLst>
        </pc:spChg>
        <pc:spChg chg="mod">
          <ac:chgData name="김 민호" userId="0f5da431a89d92c6" providerId="LiveId" clId="{E27D49ED-195F-4684-876C-598C89C3FFC2}" dt="2021-06-23T06:41:23.414" v="2129"/>
          <ac:spMkLst>
            <pc:docMk/>
            <pc:sldMk cId="1022292251" sldId="293"/>
            <ac:spMk id="91" creationId="{0DF98837-200C-4471-95FA-1B1D18C81C8A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92" creationId="{E0A91DF6-37FC-4311-AEAC-E08E78B8771E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93" creationId="{6AEC437A-7922-409F-96A0-66F404734F09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94" creationId="{775DACBC-F1F3-4419-AEAC-A9593B24ADD7}"/>
          </ac:spMkLst>
        </pc:spChg>
        <pc:spChg chg="mod">
          <ac:chgData name="김 민호" userId="0f5da431a89d92c6" providerId="LiveId" clId="{E27D49ED-195F-4684-876C-598C89C3FFC2}" dt="2021-06-23T06:41:34.778" v="2131"/>
          <ac:spMkLst>
            <pc:docMk/>
            <pc:sldMk cId="1022292251" sldId="293"/>
            <ac:spMk id="96" creationId="{792B53A9-7F00-4F0C-B1E9-749E9D7A5471}"/>
          </ac:spMkLst>
        </pc:spChg>
        <pc:spChg chg="mod">
          <ac:chgData name="김 민호" userId="0f5da431a89d92c6" providerId="LiveId" clId="{E27D49ED-195F-4684-876C-598C89C3FFC2}" dt="2021-06-23T06:41:34.778" v="2131"/>
          <ac:spMkLst>
            <pc:docMk/>
            <pc:sldMk cId="1022292251" sldId="293"/>
            <ac:spMk id="97" creationId="{89784971-C013-46D1-8F5C-1B75BCAF3EEF}"/>
          </ac:spMkLst>
        </pc:spChg>
        <pc:spChg chg="mod">
          <ac:chgData name="김 민호" userId="0f5da431a89d92c6" providerId="LiveId" clId="{E27D49ED-195F-4684-876C-598C89C3FFC2}" dt="2021-06-23T06:41:34.778" v="2131"/>
          <ac:spMkLst>
            <pc:docMk/>
            <pc:sldMk cId="1022292251" sldId="293"/>
            <ac:spMk id="98" creationId="{15363DD8-E422-4F46-96F1-5BCE40A1F320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99" creationId="{81C7662C-B258-43E9-BA1A-970F9EE2F6D0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100" creationId="{1DA53606-B602-4C39-860C-FE24E89304A0}"/>
          </ac:spMkLst>
        </pc:spChg>
        <pc:spChg chg="add del mod">
          <ac:chgData name="김 민호" userId="0f5da431a89d92c6" providerId="LiveId" clId="{E27D49ED-195F-4684-876C-598C89C3FFC2}" dt="2021-06-23T06:43:20.769" v="2149" actId="478"/>
          <ac:spMkLst>
            <pc:docMk/>
            <pc:sldMk cId="1022292251" sldId="293"/>
            <ac:spMk id="101" creationId="{68B9C79A-C8A6-42BF-980B-07147811BB2A}"/>
          </ac:spMkLst>
        </pc:spChg>
        <pc:spChg chg="mod">
          <ac:chgData name="김 민호" userId="0f5da431a89d92c6" providerId="LiveId" clId="{E27D49ED-195F-4684-876C-598C89C3FFC2}" dt="2021-06-23T06:43:24.150" v="2150"/>
          <ac:spMkLst>
            <pc:docMk/>
            <pc:sldMk cId="1022292251" sldId="293"/>
            <ac:spMk id="103" creationId="{042AE639-B6EC-4BA3-8276-90AE3CD81C9C}"/>
          </ac:spMkLst>
        </pc:spChg>
        <pc:spChg chg="mod">
          <ac:chgData name="김 민호" userId="0f5da431a89d92c6" providerId="LiveId" clId="{E27D49ED-195F-4684-876C-598C89C3FFC2}" dt="2021-06-23T06:43:24.150" v="2150"/>
          <ac:spMkLst>
            <pc:docMk/>
            <pc:sldMk cId="1022292251" sldId="293"/>
            <ac:spMk id="104" creationId="{238174FF-90C3-43AC-9FE4-51ED99AF0767}"/>
          </ac:spMkLst>
        </pc:spChg>
        <pc:spChg chg="mod">
          <ac:chgData name="김 민호" userId="0f5da431a89d92c6" providerId="LiveId" clId="{E27D49ED-195F-4684-876C-598C89C3FFC2}" dt="2021-06-23T06:43:24.150" v="2150"/>
          <ac:spMkLst>
            <pc:docMk/>
            <pc:sldMk cId="1022292251" sldId="293"/>
            <ac:spMk id="105" creationId="{E505CB97-8392-4159-9CCB-59B1FCAC4954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06" creationId="{B206815B-4791-4E12-A849-CF28EB8E474A}"/>
          </ac:spMkLst>
        </pc:spChg>
        <pc:spChg chg="add del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07" creationId="{DA815A5F-609A-494F-B2B4-60D97345BB63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08" creationId="{DE28512D-6E8E-40C0-AFD5-66EE939FD62E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09" creationId="{46E309E7-AC7B-41EE-B8A5-4AF56F2B0B89}"/>
          </ac:spMkLst>
        </pc:spChg>
        <pc:spChg chg="mod">
          <ac:chgData name="김 민호" userId="0f5da431a89d92c6" providerId="LiveId" clId="{E27D49ED-195F-4684-876C-598C89C3FFC2}" dt="2021-06-23T06:43:29.942" v="2152"/>
          <ac:spMkLst>
            <pc:docMk/>
            <pc:sldMk cId="1022292251" sldId="293"/>
            <ac:spMk id="111" creationId="{8CAC533C-59BD-474A-9420-3620805E149B}"/>
          </ac:spMkLst>
        </pc:spChg>
        <pc:spChg chg="mod">
          <ac:chgData name="김 민호" userId="0f5da431a89d92c6" providerId="LiveId" clId="{E27D49ED-195F-4684-876C-598C89C3FFC2}" dt="2021-06-23T06:43:29.942" v="2152"/>
          <ac:spMkLst>
            <pc:docMk/>
            <pc:sldMk cId="1022292251" sldId="293"/>
            <ac:spMk id="112" creationId="{5AD94860-B4AA-4CEC-B2B0-6FED2562443E}"/>
          </ac:spMkLst>
        </pc:spChg>
        <pc:spChg chg="mod">
          <ac:chgData name="김 민호" userId="0f5da431a89d92c6" providerId="LiveId" clId="{E27D49ED-195F-4684-876C-598C89C3FFC2}" dt="2021-06-23T06:43:29.942" v="2152"/>
          <ac:spMkLst>
            <pc:docMk/>
            <pc:sldMk cId="1022292251" sldId="293"/>
            <ac:spMk id="113" creationId="{AB94186B-D9D9-4BB9-9C5F-33E89E405450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14" creationId="{803E18DB-6181-4C14-B8C5-F529362A0BEB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15" creationId="{0C592E90-7F50-44B2-8EB5-3F0F11FF2DFE}"/>
          </ac:spMkLst>
        </pc:spChg>
        <pc:spChg chg="add del mod">
          <ac:chgData name="김 민호" userId="0f5da431a89d92c6" providerId="LiveId" clId="{E27D49ED-195F-4684-876C-598C89C3FFC2}" dt="2021-06-23T06:46:53.414" v="2309" actId="478"/>
          <ac:spMkLst>
            <pc:docMk/>
            <pc:sldMk cId="1022292251" sldId="293"/>
            <ac:spMk id="116" creationId="{3D9BCEE9-604A-4B47-9A46-B01B19E068B8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17" creationId="{6747B91B-E8E5-4D91-9388-182AD618CF92}"/>
          </ac:spMkLst>
        </pc:spChg>
        <pc:spChg chg="mod">
          <ac:chgData name="김 민호" userId="0f5da431a89d92c6" providerId="LiveId" clId="{E27D49ED-195F-4684-876C-598C89C3FFC2}" dt="2021-06-23T06:43:34.073" v="2154"/>
          <ac:spMkLst>
            <pc:docMk/>
            <pc:sldMk cId="1022292251" sldId="293"/>
            <ac:spMk id="119" creationId="{9AB17945-F161-4B33-B280-E337763632EA}"/>
          </ac:spMkLst>
        </pc:spChg>
        <pc:spChg chg="mod">
          <ac:chgData name="김 민호" userId="0f5da431a89d92c6" providerId="LiveId" clId="{E27D49ED-195F-4684-876C-598C89C3FFC2}" dt="2021-06-23T06:43:34.073" v="2154"/>
          <ac:spMkLst>
            <pc:docMk/>
            <pc:sldMk cId="1022292251" sldId="293"/>
            <ac:spMk id="120" creationId="{6AFE6F1B-2BBF-4378-B258-D70E30538F75}"/>
          </ac:spMkLst>
        </pc:spChg>
        <pc:spChg chg="mod">
          <ac:chgData name="김 민호" userId="0f5da431a89d92c6" providerId="LiveId" clId="{E27D49ED-195F-4684-876C-598C89C3FFC2}" dt="2021-06-23T06:43:34.073" v="2154"/>
          <ac:spMkLst>
            <pc:docMk/>
            <pc:sldMk cId="1022292251" sldId="293"/>
            <ac:spMk id="121" creationId="{93B89152-032F-4AC0-A7A6-07452C0C7871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22" creationId="{58843B6D-70D1-4D20-85CA-F0AD66041C7D}"/>
          </ac:spMkLst>
        </pc:spChg>
        <pc:spChg chg="add del mod">
          <ac:chgData name="김 민호" userId="0f5da431a89d92c6" providerId="LiveId" clId="{E27D49ED-195F-4684-876C-598C89C3FFC2}" dt="2021-06-23T06:47:00.050" v="2311" actId="478"/>
          <ac:spMkLst>
            <pc:docMk/>
            <pc:sldMk cId="1022292251" sldId="293"/>
            <ac:spMk id="123" creationId="{6D9EE2DE-1EAC-470A-A165-30FB491186F0}"/>
          </ac:spMkLst>
        </pc:spChg>
        <pc:spChg chg="add del mod">
          <ac:chgData name="김 민호" userId="0f5da431a89d92c6" providerId="LiveId" clId="{E27D49ED-195F-4684-876C-598C89C3FFC2}" dt="2021-06-23T06:46:59.684" v="2310" actId="478"/>
          <ac:spMkLst>
            <pc:docMk/>
            <pc:sldMk cId="1022292251" sldId="293"/>
            <ac:spMk id="124" creationId="{7C7E5935-C6B9-4480-A1BF-6DCDC510B6D3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25" creationId="{F50CBBF3-4E55-4E93-B671-C089FC0812D0}"/>
          </ac:spMkLst>
        </pc:spChg>
        <pc:spChg chg="mod">
          <ac:chgData name="김 민호" userId="0f5da431a89d92c6" providerId="LiveId" clId="{E27D49ED-195F-4684-876C-598C89C3FFC2}" dt="2021-06-23T06:43:41.367" v="2156"/>
          <ac:spMkLst>
            <pc:docMk/>
            <pc:sldMk cId="1022292251" sldId="293"/>
            <ac:spMk id="127" creationId="{D00E3BAB-FD52-437C-8E72-170CB1A4962C}"/>
          </ac:spMkLst>
        </pc:spChg>
        <pc:spChg chg="mod">
          <ac:chgData name="김 민호" userId="0f5da431a89d92c6" providerId="LiveId" clId="{E27D49ED-195F-4684-876C-598C89C3FFC2}" dt="2021-06-23T06:43:41.367" v="2156"/>
          <ac:spMkLst>
            <pc:docMk/>
            <pc:sldMk cId="1022292251" sldId="293"/>
            <ac:spMk id="128" creationId="{549EAFC9-F7D9-4D35-8406-2FD0F81F35D7}"/>
          </ac:spMkLst>
        </pc:spChg>
        <pc:spChg chg="mod">
          <ac:chgData name="김 민호" userId="0f5da431a89d92c6" providerId="LiveId" clId="{E27D49ED-195F-4684-876C-598C89C3FFC2}" dt="2021-06-23T06:43:41.367" v="2156"/>
          <ac:spMkLst>
            <pc:docMk/>
            <pc:sldMk cId="1022292251" sldId="293"/>
            <ac:spMk id="129" creationId="{635C60E8-AB12-49E4-8E98-618E3E95366C}"/>
          </ac:spMkLst>
        </pc:spChg>
        <pc:spChg chg="add del mod">
          <ac:chgData name="김 민호" userId="0f5da431a89d92c6" providerId="LiveId" clId="{E27D49ED-195F-4684-876C-598C89C3FFC2}" dt="2021-06-23T06:47:13.532" v="2320" actId="478"/>
          <ac:spMkLst>
            <pc:docMk/>
            <pc:sldMk cId="1022292251" sldId="293"/>
            <ac:spMk id="130" creationId="{A6AFFF39-CA6D-4095-A598-2B8085AFC608}"/>
          </ac:spMkLst>
        </pc:spChg>
        <pc:spChg chg="add del mod">
          <ac:chgData name="김 민호" userId="0f5da431a89d92c6" providerId="LiveId" clId="{E27D49ED-195F-4684-876C-598C89C3FFC2}" dt="2021-06-23T06:47:13.156" v="2319" actId="478"/>
          <ac:spMkLst>
            <pc:docMk/>
            <pc:sldMk cId="1022292251" sldId="293"/>
            <ac:spMk id="131" creationId="{F6463397-C41F-4A94-BD80-5E5F8C334150}"/>
          </ac:spMkLst>
        </pc:spChg>
        <pc:spChg chg="add del mod">
          <ac:chgData name="김 민호" userId="0f5da431a89d92c6" providerId="LiveId" clId="{E27D49ED-195F-4684-876C-598C89C3FFC2}" dt="2021-06-23T06:47:12.766" v="2318" actId="478"/>
          <ac:spMkLst>
            <pc:docMk/>
            <pc:sldMk cId="1022292251" sldId="293"/>
            <ac:spMk id="132" creationId="{C40F2861-0825-47DE-9575-130AB6D0A991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33" creationId="{A9ED9F2C-2735-4B4B-8A2B-E05CA2711C91}"/>
          </ac:spMkLst>
        </pc:spChg>
        <pc:spChg chg="mod">
          <ac:chgData name="김 민호" userId="0f5da431a89d92c6" providerId="LiveId" clId="{E27D49ED-195F-4684-876C-598C89C3FFC2}" dt="2021-06-23T06:43:51.053" v="2158"/>
          <ac:spMkLst>
            <pc:docMk/>
            <pc:sldMk cId="1022292251" sldId="293"/>
            <ac:spMk id="135" creationId="{F1A6BA50-855F-438D-8274-2E00AF2D5C6B}"/>
          </ac:spMkLst>
        </pc:spChg>
        <pc:spChg chg="mod">
          <ac:chgData name="김 민호" userId="0f5da431a89d92c6" providerId="LiveId" clId="{E27D49ED-195F-4684-876C-598C89C3FFC2}" dt="2021-06-23T06:43:51.053" v="2158"/>
          <ac:spMkLst>
            <pc:docMk/>
            <pc:sldMk cId="1022292251" sldId="293"/>
            <ac:spMk id="136" creationId="{80CEF2FE-DE7F-4E43-9FE1-7958CAB17D40}"/>
          </ac:spMkLst>
        </pc:spChg>
        <pc:spChg chg="mod">
          <ac:chgData name="김 민호" userId="0f5da431a89d92c6" providerId="LiveId" clId="{E27D49ED-195F-4684-876C-598C89C3FFC2}" dt="2021-06-23T06:43:51.053" v="2158"/>
          <ac:spMkLst>
            <pc:docMk/>
            <pc:sldMk cId="1022292251" sldId="293"/>
            <ac:spMk id="137" creationId="{E11F0051-F01D-405C-A0E2-A11091513399}"/>
          </ac:spMkLst>
        </pc:spChg>
        <pc:spChg chg="add del mod">
          <ac:chgData name="김 민호" userId="0f5da431a89d92c6" providerId="LiveId" clId="{E27D49ED-195F-4684-876C-598C89C3FFC2}" dt="2021-06-23T06:50:56.144" v="2393" actId="478"/>
          <ac:spMkLst>
            <pc:docMk/>
            <pc:sldMk cId="1022292251" sldId="293"/>
            <ac:spMk id="138" creationId="{F1DF7BFA-F658-4758-8C5B-61013CFD010D}"/>
          </ac:spMkLst>
        </pc:spChg>
        <pc:spChg chg="add del mod">
          <ac:chgData name="김 민호" userId="0f5da431a89d92c6" providerId="LiveId" clId="{E27D49ED-195F-4684-876C-598C89C3FFC2}" dt="2021-06-23T06:50:56.144" v="2393" actId="478"/>
          <ac:spMkLst>
            <pc:docMk/>
            <pc:sldMk cId="1022292251" sldId="293"/>
            <ac:spMk id="139" creationId="{68AD4702-BC60-423E-9A11-E67BEE647B3D}"/>
          </ac:spMkLst>
        </pc:spChg>
        <pc:spChg chg="add del mod">
          <ac:chgData name="김 민호" userId="0f5da431a89d92c6" providerId="LiveId" clId="{E27D49ED-195F-4684-876C-598C89C3FFC2}" dt="2021-06-23T06:50:56.144" v="2393" actId="478"/>
          <ac:spMkLst>
            <pc:docMk/>
            <pc:sldMk cId="1022292251" sldId="293"/>
            <ac:spMk id="140" creationId="{EFE26A98-9127-4150-9DE3-0CF3FF41C4CB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41" creationId="{C886C0BF-2217-4851-90BC-8972F5135DB4}"/>
          </ac:spMkLst>
        </pc:spChg>
        <pc:spChg chg="add del mod">
          <ac:chgData name="김 민호" userId="0f5da431a89d92c6" providerId="LiveId" clId="{E27D49ED-195F-4684-876C-598C89C3FFC2}" dt="2021-06-23T06:44:27.177" v="2162" actId="478"/>
          <ac:spMkLst>
            <pc:docMk/>
            <pc:sldMk cId="1022292251" sldId="293"/>
            <ac:spMk id="142" creationId="{866050FA-1D26-4D40-927F-4E179673335E}"/>
          </ac:spMkLst>
        </pc:spChg>
        <pc:spChg chg="add del mod">
          <ac:chgData name="김 민호" userId="0f5da431a89d92c6" providerId="LiveId" clId="{E27D49ED-195F-4684-876C-598C89C3FFC2}" dt="2021-06-23T06:48:24.233" v="2340"/>
          <ac:spMkLst>
            <pc:docMk/>
            <pc:sldMk cId="1022292251" sldId="293"/>
            <ac:spMk id="148" creationId="{2ED8FA51-0144-42A1-A13B-B32470F052CE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50" creationId="{399E3EFC-22C0-4DEF-B814-24335B23826D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53" creationId="{FCEAC315-60B7-459F-9E38-6FFE99D5DDAD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57" creationId="{90CFC287-BA79-49A9-9204-434F480D4E4C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63" creationId="{D3D77816-9C99-4B12-A208-8A475826E179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66" creationId="{1C998878-7D57-496A-A6D6-D711BFDD8CDD}"/>
          </ac:spMkLst>
        </pc:spChg>
        <pc:spChg chg="add mod">
          <ac:chgData name="김 민호" userId="0f5da431a89d92c6" providerId="LiveId" clId="{E27D49ED-195F-4684-876C-598C89C3FFC2}" dt="2021-06-23T06:52:45.120" v="2494" actId="1038"/>
          <ac:spMkLst>
            <pc:docMk/>
            <pc:sldMk cId="1022292251" sldId="293"/>
            <ac:spMk id="169" creationId="{8498DBA0-FAC3-4946-9BA5-8A0CF28AD602}"/>
          </ac:spMkLst>
        </pc:spChg>
        <pc:spChg chg="add mod">
          <ac:chgData name="김 민호" userId="0f5da431a89d92c6" providerId="LiveId" clId="{E27D49ED-195F-4684-876C-598C89C3FFC2}" dt="2021-06-23T06:53:10.940" v="2498" actId="1076"/>
          <ac:spMkLst>
            <pc:docMk/>
            <pc:sldMk cId="1022292251" sldId="293"/>
            <ac:spMk id="170" creationId="{2E3AF12F-51C9-4642-BBED-1A137344E18A}"/>
          </ac:spMkLst>
        </pc:spChg>
        <pc:spChg chg="add mod">
          <ac:chgData name="김 민호" userId="0f5da431a89d92c6" providerId="LiveId" clId="{E27D49ED-195F-4684-876C-598C89C3FFC2}" dt="2021-06-23T06:53:07.927" v="2497" actId="1076"/>
          <ac:spMkLst>
            <pc:docMk/>
            <pc:sldMk cId="1022292251" sldId="293"/>
            <ac:spMk id="171" creationId="{48A63BA2-1F74-42B4-B17A-1F894AF01EEE}"/>
          </ac:spMkLst>
        </pc:spChg>
        <pc:spChg chg="add mod">
          <ac:chgData name="김 민호" userId="0f5da431a89d92c6" providerId="LiveId" clId="{E27D49ED-195F-4684-876C-598C89C3FFC2}" dt="2021-06-23T06:53:14.659" v="2499" actId="1076"/>
          <ac:spMkLst>
            <pc:docMk/>
            <pc:sldMk cId="1022292251" sldId="293"/>
            <ac:spMk id="172" creationId="{B037C1EE-EF67-4F5C-BF8E-474879F54356}"/>
          </ac:spMkLst>
        </pc:s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1" creationId="{F6487473-4E2F-4D39-BF36-C6336C7EFB74}"/>
          </ac:grpSpMkLst>
        </pc:grpChg>
        <pc:grpChg chg="add del mod">
          <ac:chgData name="김 민호" userId="0f5da431a89d92c6" providerId="LiveId" clId="{E27D49ED-195F-4684-876C-598C89C3FFC2}" dt="2021-06-23T06:40:56.536" v="2119" actId="478"/>
          <ac:grpSpMkLst>
            <pc:docMk/>
            <pc:sldMk cId="1022292251" sldId="293"/>
            <ac:grpSpMk id="19" creationId="{03D341CE-4AA4-436C-BCAD-04636B92EDCE}"/>
          </ac:grpSpMkLst>
        </pc:grpChg>
        <pc:grpChg chg="add del mod">
          <ac:chgData name="김 민호" userId="0f5da431a89d92c6" providerId="LiveId" clId="{E27D49ED-195F-4684-876C-598C89C3FFC2}" dt="2021-06-23T06:40:56.536" v="2119" actId="478"/>
          <ac:grpSpMkLst>
            <pc:docMk/>
            <pc:sldMk cId="1022292251" sldId="293"/>
            <ac:grpSpMk id="28" creationId="{CE2F4FF0-1FC3-4933-AE7A-59E020643EC2}"/>
          </ac:grpSpMkLst>
        </pc:grpChg>
        <pc:grpChg chg="add del mod">
          <ac:chgData name="김 민호" userId="0f5da431a89d92c6" providerId="LiveId" clId="{E27D49ED-195F-4684-876C-598C89C3FFC2}" dt="2021-06-23T06:40:56.536" v="2119" actId="478"/>
          <ac:grpSpMkLst>
            <pc:docMk/>
            <pc:sldMk cId="1022292251" sldId="293"/>
            <ac:grpSpMk id="36" creationId="{211037D9-8EC4-420B-B8D0-49442D46E8C2}"/>
          </ac:grpSpMkLst>
        </pc:grpChg>
        <pc:grpChg chg="add del mod">
          <ac:chgData name="김 민호" userId="0f5da431a89d92c6" providerId="LiveId" clId="{E27D49ED-195F-4684-876C-598C89C3FFC2}" dt="2021-06-23T06:40:56.536" v="2119" actId="478"/>
          <ac:grpSpMkLst>
            <pc:docMk/>
            <pc:sldMk cId="1022292251" sldId="293"/>
            <ac:grpSpMk id="43" creationId="{9FBE84EC-0195-43FA-B145-C666BC73742D}"/>
          </ac:grpSpMkLst>
        </pc:grpChg>
        <pc:grpChg chg="add del mod">
          <ac:chgData name="김 민호" userId="0f5da431a89d92c6" providerId="LiveId" clId="{E27D49ED-195F-4684-876C-598C89C3FFC2}" dt="2021-06-23T06:40:56.536" v="2119" actId="478"/>
          <ac:grpSpMkLst>
            <pc:docMk/>
            <pc:sldMk cId="1022292251" sldId="293"/>
            <ac:grpSpMk id="50" creationId="{CFB0A563-9221-46D8-89E0-8A4194AD68E0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60" creationId="{7EAFB802-016A-47AF-833F-BBDF1237264B}"/>
          </ac:grpSpMkLst>
        </pc:grpChg>
        <pc:grpChg chg="add del mod">
          <ac:chgData name="김 민호" userId="0f5da431a89d92c6" providerId="LiveId" clId="{E27D49ED-195F-4684-876C-598C89C3FFC2}" dt="2021-06-23T06:43:17.307" v="2148" actId="478"/>
          <ac:grpSpMkLst>
            <pc:docMk/>
            <pc:sldMk cId="1022292251" sldId="293"/>
            <ac:grpSpMk id="67" creationId="{FC40343E-DDEA-4735-8831-6F3F20E21B0B}"/>
          </ac:grpSpMkLst>
        </pc:grpChg>
        <pc:grpChg chg="add del mod">
          <ac:chgData name="김 민호" userId="0f5da431a89d92c6" providerId="LiveId" clId="{E27D49ED-195F-4684-876C-598C89C3FFC2}" dt="2021-06-23T06:43:20.769" v="2149" actId="478"/>
          <ac:grpSpMkLst>
            <pc:docMk/>
            <pc:sldMk cId="1022292251" sldId="293"/>
            <ac:grpSpMk id="74" creationId="{71D64C03-28A2-4D23-A782-2F34A3B62C69}"/>
          </ac:grpSpMkLst>
        </pc:grpChg>
        <pc:grpChg chg="add del mod">
          <ac:chgData name="김 민호" userId="0f5da431a89d92c6" providerId="LiveId" clId="{E27D49ED-195F-4684-876C-598C89C3FFC2}" dt="2021-06-23T06:43:20.769" v="2149" actId="478"/>
          <ac:grpSpMkLst>
            <pc:docMk/>
            <pc:sldMk cId="1022292251" sldId="293"/>
            <ac:grpSpMk id="81" creationId="{FCB9AE0F-14A2-400E-838F-4E8840F8D6C0}"/>
          </ac:grpSpMkLst>
        </pc:grpChg>
        <pc:grpChg chg="add del mod">
          <ac:chgData name="김 민호" userId="0f5da431a89d92c6" providerId="LiveId" clId="{E27D49ED-195F-4684-876C-598C89C3FFC2}" dt="2021-06-23T06:43:20.769" v="2149" actId="478"/>
          <ac:grpSpMkLst>
            <pc:docMk/>
            <pc:sldMk cId="1022292251" sldId="293"/>
            <ac:grpSpMk id="88" creationId="{F2EA3E65-AFC6-448C-A116-67D86A7031F2}"/>
          </ac:grpSpMkLst>
        </pc:grpChg>
        <pc:grpChg chg="add del mod">
          <ac:chgData name="김 민호" userId="0f5da431a89d92c6" providerId="LiveId" clId="{E27D49ED-195F-4684-876C-598C89C3FFC2}" dt="2021-06-23T06:43:20.769" v="2149" actId="478"/>
          <ac:grpSpMkLst>
            <pc:docMk/>
            <pc:sldMk cId="1022292251" sldId="293"/>
            <ac:grpSpMk id="95" creationId="{11587DFB-95EA-40BC-B594-5325073B7CCD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02" creationId="{825E4EFA-D539-4A7D-85EC-8FDFC435398C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10" creationId="{E6C358C2-BEFF-43E8-ADD0-4C54D02E2962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18" creationId="{88F4B1D6-82CB-45CF-882F-61BB55B1CB28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26" creationId="{121B9BEE-BAED-4474-BAD0-7CA48AC61BB4}"/>
          </ac:grpSpMkLst>
        </pc:grpChg>
        <pc:grpChg chg="add mod">
          <ac:chgData name="김 민호" userId="0f5da431a89d92c6" providerId="LiveId" clId="{E27D49ED-195F-4684-876C-598C89C3FFC2}" dt="2021-06-23T06:52:45.120" v="2494" actId="1038"/>
          <ac:grpSpMkLst>
            <pc:docMk/>
            <pc:sldMk cId="1022292251" sldId="293"/>
            <ac:grpSpMk id="134" creationId="{1B660A30-F52D-4610-9138-1224F9967A07}"/>
          </ac:grpSpMkLst>
        </pc:grpChg>
        <pc:cxnChg chg="add del mod">
          <ac:chgData name="김 민호" userId="0f5da431a89d92c6" providerId="LiveId" clId="{E27D49ED-195F-4684-876C-598C89C3FFC2}" dt="2021-06-23T06:48:04.342" v="2335" actId="478"/>
          <ac:cxnSpMkLst>
            <pc:docMk/>
            <pc:sldMk cId="1022292251" sldId="293"/>
            <ac:cxnSpMk id="8" creationId="{85F6C8A2-F6FE-4739-AFC0-D7BB8D37DB2F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47" creationId="{4D146094-250A-418D-A6D7-CE083A916D4D}"/>
          </ac:cxnSpMkLst>
        </pc:cxnChg>
        <pc:cxnChg chg="add del mod">
          <ac:chgData name="김 민호" userId="0f5da431a89d92c6" providerId="LiveId" clId="{E27D49ED-195F-4684-876C-598C89C3FFC2}" dt="2021-06-23T06:48:24.233" v="2340"/>
          <ac:cxnSpMkLst>
            <pc:docMk/>
            <pc:sldMk cId="1022292251" sldId="293"/>
            <ac:cxnSpMk id="149" creationId="{ADCC44F4-5ACF-4770-A273-BF666D11ADAA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51" creationId="{6500A2CC-0B9B-4E2E-9BD9-3EC80F805A7E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54" creationId="{B931A9AA-43D2-4B40-91E1-AF7000581DB1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58" creationId="{4D7C8E5E-A26B-45E9-BFEA-F6BD938F0C51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64" creationId="{D93A9EAC-FFCF-47CE-8E41-EA48799D06A3}"/>
          </ac:cxnSpMkLst>
        </pc:cxnChg>
        <pc:cxnChg chg="add mod">
          <ac:chgData name="김 민호" userId="0f5da431a89d92c6" providerId="LiveId" clId="{E27D49ED-195F-4684-876C-598C89C3FFC2}" dt="2021-06-23T06:52:45.120" v="2494" actId="1038"/>
          <ac:cxnSpMkLst>
            <pc:docMk/>
            <pc:sldMk cId="1022292251" sldId="293"/>
            <ac:cxnSpMk id="167" creationId="{D2A6DAFB-C26C-4C4A-8F5D-69DAF38C1A03}"/>
          </ac:cxnSpMkLst>
        </pc:cxnChg>
      </pc:sldChg>
      <pc:sldChg chg="addSp delSp modSp add mod">
        <pc:chgData name="김 민호" userId="0f5da431a89d92c6" providerId="LiveId" clId="{E27D49ED-195F-4684-876C-598C89C3FFC2}" dt="2021-06-23T06:59:00.696" v="2673" actId="1035"/>
        <pc:sldMkLst>
          <pc:docMk/>
          <pc:sldMk cId="1842416880" sldId="294"/>
        </pc:sldMkLst>
        <pc:spChg chg="mod">
          <ac:chgData name="김 민호" userId="0f5da431a89d92c6" providerId="LiveId" clId="{E27D49ED-195F-4684-876C-598C89C3FFC2}" dt="2021-06-23T06:56:36.714" v="2588" actId="20577"/>
          <ac:spMkLst>
            <pc:docMk/>
            <pc:sldMk cId="1842416880" sldId="294"/>
            <ac:spMk id="6" creationId="{FB6BAEA8-A675-4577-B3F7-27083EFC42EB}"/>
          </ac:spMkLst>
        </pc:spChg>
        <pc:spChg chg="mod">
          <ac:chgData name="김 민호" userId="0f5da431a89d92c6" providerId="LiveId" clId="{E27D49ED-195F-4684-876C-598C89C3FFC2}" dt="2021-06-23T06:55:32.018" v="2540" actId="20577"/>
          <ac:spMkLst>
            <pc:docMk/>
            <pc:sldMk cId="1842416880" sldId="294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3T06:56:43.106" v="2590" actId="20577"/>
          <ac:spMkLst>
            <pc:docMk/>
            <pc:sldMk cId="1842416880" sldId="294"/>
            <ac:spMk id="16" creationId="{72740376-D5BF-4040-AC1A-E3ECB23EFF88}"/>
          </ac:spMkLst>
        </pc:spChg>
        <pc:spChg chg="mod">
          <ac:chgData name="김 민호" userId="0f5da431a89d92c6" providerId="LiveId" clId="{E27D49ED-195F-4684-876C-598C89C3FFC2}" dt="2021-06-23T06:56:47.995" v="2592" actId="20577"/>
          <ac:spMkLst>
            <pc:docMk/>
            <pc:sldMk cId="1842416880" sldId="294"/>
            <ac:spMk id="64" creationId="{26475BCA-9EA4-437F-86B2-FB0A99C955DC}"/>
          </ac:spMkLst>
        </pc:spChg>
        <pc:spChg chg="mod">
          <ac:chgData name="김 민호" userId="0f5da431a89d92c6" providerId="LiveId" clId="{E27D49ED-195F-4684-876C-598C89C3FFC2}" dt="2021-06-23T06:56:50.940" v="2594" actId="20577"/>
          <ac:spMkLst>
            <pc:docMk/>
            <pc:sldMk cId="1842416880" sldId="294"/>
            <ac:spMk id="65" creationId="{D426DFF8-F065-46E4-B509-746806296190}"/>
          </ac:spMkLst>
        </pc:spChg>
        <pc:spChg chg="add mod">
          <ac:chgData name="김 민호" userId="0f5da431a89d92c6" providerId="LiveId" clId="{E27D49ED-195F-4684-876C-598C89C3FFC2}" dt="2021-06-23T06:57:17.145" v="2602" actId="1076"/>
          <ac:spMkLst>
            <pc:docMk/>
            <pc:sldMk cId="1842416880" sldId="294"/>
            <ac:spMk id="71" creationId="{F441526A-AD08-46F8-B49F-B4860356EE50}"/>
          </ac:spMkLst>
        </pc:spChg>
        <pc:spChg chg="add mod">
          <ac:chgData name="김 민호" userId="0f5da431a89d92c6" providerId="LiveId" clId="{E27D49ED-195F-4684-876C-598C89C3FFC2}" dt="2021-06-23T06:57:35.642" v="2607" actId="1076"/>
          <ac:spMkLst>
            <pc:docMk/>
            <pc:sldMk cId="1842416880" sldId="294"/>
            <ac:spMk id="73" creationId="{19A8AD3A-1418-4C67-94E5-2991CA205DC3}"/>
          </ac:spMkLst>
        </pc:spChg>
        <pc:spChg chg="mod">
          <ac:chgData name="김 민호" userId="0f5da431a89d92c6" providerId="LiveId" clId="{E27D49ED-195F-4684-876C-598C89C3FFC2}" dt="2021-06-23T06:56:56.592" v="2596" actId="20577"/>
          <ac:spMkLst>
            <pc:docMk/>
            <pc:sldMk cId="1842416880" sldId="294"/>
            <ac:spMk id="106" creationId="{B206815B-4791-4E12-A849-CF28EB8E474A}"/>
          </ac:spMkLst>
        </pc:spChg>
        <pc:spChg chg="del mod">
          <ac:chgData name="김 민호" userId="0f5da431a89d92c6" providerId="LiveId" clId="{E27D49ED-195F-4684-876C-598C89C3FFC2}" dt="2021-06-23T06:57:21.810" v="2603" actId="478"/>
          <ac:spMkLst>
            <pc:docMk/>
            <pc:sldMk cId="1842416880" sldId="294"/>
            <ac:spMk id="107" creationId="{DA815A5F-609A-494F-B2B4-60D97345BB63}"/>
          </ac:spMkLst>
        </pc:spChg>
        <pc:spChg chg="del">
          <ac:chgData name="김 민호" userId="0f5da431a89d92c6" providerId="LiveId" clId="{E27D49ED-195F-4684-876C-598C89C3FFC2}" dt="2021-06-23T06:57:02.317" v="2599" actId="478"/>
          <ac:spMkLst>
            <pc:docMk/>
            <pc:sldMk cId="1842416880" sldId="294"/>
            <ac:spMk id="108" creationId="{DE28512D-6E8E-40C0-AFD5-66EE939FD62E}"/>
          </ac:spMkLst>
        </pc:spChg>
        <pc:spChg chg="mod">
          <ac:chgData name="김 민호" userId="0f5da431a89d92c6" providerId="LiveId" clId="{E27D49ED-195F-4684-876C-598C89C3FFC2}" dt="2021-06-23T06:57:41.046" v="2611" actId="20577"/>
          <ac:spMkLst>
            <pc:docMk/>
            <pc:sldMk cId="1842416880" sldId="294"/>
            <ac:spMk id="114" creationId="{803E18DB-6181-4C14-B8C5-F529362A0BEB}"/>
          </ac:spMkLst>
        </pc:spChg>
        <pc:spChg chg="mod">
          <ac:chgData name="김 민호" userId="0f5da431a89d92c6" providerId="LiveId" clId="{E27D49ED-195F-4684-876C-598C89C3FFC2}" dt="2021-06-23T06:57:38.254" v="2609" actId="20577"/>
          <ac:spMkLst>
            <pc:docMk/>
            <pc:sldMk cId="1842416880" sldId="294"/>
            <ac:spMk id="115" creationId="{0C592E90-7F50-44B2-8EB5-3F0F11FF2DFE}"/>
          </ac:spMkLst>
        </pc:spChg>
        <pc:spChg chg="mod">
          <ac:chgData name="김 민호" userId="0f5da431a89d92c6" providerId="LiveId" clId="{E27D49ED-195F-4684-876C-598C89C3FFC2}" dt="2021-06-23T06:57:46.623" v="2613" actId="20577"/>
          <ac:spMkLst>
            <pc:docMk/>
            <pc:sldMk cId="1842416880" sldId="294"/>
            <ac:spMk id="122" creationId="{58843B6D-70D1-4D20-85CA-F0AD66041C7D}"/>
          </ac:spMkLst>
        </pc:spChg>
        <pc:spChg chg="del">
          <ac:chgData name="김 민호" userId="0f5da431a89d92c6" providerId="LiveId" clId="{E27D49ED-195F-4684-876C-598C89C3FFC2}" dt="2021-06-23T06:57:55.485" v="2619" actId="478"/>
          <ac:spMkLst>
            <pc:docMk/>
            <pc:sldMk cId="1842416880" sldId="294"/>
            <ac:spMk id="141" creationId="{C886C0BF-2217-4851-90BC-8972F5135DB4}"/>
          </ac:spMkLst>
        </pc:spChg>
        <pc:spChg chg="del">
          <ac:chgData name="김 민호" userId="0f5da431a89d92c6" providerId="LiveId" clId="{E27D49ED-195F-4684-876C-598C89C3FFC2}" dt="2021-06-23T06:57:05.765" v="2600" actId="478"/>
          <ac:spMkLst>
            <pc:docMk/>
            <pc:sldMk cId="1842416880" sldId="294"/>
            <ac:spMk id="153" creationId="{FCEAC315-60B7-459F-9E38-6FFE99D5DDAD}"/>
          </ac:spMkLst>
        </pc:spChg>
        <pc:spChg chg="del">
          <ac:chgData name="김 민호" userId="0f5da431a89d92c6" providerId="LiveId" clId="{E27D49ED-195F-4684-876C-598C89C3FFC2}" dt="2021-06-23T06:57:29.079" v="2604" actId="478"/>
          <ac:spMkLst>
            <pc:docMk/>
            <pc:sldMk cId="1842416880" sldId="294"/>
            <ac:spMk id="157" creationId="{90CFC287-BA79-49A9-9204-434F480D4E4C}"/>
          </ac:spMkLst>
        </pc:spChg>
        <pc:spChg chg="add del mod">
          <ac:chgData name="김 민호" userId="0f5da431a89d92c6" providerId="LiveId" clId="{E27D49ED-195F-4684-876C-598C89C3FFC2}" dt="2021-06-23T06:59:00.696" v="2673" actId="1035"/>
          <ac:spMkLst>
            <pc:docMk/>
            <pc:sldMk cId="1842416880" sldId="294"/>
            <ac:spMk id="166" creationId="{1C998878-7D57-496A-A6D6-D711BFDD8CDD}"/>
          </ac:spMkLst>
        </pc:spChg>
        <pc:spChg chg="del">
          <ac:chgData name="김 민호" userId="0f5da431a89d92c6" providerId="LiveId" clId="{E27D49ED-195F-4684-876C-598C89C3FFC2}" dt="2021-06-23T06:57:53.141" v="2617" actId="478"/>
          <ac:spMkLst>
            <pc:docMk/>
            <pc:sldMk cId="1842416880" sldId="294"/>
            <ac:spMk id="169" creationId="{8498DBA0-FAC3-4946-9BA5-8A0CF28AD602}"/>
          </ac:spMkLst>
        </pc:spChg>
        <pc:grpChg chg="del">
          <ac:chgData name="김 민호" userId="0f5da431a89d92c6" providerId="LiveId" clId="{E27D49ED-195F-4684-876C-598C89C3FFC2}" dt="2021-06-23T06:57:54.969" v="2618" actId="478"/>
          <ac:grpSpMkLst>
            <pc:docMk/>
            <pc:sldMk cId="1842416880" sldId="294"/>
            <ac:grpSpMk id="134" creationId="{1B660A30-F52D-4610-9138-1224F9967A07}"/>
          </ac:grpSpMkLst>
        </pc:grpChg>
        <pc:cxnChg chg="add mod">
          <ac:chgData name="김 민호" userId="0f5da431a89d92c6" providerId="LiveId" clId="{E27D49ED-195F-4684-876C-598C89C3FFC2}" dt="2021-06-23T06:57:17.145" v="2602" actId="1076"/>
          <ac:cxnSpMkLst>
            <pc:docMk/>
            <pc:sldMk cId="1842416880" sldId="294"/>
            <ac:cxnSpMk id="72" creationId="{56FFE438-A3B2-44F7-8259-1FF81D4FFC00}"/>
          </ac:cxnSpMkLst>
        </pc:cxnChg>
        <pc:cxnChg chg="add mod">
          <ac:chgData name="김 민호" userId="0f5da431a89d92c6" providerId="LiveId" clId="{E27D49ED-195F-4684-876C-598C89C3FFC2}" dt="2021-06-23T06:57:35.642" v="2607" actId="1076"/>
          <ac:cxnSpMkLst>
            <pc:docMk/>
            <pc:sldMk cId="1842416880" sldId="294"/>
            <ac:cxnSpMk id="74" creationId="{889FD99E-806A-4CFE-BE06-A7C186CADB7C}"/>
          </ac:cxnSpMkLst>
        </pc:cxnChg>
        <pc:cxnChg chg="del mod">
          <ac:chgData name="김 민호" userId="0f5da431a89d92c6" providerId="LiveId" clId="{E27D49ED-195F-4684-876C-598C89C3FFC2}" dt="2021-06-23T06:57:05.765" v="2600" actId="478"/>
          <ac:cxnSpMkLst>
            <pc:docMk/>
            <pc:sldMk cId="1842416880" sldId="294"/>
            <ac:cxnSpMk id="154" creationId="{B931A9AA-43D2-4B40-91E1-AF7000581DB1}"/>
          </ac:cxnSpMkLst>
        </pc:cxnChg>
        <pc:cxnChg chg="del mod">
          <ac:chgData name="김 민호" userId="0f5da431a89d92c6" providerId="LiveId" clId="{E27D49ED-195F-4684-876C-598C89C3FFC2}" dt="2021-06-23T06:57:29.546" v="2605" actId="478"/>
          <ac:cxnSpMkLst>
            <pc:docMk/>
            <pc:sldMk cId="1842416880" sldId="294"/>
            <ac:cxnSpMk id="158" creationId="{4D7C8E5E-A26B-45E9-BFEA-F6BD938F0C51}"/>
          </ac:cxnSpMkLst>
        </pc:cxnChg>
        <pc:cxnChg chg="del mod">
          <ac:chgData name="김 민호" userId="0f5da431a89d92c6" providerId="LiveId" clId="{E27D49ED-195F-4684-876C-598C89C3FFC2}" dt="2021-06-23T06:57:51.795" v="2616" actId="478"/>
          <ac:cxnSpMkLst>
            <pc:docMk/>
            <pc:sldMk cId="1842416880" sldId="294"/>
            <ac:cxnSpMk id="167" creationId="{D2A6DAFB-C26C-4C4A-8F5D-69DAF38C1A03}"/>
          </ac:cxnSpMkLst>
        </pc:cxnChg>
      </pc:sldChg>
      <pc:sldChg chg="delSp modSp add mod">
        <pc:chgData name="김 민호" userId="0f5da431a89d92c6" providerId="LiveId" clId="{E27D49ED-195F-4684-876C-598C89C3FFC2}" dt="2021-06-23T07:02:04.781" v="2824" actId="478"/>
        <pc:sldMkLst>
          <pc:docMk/>
          <pc:sldMk cId="958585691" sldId="295"/>
        </pc:sldMkLst>
        <pc:spChg chg="mod">
          <ac:chgData name="김 민호" userId="0f5da431a89d92c6" providerId="LiveId" clId="{E27D49ED-195F-4684-876C-598C89C3FFC2}" dt="2021-06-23T07:00:27.526" v="2765" actId="20577"/>
          <ac:spMkLst>
            <pc:docMk/>
            <pc:sldMk cId="958585691" sldId="295"/>
            <ac:spMk id="6" creationId="{FB6BAEA8-A675-4577-B3F7-27083EFC42EB}"/>
          </ac:spMkLst>
        </pc:spChg>
        <pc:spChg chg="mod">
          <ac:chgData name="김 민호" userId="0f5da431a89d92c6" providerId="LiveId" clId="{E27D49ED-195F-4684-876C-598C89C3FFC2}" dt="2021-06-23T06:59:20.122" v="2689" actId="20577"/>
          <ac:spMkLst>
            <pc:docMk/>
            <pc:sldMk cId="958585691" sldId="295"/>
            <ac:spMk id="13" creationId="{5089CA66-C5BB-4FE9-B569-22BFB097C4E9}"/>
          </ac:spMkLst>
        </pc:spChg>
        <pc:spChg chg="mod">
          <ac:chgData name="김 민호" userId="0f5da431a89d92c6" providerId="LiveId" clId="{E27D49ED-195F-4684-876C-598C89C3FFC2}" dt="2021-06-23T07:00:33.171" v="2767" actId="20577"/>
          <ac:spMkLst>
            <pc:docMk/>
            <pc:sldMk cId="958585691" sldId="295"/>
            <ac:spMk id="16" creationId="{72740376-D5BF-4040-AC1A-E3ECB23EFF88}"/>
          </ac:spMkLst>
        </pc:spChg>
        <pc:spChg chg="mod">
          <ac:chgData name="김 민호" userId="0f5da431a89d92c6" providerId="LiveId" clId="{E27D49ED-195F-4684-876C-598C89C3FFC2}" dt="2021-06-23T07:00:36.482" v="2768" actId="20577"/>
          <ac:spMkLst>
            <pc:docMk/>
            <pc:sldMk cId="958585691" sldId="295"/>
            <ac:spMk id="64" creationId="{26475BCA-9EA4-437F-86B2-FB0A99C955DC}"/>
          </ac:spMkLst>
        </pc:spChg>
        <pc:spChg chg="mod">
          <ac:chgData name="김 민호" userId="0f5da431a89d92c6" providerId="LiveId" clId="{E27D49ED-195F-4684-876C-598C89C3FFC2}" dt="2021-06-23T07:01:53.073" v="2821" actId="1076"/>
          <ac:spMkLst>
            <pc:docMk/>
            <pc:sldMk cId="958585691" sldId="295"/>
            <ac:spMk id="71" creationId="{F441526A-AD08-46F8-B49F-B4860356EE50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73" creationId="{19A8AD3A-1418-4C67-94E5-2991CA205DC3}"/>
          </ac:spMkLst>
        </pc:spChg>
        <pc:spChg chg="mod">
          <ac:chgData name="김 민호" userId="0f5da431a89d92c6" providerId="LiveId" clId="{E27D49ED-195F-4684-876C-598C89C3FFC2}" dt="2021-06-23T07:00:40.246" v="2770" actId="20577"/>
          <ac:spMkLst>
            <pc:docMk/>
            <pc:sldMk cId="958585691" sldId="295"/>
            <ac:spMk id="106" creationId="{B206815B-4791-4E12-A849-CF28EB8E474A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14" creationId="{803E18DB-6181-4C14-B8C5-F529362A0BEB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15" creationId="{0C592E90-7F50-44B2-8EB5-3F0F11FF2DFE}"/>
          </ac:spMkLst>
        </pc:spChg>
        <pc:spChg chg="del">
          <ac:chgData name="김 민호" userId="0f5da431a89d92c6" providerId="LiveId" clId="{E27D49ED-195F-4684-876C-598C89C3FFC2}" dt="2021-06-23T07:02:04.781" v="2824" actId="478"/>
          <ac:spMkLst>
            <pc:docMk/>
            <pc:sldMk cId="958585691" sldId="295"/>
            <ac:spMk id="117" creationId="{6747B91B-E8E5-4D91-9388-182AD618CF92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22" creationId="{58843B6D-70D1-4D20-85CA-F0AD66041C7D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25" creationId="{F50CBBF3-4E55-4E93-B671-C089FC0812D0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33" creationId="{A9ED9F2C-2735-4B4B-8A2B-E05CA2711C91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63" creationId="{D3D77816-9C99-4B12-A208-8A475826E179}"/>
          </ac:spMkLst>
        </pc:spChg>
        <pc:spChg chg="del">
          <ac:chgData name="김 민호" userId="0f5da431a89d92c6" providerId="LiveId" clId="{E27D49ED-195F-4684-876C-598C89C3FFC2}" dt="2021-06-23T07:02:03.996" v="2823" actId="478"/>
          <ac:spMkLst>
            <pc:docMk/>
            <pc:sldMk cId="958585691" sldId="295"/>
            <ac:spMk id="166" creationId="{1C998878-7D57-496A-A6D6-D711BFDD8CDD}"/>
          </ac:spMkLst>
        </pc:spChg>
        <pc:grpChg chg="del">
          <ac:chgData name="김 민호" userId="0f5da431a89d92c6" providerId="LiveId" clId="{E27D49ED-195F-4684-876C-598C89C3FFC2}" dt="2021-06-23T07:02:03.996" v="2823" actId="478"/>
          <ac:grpSpMkLst>
            <pc:docMk/>
            <pc:sldMk cId="958585691" sldId="295"/>
            <ac:grpSpMk id="110" creationId="{E6C358C2-BEFF-43E8-ADD0-4C54D02E2962}"/>
          </ac:grpSpMkLst>
        </pc:grpChg>
        <pc:grpChg chg="del">
          <ac:chgData name="김 민호" userId="0f5da431a89d92c6" providerId="LiveId" clId="{E27D49ED-195F-4684-876C-598C89C3FFC2}" dt="2021-06-23T07:02:03.996" v="2823" actId="478"/>
          <ac:grpSpMkLst>
            <pc:docMk/>
            <pc:sldMk cId="958585691" sldId="295"/>
            <ac:grpSpMk id="118" creationId="{88F4B1D6-82CB-45CF-882F-61BB55B1CB28}"/>
          </ac:grpSpMkLst>
        </pc:grpChg>
        <pc:grpChg chg="del">
          <ac:chgData name="김 민호" userId="0f5da431a89d92c6" providerId="LiveId" clId="{E27D49ED-195F-4684-876C-598C89C3FFC2}" dt="2021-06-23T07:02:03.996" v="2823" actId="478"/>
          <ac:grpSpMkLst>
            <pc:docMk/>
            <pc:sldMk cId="958585691" sldId="295"/>
            <ac:grpSpMk id="126" creationId="{121B9BEE-BAED-4474-BAD0-7CA48AC61BB4}"/>
          </ac:grpSpMkLst>
        </pc:grpChg>
        <pc:cxnChg chg="mod">
          <ac:chgData name="김 민호" userId="0f5da431a89d92c6" providerId="LiveId" clId="{E27D49ED-195F-4684-876C-598C89C3FFC2}" dt="2021-06-23T07:02:01.794" v="2822" actId="14100"/>
          <ac:cxnSpMkLst>
            <pc:docMk/>
            <pc:sldMk cId="958585691" sldId="295"/>
            <ac:cxnSpMk id="72" creationId="{56FFE438-A3B2-44F7-8259-1FF81D4FFC00}"/>
          </ac:cxnSpMkLst>
        </pc:cxnChg>
        <pc:cxnChg chg="del mod">
          <ac:chgData name="김 민호" userId="0f5da431a89d92c6" providerId="LiveId" clId="{E27D49ED-195F-4684-876C-598C89C3FFC2}" dt="2021-06-23T07:02:03.996" v="2823" actId="478"/>
          <ac:cxnSpMkLst>
            <pc:docMk/>
            <pc:sldMk cId="958585691" sldId="295"/>
            <ac:cxnSpMk id="74" creationId="{889FD99E-806A-4CFE-BE06-A7C186CADB7C}"/>
          </ac:cxnSpMkLst>
        </pc:cxnChg>
        <pc:cxnChg chg="del mod">
          <ac:chgData name="김 민호" userId="0f5da431a89d92c6" providerId="LiveId" clId="{E27D49ED-195F-4684-876C-598C89C3FFC2}" dt="2021-06-23T07:02:03.996" v="2823" actId="478"/>
          <ac:cxnSpMkLst>
            <pc:docMk/>
            <pc:sldMk cId="958585691" sldId="295"/>
            <ac:cxnSpMk id="164" creationId="{D93A9EAC-FFCF-47CE-8E41-EA48799D06A3}"/>
          </ac:cxnSpMkLst>
        </pc:cxnChg>
      </pc:sldChg>
    </pc:docChg>
  </pc:docChgLst>
  <pc:docChgLst>
    <pc:chgData name="김 민호" userId="0f5da431a89d92c6" providerId="LiveId" clId="{87B14A80-4B0F-44BB-A0B9-47A10D27C7B0}"/>
    <pc:docChg chg="undo custSel modSld">
      <pc:chgData name="김 민호" userId="0f5da431a89d92c6" providerId="LiveId" clId="{87B14A80-4B0F-44BB-A0B9-47A10D27C7B0}" dt="2021-07-05T09:18:17.632" v="82" actId="20577"/>
      <pc:docMkLst>
        <pc:docMk/>
      </pc:docMkLst>
      <pc:sldChg chg="delSp modSp mod">
        <pc:chgData name="김 민호" userId="0f5da431a89d92c6" providerId="LiveId" clId="{87B14A80-4B0F-44BB-A0B9-47A10D27C7B0}" dt="2021-07-05T08:16:46.180" v="30" actId="478"/>
        <pc:sldMkLst>
          <pc:docMk/>
          <pc:sldMk cId="911059195" sldId="335"/>
        </pc:sldMkLst>
        <pc:spChg chg="mod">
          <ac:chgData name="김 민호" userId="0f5da431a89d92c6" providerId="LiveId" clId="{87B14A80-4B0F-44BB-A0B9-47A10D27C7B0}" dt="2021-07-05T08:16:36.361" v="12" actId="20577"/>
          <ac:spMkLst>
            <pc:docMk/>
            <pc:sldMk cId="911059195" sldId="335"/>
            <ac:spMk id="13" creationId="{5089CA66-C5BB-4FE9-B569-22BFB097C4E9}"/>
          </ac:spMkLst>
        </pc:spChg>
        <pc:spChg chg="mod">
          <ac:chgData name="김 민호" userId="0f5da431a89d92c6" providerId="LiveId" clId="{87B14A80-4B0F-44BB-A0B9-47A10D27C7B0}" dt="2021-07-05T08:16:42.332" v="29" actId="20577"/>
          <ac:spMkLst>
            <pc:docMk/>
            <pc:sldMk cId="911059195" sldId="335"/>
            <ac:spMk id="32" creationId="{B6A61974-042B-40F8-BE05-BC31A0C1DB73}"/>
          </ac:spMkLst>
        </pc:spChg>
        <pc:spChg chg="del">
          <ac:chgData name="김 민호" userId="0f5da431a89d92c6" providerId="LiveId" clId="{87B14A80-4B0F-44BB-A0B9-47A10D27C7B0}" dt="2021-07-05T08:16:46.180" v="30" actId="478"/>
          <ac:spMkLst>
            <pc:docMk/>
            <pc:sldMk cId="911059195" sldId="335"/>
            <ac:spMk id="34" creationId="{B7BD1334-C201-4415-9D47-B3B880DA62CB}"/>
          </ac:spMkLst>
        </pc:spChg>
        <pc:cxnChg chg="mod">
          <ac:chgData name="김 민호" userId="0f5da431a89d92c6" providerId="LiveId" clId="{87B14A80-4B0F-44BB-A0B9-47A10D27C7B0}" dt="2021-07-05T08:16:42.332" v="29" actId="20577"/>
          <ac:cxnSpMkLst>
            <pc:docMk/>
            <pc:sldMk cId="911059195" sldId="335"/>
            <ac:cxnSpMk id="33" creationId="{37EC3951-F1E1-4B76-9DF8-3D426DE72BD0}"/>
          </ac:cxnSpMkLst>
        </pc:cxnChg>
        <pc:cxnChg chg="del mod">
          <ac:chgData name="김 민호" userId="0f5da431a89d92c6" providerId="LiveId" clId="{87B14A80-4B0F-44BB-A0B9-47A10D27C7B0}" dt="2021-07-05T08:16:46.180" v="30" actId="478"/>
          <ac:cxnSpMkLst>
            <pc:docMk/>
            <pc:sldMk cId="911059195" sldId="335"/>
            <ac:cxnSpMk id="35" creationId="{8F9FF8C9-F11D-4ECA-A949-0135440E412E}"/>
          </ac:cxnSpMkLst>
        </pc:cxnChg>
      </pc:sldChg>
      <pc:sldChg chg="addSp delSp modSp mod modAnim">
        <pc:chgData name="김 민호" userId="0f5da431a89d92c6" providerId="LiveId" clId="{87B14A80-4B0F-44BB-A0B9-47A10D27C7B0}" dt="2021-07-05T09:12:42.064" v="68" actId="208"/>
        <pc:sldMkLst>
          <pc:docMk/>
          <pc:sldMk cId="24919555" sldId="337"/>
        </pc:sldMkLst>
        <pc:spChg chg="add mod">
          <ac:chgData name="김 민호" userId="0f5da431a89d92c6" providerId="LiveId" clId="{87B14A80-4B0F-44BB-A0B9-47A10D27C7B0}" dt="2021-07-05T09:09:49.458" v="33" actId="1076"/>
          <ac:spMkLst>
            <pc:docMk/>
            <pc:sldMk cId="24919555" sldId="337"/>
            <ac:spMk id="26" creationId="{754C6B12-6D9D-4CB6-AA04-321524119E04}"/>
          </ac:spMkLst>
        </pc:spChg>
        <pc:spChg chg="add del mod">
          <ac:chgData name="김 민호" userId="0f5da431a89d92c6" providerId="LiveId" clId="{87B14A80-4B0F-44BB-A0B9-47A10D27C7B0}" dt="2021-07-05T09:10:59.678" v="46"/>
          <ac:spMkLst>
            <pc:docMk/>
            <pc:sldMk cId="24919555" sldId="337"/>
            <ac:spMk id="37" creationId="{956A7322-272C-47E0-B5D1-70098D9017DB}"/>
          </ac:spMkLst>
        </pc:spChg>
        <pc:spChg chg="mod">
          <ac:chgData name="김 민호" userId="0f5da431a89d92c6" providerId="LiveId" clId="{87B14A80-4B0F-44BB-A0B9-47A10D27C7B0}" dt="2021-07-05T09:09:38.443" v="31" actId="1076"/>
          <ac:spMkLst>
            <pc:docMk/>
            <pc:sldMk cId="24919555" sldId="337"/>
            <ac:spMk id="38" creationId="{209CB9EF-8F09-496D-8A6E-6999DDD7AD26}"/>
          </ac:spMkLst>
        </pc:spChg>
        <pc:spChg chg="add mod ord">
          <ac:chgData name="김 민호" userId="0f5da431a89d92c6" providerId="LiveId" clId="{87B14A80-4B0F-44BB-A0B9-47A10D27C7B0}" dt="2021-07-05T09:12:42.064" v="68" actId="208"/>
          <ac:spMkLst>
            <pc:docMk/>
            <pc:sldMk cId="24919555" sldId="337"/>
            <ac:spMk id="41" creationId="{DD4C3177-B965-49C1-A3ED-35DF872EDF20}"/>
          </ac:spMkLst>
        </pc:spChg>
        <pc:graphicFrameChg chg="add mod">
          <ac:chgData name="김 민호" userId="0f5da431a89d92c6" providerId="LiveId" clId="{87B14A80-4B0F-44BB-A0B9-47A10D27C7B0}" dt="2021-07-05T09:09:49.458" v="33" actId="1076"/>
          <ac:graphicFrameMkLst>
            <pc:docMk/>
            <pc:sldMk cId="24919555" sldId="337"/>
            <ac:graphicFrameMk id="19" creationId="{8F7B2C41-F194-4B65-B83E-A111C0DBB3D3}"/>
          </ac:graphicFrameMkLst>
        </pc:graphicFrameChg>
        <pc:graphicFrameChg chg="add mod">
          <ac:chgData name="김 민호" userId="0f5da431a89d92c6" providerId="LiveId" clId="{87B14A80-4B0F-44BB-A0B9-47A10D27C7B0}" dt="2021-07-05T09:09:49.458" v="33" actId="1076"/>
          <ac:graphicFrameMkLst>
            <pc:docMk/>
            <pc:sldMk cId="24919555" sldId="337"/>
            <ac:graphicFrameMk id="23" creationId="{83FE335B-6EC2-4DF2-83BD-D3B07DDE637F}"/>
          </ac:graphicFrameMkLst>
        </pc:graphicFrameChg>
        <pc:graphicFrameChg chg="add mod">
          <ac:chgData name="김 민호" userId="0f5da431a89d92c6" providerId="LiveId" clId="{87B14A80-4B0F-44BB-A0B9-47A10D27C7B0}" dt="2021-07-05T09:09:49.458" v="33" actId="1076"/>
          <ac:graphicFrameMkLst>
            <pc:docMk/>
            <pc:sldMk cId="24919555" sldId="337"/>
            <ac:graphicFrameMk id="25" creationId="{57A80B32-26D8-410B-93F7-AD4C90FBDC79}"/>
          </ac:graphicFrameMkLst>
        </pc:graphicFrameChg>
        <pc:graphicFrameChg chg="mod">
          <ac:chgData name="김 민호" userId="0f5da431a89d92c6" providerId="LiveId" clId="{87B14A80-4B0F-44BB-A0B9-47A10D27C7B0}" dt="2021-07-05T09:09:38.443" v="31" actId="1076"/>
          <ac:graphicFrameMkLst>
            <pc:docMk/>
            <pc:sldMk cId="24919555" sldId="337"/>
            <ac:graphicFrameMk id="28" creationId="{47FD0A62-47A5-41BF-9A2F-CB44E1CEEF1D}"/>
          </ac:graphicFrameMkLst>
        </pc:graphicFrameChg>
        <pc:graphicFrameChg chg="mod">
          <ac:chgData name="김 민호" userId="0f5da431a89d92c6" providerId="LiveId" clId="{87B14A80-4B0F-44BB-A0B9-47A10D27C7B0}" dt="2021-07-05T09:09:38.443" v="31" actId="1076"/>
          <ac:graphicFrameMkLst>
            <pc:docMk/>
            <pc:sldMk cId="24919555" sldId="337"/>
            <ac:graphicFrameMk id="31" creationId="{D6D5A256-0EF0-4040-BAF4-8E803DCD3F80}"/>
          </ac:graphicFrameMkLst>
        </pc:graphicFrameChg>
        <pc:graphicFrameChg chg="mod">
          <ac:chgData name="김 민호" userId="0f5da431a89d92c6" providerId="LiveId" clId="{87B14A80-4B0F-44BB-A0B9-47A10D27C7B0}" dt="2021-07-05T09:09:38.443" v="31" actId="1076"/>
          <ac:graphicFrameMkLst>
            <pc:docMk/>
            <pc:sldMk cId="24919555" sldId="337"/>
            <ac:graphicFrameMk id="34" creationId="{5F5AD6D2-3B64-4780-8913-898E70259524}"/>
          </ac:graphicFrameMkLst>
        </pc:graphicFrameChg>
        <pc:picChg chg="add mod ord">
          <ac:chgData name="김 민호" userId="0f5da431a89d92c6" providerId="LiveId" clId="{87B14A80-4B0F-44BB-A0B9-47A10D27C7B0}" dt="2021-07-05T09:12:19.659" v="66" actId="167"/>
          <ac:picMkLst>
            <pc:docMk/>
            <pc:sldMk cId="24919555" sldId="337"/>
            <ac:picMk id="40" creationId="{4C976C74-15F9-4A1D-826C-FD992A15614F}"/>
          </ac:picMkLst>
        </pc:picChg>
        <pc:cxnChg chg="mod">
          <ac:chgData name="김 민호" userId="0f5da431a89d92c6" providerId="LiveId" clId="{87B14A80-4B0F-44BB-A0B9-47A10D27C7B0}" dt="2021-07-05T09:10:58.821" v="45" actId="1076"/>
          <ac:cxnSpMkLst>
            <pc:docMk/>
            <pc:sldMk cId="24919555" sldId="337"/>
            <ac:cxnSpMk id="10" creationId="{A65CF2EA-B1A0-4C4B-B14A-06C536E00987}"/>
          </ac:cxnSpMkLst>
        </pc:cxnChg>
        <pc:cxnChg chg="add mod">
          <ac:chgData name="김 민호" userId="0f5da431a89d92c6" providerId="LiveId" clId="{87B14A80-4B0F-44BB-A0B9-47A10D27C7B0}" dt="2021-07-05T09:09:49.458" v="33" actId="1076"/>
          <ac:cxnSpMkLst>
            <pc:docMk/>
            <pc:sldMk cId="24919555" sldId="337"/>
            <ac:cxnSpMk id="20" creationId="{0048B2B1-47CC-45DE-A70E-4F549FA7F48F}"/>
          </ac:cxnSpMkLst>
        </pc:cxnChg>
        <pc:cxnChg chg="add mod">
          <ac:chgData name="김 민호" userId="0f5da431a89d92c6" providerId="LiveId" clId="{87B14A80-4B0F-44BB-A0B9-47A10D27C7B0}" dt="2021-07-05T09:09:49.458" v="33" actId="1076"/>
          <ac:cxnSpMkLst>
            <pc:docMk/>
            <pc:sldMk cId="24919555" sldId="337"/>
            <ac:cxnSpMk id="24" creationId="{98271E75-9D59-4FBE-9F83-D7CA07BF4843}"/>
          </ac:cxnSpMkLst>
        </pc:cxnChg>
        <pc:cxnChg chg="mod">
          <ac:chgData name="김 민호" userId="0f5da431a89d92c6" providerId="LiveId" clId="{87B14A80-4B0F-44BB-A0B9-47A10D27C7B0}" dt="2021-07-05T09:09:38.443" v="31" actId="1076"/>
          <ac:cxnSpMkLst>
            <pc:docMk/>
            <pc:sldMk cId="24919555" sldId="337"/>
            <ac:cxnSpMk id="29" creationId="{C7723884-8D15-4C50-AE3A-F5DB64ABAC6C}"/>
          </ac:cxnSpMkLst>
        </pc:cxnChg>
        <pc:cxnChg chg="mod">
          <ac:chgData name="김 민호" userId="0f5da431a89d92c6" providerId="LiveId" clId="{87B14A80-4B0F-44BB-A0B9-47A10D27C7B0}" dt="2021-07-05T09:09:38.443" v="31" actId="1076"/>
          <ac:cxnSpMkLst>
            <pc:docMk/>
            <pc:sldMk cId="24919555" sldId="337"/>
            <ac:cxnSpMk id="32" creationId="{E0351880-5DA5-4AEE-82EA-E5C48ED7DF70}"/>
          </ac:cxnSpMkLst>
        </pc:cxnChg>
        <pc:cxnChg chg="add del mod">
          <ac:chgData name="김 민호" userId="0f5da431a89d92c6" providerId="LiveId" clId="{87B14A80-4B0F-44BB-A0B9-47A10D27C7B0}" dt="2021-07-05T09:09:54.220" v="34" actId="478"/>
          <ac:cxnSpMkLst>
            <pc:docMk/>
            <pc:sldMk cId="24919555" sldId="337"/>
            <ac:cxnSpMk id="33" creationId="{908F2636-B05D-4261-9EB9-E605EF3CE203}"/>
          </ac:cxnSpMkLst>
        </pc:cxnChg>
        <pc:cxnChg chg="add mod">
          <ac:chgData name="김 민호" userId="0f5da431a89d92c6" providerId="LiveId" clId="{87B14A80-4B0F-44BB-A0B9-47A10D27C7B0}" dt="2021-07-05T09:09:49.458" v="33" actId="1076"/>
          <ac:cxnSpMkLst>
            <pc:docMk/>
            <pc:sldMk cId="24919555" sldId="337"/>
            <ac:cxnSpMk id="35" creationId="{A7C4BEC9-562A-497E-B7AB-16E64D71794E}"/>
          </ac:cxnSpMkLst>
        </pc:cxnChg>
        <pc:cxnChg chg="add del mod">
          <ac:chgData name="김 민호" userId="0f5da431a89d92c6" providerId="LiveId" clId="{87B14A80-4B0F-44BB-A0B9-47A10D27C7B0}" dt="2021-07-05T09:10:30.486" v="42" actId="478"/>
          <ac:cxnSpMkLst>
            <pc:docMk/>
            <pc:sldMk cId="24919555" sldId="337"/>
            <ac:cxnSpMk id="36" creationId="{BEDED667-FC4C-4D47-8B7B-D5EFE7AD024F}"/>
          </ac:cxnSpMkLst>
        </pc:cxnChg>
        <pc:cxnChg chg="mod">
          <ac:chgData name="김 민호" userId="0f5da431a89d92c6" providerId="LiveId" clId="{87B14A80-4B0F-44BB-A0B9-47A10D27C7B0}" dt="2021-07-05T09:09:38.443" v="31" actId="1076"/>
          <ac:cxnSpMkLst>
            <pc:docMk/>
            <pc:sldMk cId="24919555" sldId="337"/>
            <ac:cxnSpMk id="39" creationId="{C4866B24-02FB-40F0-B0F3-1101A65931F6}"/>
          </ac:cxnSpMkLst>
        </pc:cxnChg>
      </pc:sldChg>
      <pc:sldChg chg="modSp mod">
        <pc:chgData name="김 민호" userId="0f5da431a89d92c6" providerId="LiveId" clId="{87B14A80-4B0F-44BB-A0B9-47A10D27C7B0}" dt="2021-07-05T09:18:17.632" v="82" actId="20577"/>
        <pc:sldMkLst>
          <pc:docMk/>
          <pc:sldMk cId="3509627010" sldId="338"/>
        </pc:sldMkLst>
        <pc:spChg chg="mod">
          <ac:chgData name="김 민호" userId="0f5da431a89d92c6" providerId="LiveId" clId="{87B14A80-4B0F-44BB-A0B9-47A10D27C7B0}" dt="2021-07-05T09:18:17.632" v="82" actId="20577"/>
          <ac:spMkLst>
            <pc:docMk/>
            <pc:sldMk cId="3509627010" sldId="338"/>
            <ac:spMk id="21" creationId="{08C7751D-8294-4D85-948D-1DB7A2B5F2E4}"/>
          </ac:spMkLst>
        </pc:spChg>
      </pc:sldChg>
    </pc:docChg>
  </pc:docChgLst>
  <pc:docChgLst>
    <pc:chgData name="김 민호" userId="0f5da431a89d92c6" providerId="LiveId" clId="{72BDBBBC-78F1-4069-A877-FDCB17A813B4}"/>
    <pc:docChg chg="undo custSel addSld delSld modSld sldOrd">
      <pc:chgData name="김 민호" userId="0f5da431a89d92c6" providerId="LiveId" clId="{72BDBBBC-78F1-4069-A877-FDCB17A813B4}" dt="2021-07-10T08:43:25.581" v="5570" actId="5793"/>
      <pc:docMkLst>
        <pc:docMk/>
      </pc:docMkLst>
      <pc:sldChg chg="addSp delSp modSp mod">
        <pc:chgData name="김 민호" userId="0f5da431a89d92c6" providerId="LiveId" clId="{72BDBBBC-78F1-4069-A877-FDCB17A813B4}" dt="2021-07-10T06:21:51.872" v="2301" actId="21"/>
        <pc:sldMkLst>
          <pc:docMk/>
          <pc:sldMk cId="3251664893" sldId="257"/>
        </pc:sldMkLst>
        <pc:spChg chg="add del">
          <ac:chgData name="김 민호" userId="0f5da431a89d92c6" providerId="LiveId" clId="{72BDBBBC-78F1-4069-A877-FDCB17A813B4}" dt="2021-07-10T06:21:51.872" v="2301" actId="21"/>
          <ac:spMkLst>
            <pc:docMk/>
            <pc:sldMk cId="3251664893" sldId="257"/>
            <ac:spMk id="10" creationId="{4353DEBF-77B6-4765-9F12-C5CEA13E7CBE}"/>
          </ac:spMkLst>
        </pc:spChg>
        <pc:spChg chg="mod">
          <ac:chgData name="김 민호" userId="0f5da431a89d92c6" providerId="LiveId" clId="{72BDBBBC-78F1-4069-A877-FDCB17A813B4}" dt="2021-07-07T09:11:31.986" v="1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72BDBBBC-78F1-4069-A877-FDCB17A813B4}" dt="2021-07-07T09:11:35.424" v="7"/>
          <ac:spMkLst>
            <pc:docMk/>
            <pc:sldMk cId="3251664893" sldId="257"/>
            <ac:spMk id="58" creationId="{42F2F1C9-3848-42F6-A2F7-98F2F240BEE4}"/>
          </ac:spMkLst>
        </pc:spChg>
      </pc:sldChg>
      <pc:sldChg chg="addSp modSp mod">
        <pc:chgData name="김 민호" userId="0f5da431a89d92c6" providerId="LiveId" clId="{72BDBBBC-78F1-4069-A877-FDCB17A813B4}" dt="2021-07-10T08:10:26.591" v="4983"/>
        <pc:sldMkLst>
          <pc:docMk/>
          <pc:sldMk cId="3927890695" sldId="265"/>
        </pc:sldMkLst>
        <pc:spChg chg="mod">
          <ac:chgData name="김 민호" userId="0f5da431a89d92c6" providerId="LiveId" clId="{72BDBBBC-78F1-4069-A877-FDCB17A813B4}" dt="2021-07-07T09:16:51.411" v="107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72BDBBBC-78F1-4069-A877-FDCB17A813B4}" dt="2021-07-07T09:16:52.378" v="109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72BDBBBC-78F1-4069-A877-FDCB17A813B4}" dt="2021-07-07T09:12:12.728" v="16"/>
          <ac:spMkLst>
            <pc:docMk/>
            <pc:sldMk cId="3927890695" sldId="265"/>
            <ac:spMk id="32" creationId="{5CC8CCB6-38DE-4AE4-9931-80BF8FCC700B}"/>
          </ac:spMkLst>
        </pc:spChg>
        <pc:spChg chg="add mod">
          <ac:chgData name="김 민호" userId="0f5da431a89d92c6" providerId="LiveId" clId="{72BDBBBC-78F1-4069-A877-FDCB17A813B4}" dt="2021-07-10T08:10:26.591" v="4983"/>
          <ac:spMkLst>
            <pc:docMk/>
            <pc:sldMk cId="3927890695" sldId="265"/>
            <ac:spMk id="33" creationId="{2C5A5D18-B099-42E1-A2E3-C4FD4104B3EC}"/>
          </ac:spMkLst>
        </pc:spChg>
        <pc:spChg chg="mod">
          <ac:chgData name="김 민호" userId="0f5da431a89d92c6" providerId="LiveId" clId="{72BDBBBC-78F1-4069-A877-FDCB17A813B4}" dt="2021-07-07T09:12:53.458" v="31" actId="1076"/>
          <ac:spMkLst>
            <pc:docMk/>
            <pc:sldMk cId="3927890695" sldId="265"/>
            <ac:spMk id="36" creationId="{30180805-024C-4E0B-8231-6CD766D94017}"/>
          </ac:spMkLst>
        </pc:spChg>
        <pc:spChg chg="add mod">
          <ac:chgData name="김 민호" userId="0f5da431a89d92c6" providerId="LiveId" clId="{72BDBBBC-78F1-4069-A877-FDCB17A813B4}" dt="2021-07-07T09:18:03.582" v="141"/>
          <ac:spMkLst>
            <pc:docMk/>
            <pc:sldMk cId="3927890695" sldId="265"/>
            <ac:spMk id="37" creationId="{953C0ADC-2B71-4CC9-AF75-AD7C507E6444}"/>
          </ac:spMkLst>
        </pc:spChg>
        <pc:spChg chg="mod">
          <ac:chgData name="김 민호" userId="0f5da431a89d92c6" providerId="LiveId" clId="{72BDBBBC-78F1-4069-A877-FDCB17A813B4}" dt="2021-07-07T09:13:55.430" v="60" actId="20577"/>
          <ac:spMkLst>
            <pc:docMk/>
            <pc:sldMk cId="3927890695" sldId="265"/>
            <ac:spMk id="40" creationId="{02001BBA-4EB6-4042-886B-FA1D8F630F2A}"/>
          </ac:spMkLst>
        </pc:spChg>
        <pc:cxnChg chg="mod">
          <ac:chgData name="김 민호" userId="0f5da431a89d92c6" providerId="LiveId" clId="{72BDBBBC-78F1-4069-A877-FDCB17A813B4}" dt="2021-07-07T09:24:06.602" v="142" actId="1076"/>
          <ac:cxnSpMkLst>
            <pc:docMk/>
            <pc:sldMk cId="3927890695" sldId="265"/>
            <ac:cxnSpMk id="55" creationId="{00000000-0000-0000-0000-000000000000}"/>
          </ac:cxnSpMkLst>
        </pc:cxnChg>
      </pc:sldChg>
      <pc:sldChg chg="addSp delSp modSp mod">
        <pc:chgData name="김 민호" userId="0f5da431a89d92c6" providerId="LiveId" clId="{72BDBBBC-78F1-4069-A877-FDCB17A813B4}" dt="2021-07-07T09:26:30.734" v="308" actId="1076"/>
        <pc:sldMkLst>
          <pc:docMk/>
          <pc:sldMk cId="411984489" sldId="330"/>
        </pc:sldMkLst>
        <pc:spChg chg="mod">
          <ac:chgData name="김 민호" userId="0f5da431a89d92c6" providerId="LiveId" clId="{72BDBBBC-78F1-4069-A877-FDCB17A813B4}" dt="2021-07-07T09:24:27.377" v="151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72BDBBBC-78F1-4069-A877-FDCB17A813B4}" dt="2021-07-07T09:25:12.961" v="299" actId="20577"/>
          <ac:spMkLst>
            <pc:docMk/>
            <pc:sldMk cId="411984489" sldId="330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07T09:24:43.813" v="176" actId="20577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72BDBBBC-78F1-4069-A877-FDCB17A813B4}" dt="2021-07-07T09:24:29.282" v="153" actId="20577"/>
          <ac:spMkLst>
            <pc:docMk/>
            <pc:sldMk cId="411984489" sldId="330"/>
            <ac:spMk id="27" creationId="{00000000-0000-0000-0000-000000000000}"/>
          </ac:spMkLst>
        </pc:spChg>
        <pc:spChg chg="mod">
          <ac:chgData name="김 민호" userId="0f5da431a89d92c6" providerId="LiveId" clId="{72BDBBBC-78F1-4069-A877-FDCB17A813B4}" dt="2021-07-07T09:24:32.919" v="162"/>
          <ac:spMkLst>
            <pc:docMk/>
            <pc:sldMk cId="411984489" sldId="330"/>
            <ac:spMk id="58" creationId="{42F2F1C9-3848-42F6-A2F7-98F2F240BEE4}"/>
          </ac:spMkLst>
        </pc:spChg>
        <pc:picChg chg="add del mod">
          <ac:chgData name="김 민호" userId="0f5da431a89d92c6" providerId="LiveId" clId="{72BDBBBC-78F1-4069-A877-FDCB17A813B4}" dt="2021-07-07T09:26:10.412" v="304" actId="478"/>
          <ac:picMkLst>
            <pc:docMk/>
            <pc:sldMk cId="411984489" sldId="330"/>
            <ac:picMk id="4" creationId="{29678A5A-99B9-43D5-A357-9ED4E59B5158}"/>
          </ac:picMkLst>
        </pc:picChg>
        <pc:picChg chg="add mod">
          <ac:chgData name="김 민호" userId="0f5da431a89d92c6" providerId="LiveId" clId="{72BDBBBC-78F1-4069-A877-FDCB17A813B4}" dt="2021-07-07T09:26:12.396" v="306" actId="1076"/>
          <ac:picMkLst>
            <pc:docMk/>
            <pc:sldMk cId="411984489" sldId="330"/>
            <ac:picMk id="7" creationId="{BA60F955-3910-45DF-8EFB-87F998C977F4}"/>
          </ac:picMkLst>
        </pc:picChg>
        <pc:picChg chg="add mod">
          <ac:chgData name="김 민호" userId="0f5da431a89d92c6" providerId="LiveId" clId="{72BDBBBC-78F1-4069-A877-FDCB17A813B4}" dt="2021-07-07T09:26:30.734" v="308" actId="1076"/>
          <ac:picMkLst>
            <pc:docMk/>
            <pc:sldMk cId="411984489" sldId="330"/>
            <ac:picMk id="9" creationId="{BC847038-F137-42DF-9E97-F24BC8DF5DBF}"/>
          </ac:picMkLst>
        </pc:picChg>
      </pc:sldChg>
      <pc:sldChg chg="addSp delSp modSp">
        <pc:chgData name="김 민호" userId="0f5da431a89d92c6" providerId="LiveId" clId="{72BDBBBC-78F1-4069-A877-FDCB17A813B4}" dt="2021-07-10T07:20:51.313" v="3628"/>
        <pc:sldMkLst>
          <pc:docMk/>
          <pc:sldMk cId="911059195" sldId="335"/>
        </pc:sldMkLst>
        <pc:graphicFrameChg chg="add del mod">
          <ac:chgData name="김 민호" userId="0f5da431a89d92c6" providerId="LiveId" clId="{72BDBBBC-78F1-4069-A877-FDCB17A813B4}" dt="2021-07-10T07:20:51.313" v="3628"/>
          <ac:graphicFrameMkLst>
            <pc:docMk/>
            <pc:sldMk cId="911059195" sldId="335"/>
            <ac:graphicFrameMk id="20" creationId="{03BD6B2A-CAB9-431E-9A85-F8E60C0AF448}"/>
          </ac:graphicFrameMkLst>
        </pc:graphicFrameChg>
      </pc:sldChg>
      <pc:sldChg chg="addSp delSp modSp add mod">
        <pc:chgData name="김 민호" userId="0f5da431a89d92c6" providerId="LiveId" clId="{72BDBBBC-78F1-4069-A877-FDCB17A813B4}" dt="2021-07-08T06:55:31.832" v="1338" actId="20577"/>
        <pc:sldMkLst>
          <pc:docMk/>
          <pc:sldMk cId="2369343970" sldId="340"/>
        </pc:sldMkLst>
        <pc:spChg chg="add mod">
          <ac:chgData name="김 민호" userId="0f5da431a89d92c6" providerId="LiveId" clId="{72BDBBBC-78F1-4069-A877-FDCB17A813B4}" dt="2021-07-07T09:28:36.199" v="670" actId="1076"/>
          <ac:spMkLst>
            <pc:docMk/>
            <pc:sldMk cId="2369343970" sldId="340"/>
            <ac:spMk id="3" creationId="{4F056370-4E32-427A-8E93-8644489B064A}"/>
          </ac:spMkLst>
        </pc:spChg>
        <pc:spChg chg="mod">
          <ac:chgData name="김 민호" userId="0f5da431a89d92c6" providerId="LiveId" clId="{72BDBBBC-78F1-4069-A877-FDCB17A813B4}" dt="2021-07-08T06:55:31.832" v="1338" actId="20577"/>
          <ac:spMkLst>
            <pc:docMk/>
            <pc:sldMk cId="2369343970" sldId="340"/>
            <ac:spMk id="13" creationId="{5089CA66-C5BB-4FE9-B569-22BFB097C4E9}"/>
          </ac:spMkLst>
        </pc:spChg>
        <pc:spChg chg="add mod">
          <ac:chgData name="김 민호" userId="0f5da431a89d92c6" providerId="LiveId" clId="{72BDBBBC-78F1-4069-A877-FDCB17A813B4}" dt="2021-07-07T09:30:02.980" v="710" actId="1076"/>
          <ac:spMkLst>
            <pc:docMk/>
            <pc:sldMk cId="2369343970" sldId="340"/>
            <ac:spMk id="14" creationId="{598F85DD-86E3-4407-AA35-1E2B189D7336}"/>
          </ac:spMkLst>
        </pc:spChg>
        <pc:spChg chg="add mod">
          <ac:chgData name="김 민호" userId="0f5da431a89d92c6" providerId="LiveId" clId="{72BDBBBC-78F1-4069-A877-FDCB17A813B4}" dt="2021-07-07T09:30:02.980" v="710" actId="1076"/>
          <ac:spMkLst>
            <pc:docMk/>
            <pc:sldMk cId="2369343970" sldId="340"/>
            <ac:spMk id="15" creationId="{B75F7481-75BC-4A80-A053-E92D087BD23D}"/>
          </ac:spMkLst>
        </pc:spChg>
        <pc:spChg chg="add mod">
          <ac:chgData name="김 민호" userId="0f5da431a89d92c6" providerId="LiveId" clId="{72BDBBBC-78F1-4069-A877-FDCB17A813B4}" dt="2021-07-07T09:30:02.980" v="710" actId="1076"/>
          <ac:spMkLst>
            <pc:docMk/>
            <pc:sldMk cId="2369343970" sldId="340"/>
            <ac:spMk id="16" creationId="{414F59FD-C808-44A5-82D6-17F095F65BA6}"/>
          </ac:spMkLst>
        </pc:spChg>
        <pc:spChg chg="add mod">
          <ac:chgData name="김 민호" userId="0f5da431a89d92c6" providerId="LiveId" clId="{72BDBBBC-78F1-4069-A877-FDCB17A813B4}" dt="2021-07-07T09:29:51.708" v="709" actId="1035"/>
          <ac:spMkLst>
            <pc:docMk/>
            <pc:sldMk cId="2369343970" sldId="340"/>
            <ac:spMk id="17" creationId="{497ED780-EE7A-48E1-8E27-1C0E39C5568B}"/>
          </ac:spMkLst>
        </pc:spChg>
        <pc:spChg chg="add del mod">
          <ac:chgData name="김 민호" userId="0f5da431a89d92c6" providerId="LiveId" clId="{72BDBBBC-78F1-4069-A877-FDCB17A813B4}" dt="2021-07-07T09:29:12.916" v="685" actId="478"/>
          <ac:spMkLst>
            <pc:docMk/>
            <pc:sldMk cId="2369343970" sldId="340"/>
            <ac:spMk id="18" creationId="{01E0D8C7-2A03-491F-AB92-0D5CC10BA313}"/>
          </ac:spMkLst>
        </pc:spChg>
        <pc:spChg chg="add mod">
          <ac:chgData name="김 민호" userId="0f5da431a89d92c6" providerId="LiveId" clId="{72BDBBBC-78F1-4069-A877-FDCB17A813B4}" dt="2021-07-07T09:31:13.002" v="738" actId="1076"/>
          <ac:spMkLst>
            <pc:docMk/>
            <pc:sldMk cId="2369343970" sldId="340"/>
            <ac:spMk id="19" creationId="{84BCFA97-D052-4DF0-AA4C-28CD1214F909}"/>
          </ac:spMkLst>
        </pc:spChg>
        <pc:spChg chg="add mod">
          <ac:chgData name="김 민호" userId="0f5da431a89d92c6" providerId="LiveId" clId="{72BDBBBC-78F1-4069-A877-FDCB17A813B4}" dt="2021-07-07T09:37:03.996" v="779" actId="1076"/>
          <ac:spMkLst>
            <pc:docMk/>
            <pc:sldMk cId="2369343970" sldId="340"/>
            <ac:spMk id="20" creationId="{73C81794-ECAD-4C50-9217-02FCFC723BDA}"/>
          </ac:spMkLst>
        </pc:spChg>
        <pc:spChg chg="add mod">
          <ac:chgData name="김 민호" userId="0f5da431a89d92c6" providerId="LiveId" clId="{72BDBBBC-78F1-4069-A877-FDCB17A813B4}" dt="2021-07-07T09:29:51.708" v="709" actId="1035"/>
          <ac:spMkLst>
            <pc:docMk/>
            <pc:sldMk cId="2369343970" sldId="340"/>
            <ac:spMk id="21" creationId="{5EE9A637-6F07-40BE-A88B-106611E37719}"/>
          </ac:spMkLst>
        </pc:spChg>
        <pc:spChg chg="mod">
          <ac:chgData name="김 민호" userId="0f5da431a89d92c6" providerId="LiveId" clId="{72BDBBBC-78F1-4069-A877-FDCB17A813B4}" dt="2021-07-07T09:26:48.401" v="328"/>
          <ac:spMkLst>
            <pc:docMk/>
            <pc:sldMk cId="2369343970" sldId="340"/>
            <ac:spMk id="22" creationId="{F823846F-3B7C-443B-893A-9365AC7FF82C}"/>
          </ac:spMkLst>
        </pc:spChg>
        <pc:spChg chg="add mod">
          <ac:chgData name="김 민호" userId="0f5da431a89d92c6" providerId="LiveId" clId="{72BDBBBC-78F1-4069-A877-FDCB17A813B4}" dt="2021-07-07T09:36:00.983" v="751" actId="1076"/>
          <ac:spMkLst>
            <pc:docMk/>
            <pc:sldMk cId="2369343970" sldId="340"/>
            <ac:spMk id="50" creationId="{35CF8D8A-C958-47F5-A9C8-EC762C513791}"/>
          </ac:spMkLst>
        </pc:spChg>
        <pc:spChg chg="add mod">
          <ac:chgData name="김 민호" userId="0f5da431a89d92c6" providerId="LiveId" clId="{72BDBBBC-78F1-4069-A877-FDCB17A813B4}" dt="2021-07-07T09:36:31.110" v="775" actId="1076"/>
          <ac:spMkLst>
            <pc:docMk/>
            <pc:sldMk cId="2369343970" sldId="340"/>
            <ac:spMk id="59" creationId="{8AC553F2-1B8D-4CE8-B243-DC0F50643096}"/>
          </ac:spMkLst>
        </pc:spChg>
        <pc:spChg chg="add del mod ord">
          <ac:chgData name="김 민호" userId="0f5da431a89d92c6" providerId="LiveId" clId="{72BDBBBC-78F1-4069-A877-FDCB17A813B4}" dt="2021-07-08T06:50:49.013" v="886" actId="206"/>
          <ac:spMkLst>
            <pc:docMk/>
            <pc:sldMk cId="2369343970" sldId="340"/>
            <ac:spMk id="62" creationId="{6C0A6BC0-EAB5-49EE-AFC4-985EA2365D7F}"/>
          </ac:spMkLst>
        </pc:spChg>
        <pc:spChg chg="add mod">
          <ac:chgData name="김 민호" userId="0f5da431a89d92c6" providerId="LiveId" clId="{72BDBBBC-78F1-4069-A877-FDCB17A813B4}" dt="2021-07-07T09:38:14.503" v="815" actId="14100"/>
          <ac:spMkLst>
            <pc:docMk/>
            <pc:sldMk cId="2369343970" sldId="340"/>
            <ac:spMk id="66" creationId="{0AEAA776-237F-4F68-AB38-A642B4C4D919}"/>
          </ac:spMkLst>
        </pc:spChg>
        <pc:picChg chg="del">
          <ac:chgData name="김 민호" userId="0f5da431a89d92c6" providerId="LiveId" clId="{72BDBBBC-78F1-4069-A877-FDCB17A813B4}" dt="2021-07-07T09:27:32.927" v="575" actId="478"/>
          <ac:picMkLst>
            <pc:docMk/>
            <pc:sldMk cId="2369343970" sldId="340"/>
            <ac:picMk id="7" creationId="{BA60F955-3910-45DF-8EFB-87F998C977F4}"/>
          </ac:picMkLst>
        </pc:picChg>
        <pc:picChg chg="del">
          <ac:chgData name="김 민호" userId="0f5da431a89d92c6" providerId="LiveId" clId="{72BDBBBC-78F1-4069-A877-FDCB17A813B4}" dt="2021-07-07T09:27:33.221" v="576" actId="478"/>
          <ac:picMkLst>
            <pc:docMk/>
            <pc:sldMk cId="2369343970" sldId="340"/>
            <ac:picMk id="9" creationId="{BC847038-F137-42DF-9E97-F24BC8DF5DBF}"/>
          </ac:picMkLst>
        </pc:pic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6" creationId="{3CD78B60-5B51-45D1-B4D5-D592A7CC24FB}"/>
          </ac:cxnSpMkLst>
        </pc:cxnChg>
        <pc:cxnChg chg="add del mod">
          <ac:chgData name="김 민호" userId="0f5da431a89d92c6" providerId="LiveId" clId="{72BDBBBC-78F1-4069-A877-FDCB17A813B4}" dt="2021-07-07T09:30:23.525" v="714"/>
          <ac:cxnSpMkLst>
            <pc:docMk/>
            <pc:sldMk cId="2369343970" sldId="340"/>
            <ac:cxnSpMk id="24" creationId="{60352314-00DC-40AF-AEEA-30C0E2489439}"/>
          </ac:cxnSpMkLst>
        </pc:cxn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25" creationId="{984AC4B0-CFAF-4497-9D82-19BF6F4A1D98}"/>
          </ac:cxnSpMkLst>
        </pc:cxn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28" creationId="{E5F9A5F4-7375-48CE-A2FA-D385A8E1322E}"/>
          </ac:cxnSpMkLst>
        </pc:cxnChg>
        <pc:cxnChg chg="add mod ord">
          <ac:chgData name="김 민호" userId="0f5da431a89d92c6" providerId="LiveId" clId="{72BDBBBC-78F1-4069-A877-FDCB17A813B4}" dt="2021-07-07T09:37:03.996" v="779" actId="1076"/>
          <ac:cxnSpMkLst>
            <pc:docMk/>
            <pc:sldMk cId="2369343970" sldId="340"/>
            <ac:cxnSpMk id="31" creationId="{FE2B31B6-7172-43C9-A66C-8666FBF131F1}"/>
          </ac:cxnSpMkLst>
        </pc:cxn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34" creationId="{00B7C78D-162A-4626-B1BD-C1D67BEC3B84}"/>
          </ac:cxnSpMkLst>
        </pc:cxn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37" creationId="{B08BA831-8DC5-49A3-B18F-013A9D1A7BA6}"/>
          </ac:cxnSpMkLst>
        </pc:cxnChg>
        <pc:cxnChg chg="add mod ord">
          <ac:chgData name="김 민호" userId="0f5da431a89d92c6" providerId="LiveId" clId="{72BDBBBC-78F1-4069-A877-FDCB17A813B4}" dt="2021-07-07T09:35:30.166" v="740" actId="167"/>
          <ac:cxnSpMkLst>
            <pc:docMk/>
            <pc:sldMk cId="2369343970" sldId="340"/>
            <ac:cxnSpMk id="40" creationId="{CC807870-AD97-4ED5-AF00-FCFA7CDCC574}"/>
          </ac:cxnSpMkLst>
        </pc:cxnChg>
        <pc:cxnChg chg="add mod">
          <ac:chgData name="김 민호" userId="0f5da431a89d92c6" providerId="LiveId" clId="{72BDBBBC-78F1-4069-A877-FDCB17A813B4}" dt="2021-07-07T09:36:09.663" v="753" actId="1582"/>
          <ac:cxnSpMkLst>
            <pc:docMk/>
            <pc:sldMk cId="2369343970" sldId="340"/>
            <ac:cxnSpMk id="49" creationId="{92AE9E9B-91BE-44C5-8875-122CAA15505C}"/>
          </ac:cxnSpMkLst>
        </pc:cxnChg>
        <pc:cxnChg chg="add mod">
          <ac:chgData name="김 민호" userId="0f5da431a89d92c6" providerId="LiveId" clId="{72BDBBBC-78F1-4069-A877-FDCB17A813B4}" dt="2021-07-07T09:37:03.996" v="779" actId="1076"/>
          <ac:cxnSpMkLst>
            <pc:docMk/>
            <pc:sldMk cId="2369343970" sldId="340"/>
            <ac:cxnSpMk id="57" creationId="{87A2BA59-4327-448C-A1CC-D4CBBD10E235}"/>
          </ac:cxnSpMkLst>
        </pc:cxnChg>
        <pc:cxnChg chg="add mod">
          <ac:chgData name="김 민호" userId="0f5da431a89d92c6" providerId="LiveId" clId="{72BDBBBC-78F1-4069-A877-FDCB17A813B4}" dt="2021-07-08T06:50:49.013" v="886" actId="206"/>
          <ac:cxnSpMkLst>
            <pc:docMk/>
            <pc:sldMk cId="2369343970" sldId="340"/>
            <ac:cxnSpMk id="65" creationId="{3AFD5908-FE2E-45D8-A965-94B92D998E48}"/>
          </ac:cxnSpMkLst>
        </pc:cxnChg>
      </pc:sldChg>
      <pc:sldChg chg="addSp delSp modSp add mod">
        <pc:chgData name="김 민호" userId="0f5da431a89d92c6" providerId="LiveId" clId="{72BDBBBC-78F1-4069-A877-FDCB17A813B4}" dt="2021-07-10T06:15:08.118" v="1757"/>
        <pc:sldMkLst>
          <pc:docMk/>
          <pc:sldMk cId="3861404480" sldId="341"/>
        </pc:sldMkLst>
        <pc:spChg chg="mod">
          <ac:chgData name="김 민호" userId="0f5da431a89d92c6" providerId="LiveId" clId="{72BDBBBC-78F1-4069-A877-FDCB17A813B4}" dt="2021-07-08T06:57:37.562" v="1394"/>
          <ac:spMkLst>
            <pc:docMk/>
            <pc:sldMk cId="3861404480" sldId="341"/>
            <ac:spMk id="13" creationId="{5089CA66-C5BB-4FE9-B569-22BFB097C4E9}"/>
          </ac:spMkLst>
        </pc:spChg>
        <pc:spChg chg="add mod">
          <ac:chgData name="김 민호" userId="0f5da431a89d92c6" providerId="LiveId" clId="{72BDBBBC-78F1-4069-A877-FDCB17A813B4}" dt="2021-07-08T06:53:25.464" v="1211" actId="14100"/>
          <ac:spMkLst>
            <pc:docMk/>
            <pc:sldMk cId="3861404480" sldId="341"/>
            <ac:spMk id="38" creationId="{8FBC9FE0-4954-49C8-A2D0-4A35CEAA8ABF}"/>
          </ac:spMkLst>
        </pc:spChg>
        <pc:spChg chg="add mod">
          <ac:chgData name="김 민호" userId="0f5da431a89d92c6" providerId="LiveId" clId="{72BDBBBC-78F1-4069-A877-FDCB17A813B4}" dt="2021-07-08T06:54:14.320" v="1251" actId="1076"/>
          <ac:spMkLst>
            <pc:docMk/>
            <pc:sldMk cId="3861404480" sldId="341"/>
            <ac:spMk id="41" creationId="{61FFA12C-72FE-4A6D-838F-FCC5BAC560C6}"/>
          </ac:spMkLst>
        </pc:spChg>
        <pc:spChg chg="add del mod">
          <ac:chgData name="김 민호" userId="0f5da431a89d92c6" providerId="LiveId" clId="{72BDBBBC-78F1-4069-A877-FDCB17A813B4}" dt="2021-07-10T06:15:08.118" v="1757"/>
          <ac:spMkLst>
            <pc:docMk/>
            <pc:sldMk cId="3861404480" sldId="341"/>
            <ac:spMk id="42" creationId="{4FAB3E3B-5D6D-40E0-889C-4A3A0D5B8C56}"/>
          </ac:spMkLst>
        </pc:spChg>
        <pc:spChg chg="mod">
          <ac:chgData name="김 민호" userId="0f5da431a89d92c6" providerId="LiveId" clId="{72BDBBBC-78F1-4069-A877-FDCB17A813B4}" dt="2021-07-08T06:52:47.327" v="1182"/>
          <ac:spMkLst>
            <pc:docMk/>
            <pc:sldMk cId="3861404480" sldId="341"/>
            <ac:spMk id="50" creationId="{35CF8D8A-C958-47F5-A9C8-EC762C513791}"/>
          </ac:spMkLst>
        </pc:spChg>
        <pc:spChg chg="mod">
          <ac:chgData name="김 민호" userId="0f5da431a89d92c6" providerId="LiveId" clId="{72BDBBBC-78F1-4069-A877-FDCB17A813B4}" dt="2021-07-08T06:53:40.737" v="1231" actId="1036"/>
          <ac:spMkLst>
            <pc:docMk/>
            <pc:sldMk cId="3861404480" sldId="341"/>
            <ac:spMk id="59" creationId="{8AC553F2-1B8D-4CE8-B243-DC0F50643096}"/>
          </ac:spMkLst>
        </pc:spChg>
        <pc:spChg chg="mod">
          <ac:chgData name="김 민호" userId="0f5da431a89d92c6" providerId="LiveId" clId="{72BDBBBC-78F1-4069-A877-FDCB17A813B4}" dt="2021-07-08T06:53:27.641" v="1212" actId="14100"/>
          <ac:spMkLst>
            <pc:docMk/>
            <pc:sldMk cId="3861404480" sldId="341"/>
            <ac:spMk id="62" creationId="{6C0A6BC0-EAB5-49EE-AFC4-985EA2365D7F}"/>
          </ac:spMkLst>
        </pc:spChg>
        <pc:spChg chg="mod">
          <ac:chgData name="김 민호" userId="0f5da431a89d92c6" providerId="LiveId" clId="{72BDBBBC-78F1-4069-A877-FDCB17A813B4}" dt="2021-07-08T06:53:05.422" v="1199" actId="14100"/>
          <ac:spMkLst>
            <pc:docMk/>
            <pc:sldMk cId="3861404480" sldId="341"/>
            <ac:spMk id="66" creationId="{0AEAA776-237F-4F68-AB38-A642B4C4D919}"/>
          </ac:spMkLst>
        </pc:spChg>
        <pc:cxnChg chg="add del mod">
          <ac:chgData name="김 민호" userId="0f5da431a89d92c6" providerId="LiveId" clId="{72BDBBBC-78F1-4069-A877-FDCB17A813B4}" dt="2021-07-10T06:15:08.118" v="1757"/>
          <ac:cxnSpMkLst>
            <pc:docMk/>
            <pc:sldMk cId="3861404480" sldId="341"/>
            <ac:cxnSpMk id="36" creationId="{39649506-18DC-4015-B006-218B6B1AF630}"/>
          </ac:cxnSpMkLst>
        </pc:cxnChg>
        <pc:cxnChg chg="add mod">
          <ac:chgData name="김 민호" userId="0f5da431a89d92c6" providerId="LiveId" clId="{72BDBBBC-78F1-4069-A877-FDCB17A813B4}" dt="2021-07-08T06:54:16.640" v="1252" actId="14100"/>
          <ac:cxnSpMkLst>
            <pc:docMk/>
            <pc:sldMk cId="3861404480" sldId="341"/>
            <ac:cxnSpMk id="39" creationId="{1831A191-D48C-4B9A-BB37-1E4885D2CCBA}"/>
          </ac:cxnSpMkLst>
        </pc:cxnChg>
        <pc:cxnChg chg="mod">
          <ac:chgData name="김 민호" userId="0f5da431a89d92c6" providerId="LiveId" clId="{72BDBBBC-78F1-4069-A877-FDCB17A813B4}" dt="2021-07-08T06:52:45.942" v="1181" actId="20577"/>
          <ac:cxnSpMkLst>
            <pc:docMk/>
            <pc:sldMk cId="3861404480" sldId="341"/>
            <ac:cxnSpMk id="49" creationId="{92AE9E9B-91BE-44C5-8875-122CAA15505C}"/>
          </ac:cxnSpMkLst>
        </pc:cxnChg>
        <pc:cxnChg chg="mod">
          <ac:chgData name="김 민호" userId="0f5da431a89d92c6" providerId="LiveId" clId="{72BDBBBC-78F1-4069-A877-FDCB17A813B4}" dt="2021-07-08T06:53:40.737" v="1231" actId="1036"/>
          <ac:cxnSpMkLst>
            <pc:docMk/>
            <pc:sldMk cId="3861404480" sldId="341"/>
            <ac:cxnSpMk id="57" creationId="{87A2BA59-4327-448C-A1CC-D4CBBD10E235}"/>
          </ac:cxnSpMkLst>
        </pc:cxnChg>
        <pc:cxnChg chg="mod">
          <ac:chgData name="김 민호" userId="0f5da431a89d92c6" providerId="LiveId" clId="{72BDBBBC-78F1-4069-A877-FDCB17A813B4}" dt="2021-07-08T06:53:05.422" v="1199" actId="14100"/>
          <ac:cxnSpMkLst>
            <pc:docMk/>
            <pc:sldMk cId="3861404480" sldId="341"/>
            <ac:cxnSpMk id="65" creationId="{3AFD5908-FE2E-45D8-A965-94B92D998E48}"/>
          </ac:cxnSpMkLst>
        </pc:cxnChg>
      </pc:sldChg>
      <pc:sldChg chg="addSp delSp modSp add mod">
        <pc:chgData name="김 민호" userId="0f5da431a89d92c6" providerId="LiveId" clId="{72BDBBBC-78F1-4069-A877-FDCB17A813B4}" dt="2021-07-10T06:21:22.020" v="2250"/>
        <pc:sldMkLst>
          <pc:docMk/>
          <pc:sldMk cId="2952259805" sldId="342"/>
        </pc:sldMkLst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3" creationId="{4F056370-4E32-427A-8E93-8644489B064A}"/>
          </ac:spMkLst>
        </pc:spChg>
        <pc:spChg chg="mod">
          <ac:chgData name="김 민호" userId="0f5da431a89d92c6" providerId="LiveId" clId="{72BDBBBC-78F1-4069-A877-FDCB17A813B4}" dt="2021-07-10T06:14:10.579" v="1711"/>
          <ac:spMkLst>
            <pc:docMk/>
            <pc:sldMk cId="2952259805" sldId="342"/>
            <ac:spMk id="13" creationId="{5089CA66-C5BB-4FE9-B569-22BFB097C4E9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14" creationId="{598F85DD-86E3-4407-AA35-1E2B189D7336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15" creationId="{B75F7481-75BC-4A80-A053-E92D087BD23D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16" creationId="{414F59FD-C808-44A5-82D6-17F095F65BA6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17" creationId="{497ED780-EE7A-48E1-8E27-1C0E39C5568B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19" creationId="{84BCFA97-D052-4DF0-AA4C-28CD1214F909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20" creationId="{73C81794-ECAD-4C50-9217-02FCFC723BDA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21" creationId="{5EE9A637-6F07-40BE-A88B-106611E37719}"/>
          </ac:spMkLst>
        </pc:spChg>
        <pc:spChg chg="mod">
          <ac:chgData name="김 민호" userId="0f5da431a89d92c6" providerId="LiveId" clId="{72BDBBBC-78F1-4069-A877-FDCB17A813B4}" dt="2021-07-10T06:08:59.184" v="1406"/>
          <ac:spMkLst>
            <pc:docMk/>
            <pc:sldMk cId="2952259805" sldId="342"/>
            <ac:spMk id="22" creationId="{F823846F-3B7C-443B-893A-9365AC7FF82C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38" creationId="{8FBC9FE0-4954-49C8-A2D0-4A35CEAA8ABF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41" creationId="{61FFA12C-72FE-4A6D-838F-FCC5BAC560C6}"/>
          </ac:spMkLst>
        </pc:spChg>
        <pc:spChg chg="add del mod">
          <ac:chgData name="김 민호" userId="0f5da431a89d92c6" providerId="LiveId" clId="{72BDBBBC-78F1-4069-A877-FDCB17A813B4}" dt="2021-07-10T06:10:25.755" v="1608" actId="478"/>
          <ac:spMkLst>
            <pc:docMk/>
            <pc:sldMk cId="2952259805" sldId="342"/>
            <ac:spMk id="47" creationId="{B7BEBC7D-7ACD-4768-8C90-D3BBDF2DB9C9}"/>
          </ac:spMkLst>
        </pc:spChg>
        <pc:spChg chg="add del mod">
          <ac:chgData name="김 민호" userId="0f5da431a89d92c6" providerId="LiveId" clId="{72BDBBBC-78F1-4069-A877-FDCB17A813B4}" dt="2021-07-10T06:10:28.153" v="1610" actId="478"/>
          <ac:spMkLst>
            <pc:docMk/>
            <pc:sldMk cId="2952259805" sldId="342"/>
            <ac:spMk id="48" creationId="{FB55D4BE-5782-4342-A9DF-17911E759301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50" creationId="{35CF8D8A-C958-47F5-A9C8-EC762C513791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59" creationId="{8AC553F2-1B8D-4CE8-B243-DC0F50643096}"/>
          </ac:spMkLst>
        </pc:spChg>
        <pc:spChg chg="add mod">
          <ac:chgData name="김 민호" userId="0f5da431a89d92c6" providerId="LiveId" clId="{72BDBBBC-78F1-4069-A877-FDCB17A813B4}" dt="2021-07-10T06:18:48.295" v="2155" actId="1038"/>
          <ac:spMkLst>
            <pc:docMk/>
            <pc:sldMk cId="2952259805" sldId="342"/>
            <ac:spMk id="60" creationId="{24C16A99-C9BD-4C02-A03B-791F18DEB4CE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62" creationId="{6C0A6BC0-EAB5-49EE-AFC4-985EA2365D7F}"/>
          </ac:spMkLst>
        </pc:spChg>
        <pc:spChg chg="del">
          <ac:chgData name="김 민호" userId="0f5da431a89d92c6" providerId="LiveId" clId="{72BDBBBC-78F1-4069-A877-FDCB17A813B4}" dt="2021-07-10T06:10:08.329" v="1606" actId="478"/>
          <ac:spMkLst>
            <pc:docMk/>
            <pc:sldMk cId="2952259805" sldId="342"/>
            <ac:spMk id="66" creationId="{0AEAA776-237F-4F68-AB38-A642B4C4D919}"/>
          </ac:spMkLst>
        </pc:spChg>
        <pc:spChg chg="add mod">
          <ac:chgData name="김 민호" userId="0f5da431a89d92c6" providerId="LiveId" clId="{72BDBBBC-78F1-4069-A877-FDCB17A813B4}" dt="2021-07-10T06:18:52.421" v="2170" actId="1037"/>
          <ac:spMkLst>
            <pc:docMk/>
            <pc:sldMk cId="2952259805" sldId="342"/>
            <ac:spMk id="72" creationId="{DDA0A1F3-0735-4133-AB3D-53630ABB9727}"/>
          </ac:spMkLst>
        </pc:spChg>
        <pc:spChg chg="add mod">
          <ac:chgData name="김 민호" userId="0f5da431a89d92c6" providerId="LiveId" clId="{72BDBBBC-78F1-4069-A877-FDCB17A813B4}" dt="2021-07-10T06:19:29.998" v="2225" actId="1038"/>
          <ac:spMkLst>
            <pc:docMk/>
            <pc:sldMk cId="2952259805" sldId="342"/>
            <ac:spMk id="75" creationId="{41FBBA20-0FA6-42BF-AEC7-73A5647FC62E}"/>
          </ac:spMkLst>
        </pc:spChg>
        <pc:spChg chg="add mod">
          <ac:chgData name="김 민호" userId="0f5da431a89d92c6" providerId="LiveId" clId="{72BDBBBC-78F1-4069-A877-FDCB17A813B4}" dt="2021-07-10T06:19:08.511" v="2206" actId="1037"/>
          <ac:spMkLst>
            <pc:docMk/>
            <pc:sldMk cId="2952259805" sldId="342"/>
            <ac:spMk id="77" creationId="{898F9BD9-F57A-4943-9F20-3B5E1DCFFAAF}"/>
          </ac:spMkLst>
        </pc:spChg>
        <pc:spChg chg="add del mod">
          <ac:chgData name="김 민호" userId="0f5da431a89d92c6" providerId="LiveId" clId="{72BDBBBC-78F1-4069-A877-FDCB17A813B4}" dt="2021-07-10T06:18:28.893" v="2123" actId="478"/>
          <ac:spMkLst>
            <pc:docMk/>
            <pc:sldMk cId="2952259805" sldId="342"/>
            <ac:spMk id="85" creationId="{3F11D71A-472C-47FB-9310-9198348DAC7F}"/>
          </ac:spMkLst>
        </pc:spChg>
        <pc:spChg chg="add del mod">
          <ac:chgData name="김 민호" userId="0f5da431a89d92c6" providerId="LiveId" clId="{72BDBBBC-78F1-4069-A877-FDCB17A813B4}" dt="2021-07-10T06:18:28.893" v="2123" actId="478"/>
          <ac:spMkLst>
            <pc:docMk/>
            <pc:sldMk cId="2952259805" sldId="342"/>
            <ac:spMk id="88" creationId="{A37FA6E9-0F2B-401A-8805-4E3ECADDFBD6}"/>
          </ac:spMkLst>
        </pc:spChg>
        <pc:spChg chg="add del mod">
          <ac:chgData name="김 민호" userId="0f5da431a89d92c6" providerId="LiveId" clId="{72BDBBBC-78F1-4069-A877-FDCB17A813B4}" dt="2021-07-10T06:18:28.893" v="2123" actId="478"/>
          <ac:spMkLst>
            <pc:docMk/>
            <pc:sldMk cId="2952259805" sldId="342"/>
            <ac:spMk id="90" creationId="{655CA0E7-46C6-419C-8F00-2E3984AC0270}"/>
          </ac:spMkLst>
        </pc:spChg>
        <pc:spChg chg="add del mod">
          <ac:chgData name="김 민호" userId="0f5da431a89d92c6" providerId="LiveId" clId="{72BDBBBC-78F1-4069-A877-FDCB17A813B4}" dt="2021-07-10T06:18:28.893" v="2123" actId="478"/>
          <ac:spMkLst>
            <pc:docMk/>
            <pc:sldMk cId="2952259805" sldId="342"/>
            <ac:spMk id="96" creationId="{5C5CDD5F-A8BE-426C-84D2-ABFE0E7A7099}"/>
          </ac:spMkLst>
        </pc:spChg>
        <pc:spChg chg="add del mod">
          <ac:chgData name="김 민호" userId="0f5da431a89d92c6" providerId="LiveId" clId="{72BDBBBC-78F1-4069-A877-FDCB17A813B4}" dt="2021-07-10T06:19:54.161" v="2228" actId="478"/>
          <ac:spMkLst>
            <pc:docMk/>
            <pc:sldMk cId="2952259805" sldId="342"/>
            <ac:spMk id="118" creationId="{89AC976E-100F-44A6-B391-6ED8C7D1429A}"/>
          </ac:spMkLst>
        </pc:spChg>
        <pc:spChg chg="add mod">
          <ac:chgData name="김 민호" userId="0f5da431a89d92c6" providerId="LiveId" clId="{72BDBBBC-78F1-4069-A877-FDCB17A813B4}" dt="2021-07-10T06:20:34.295" v="2235" actId="1076"/>
          <ac:spMkLst>
            <pc:docMk/>
            <pc:sldMk cId="2952259805" sldId="342"/>
            <ac:spMk id="126" creationId="{D612A132-4CDF-4D45-94AB-A953230ABF72}"/>
          </ac:spMkLst>
        </pc:spChg>
        <pc:spChg chg="add mod">
          <ac:chgData name="김 민호" userId="0f5da431a89d92c6" providerId="LiveId" clId="{72BDBBBC-78F1-4069-A877-FDCB17A813B4}" dt="2021-07-10T06:20:41.809" v="2237" actId="1076"/>
          <ac:spMkLst>
            <pc:docMk/>
            <pc:sldMk cId="2952259805" sldId="342"/>
            <ac:spMk id="130" creationId="{8B8AC893-97EC-4405-881F-8B0F9B183A30}"/>
          </ac:spMkLst>
        </pc:spChg>
        <pc:spChg chg="add del mod">
          <ac:chgData name="김 민호" userId="0f5da431a89d92c6" providerId="LiveId" clId="{72BDBBBC-78F1-4069-A877-FDCB17A813B4}" dt="2021-07-10T06:20:45.761" v="2239"/>
          <ac:spMkLst>
            <pc:docMk/>
            <pc:sldMk cId="2952259805" sldId="342"/>
            <ac:spMk id="131" creationId="{5DE62FCE-758C-48FE-BE14-E0C82F152435}"/>
          </ac:spMkLst>
        </pc:spChg>
        <pc:spChg chg="add mod">
          <ac:chgData name="김 민호" userId="0f5da431a89d92c6" providerId="LiveId" clId="{72BDBBBC-78F1-4069-A877-FDCB17A813B4}" dt="2021-07-10T06:20:51.890" v="2241" actId="1076"/>
          <ac:spMkLst>
            <pc:docMk/>
            <pc:sldMk cId="2952259805" sldId="342"/>
            <ac:spMk id="133" creationId="{CD66C2A7-3943-4A57-BE06-19E6F23467C9}"/>
          </ac:spMkLst>
        </pc:spChg>
        <pc:spChg chg="add del mod">
          <ac:chgData name="김 민호" userId="0f5da431a89d92c6" providerId="LiveId" clId="{72BDBBBC-78F1-4069-A877-FDCB17A813B4}" dt="2021-07-10T06:21:22.020" v="2250"/>
          <ac:spMkLst>
            <pc:docMk/>
            <pc:sldMk cId="2952259805" sldId="342"/>
            <ac:spMk id="134" creationId="{576DAD2C-003C-48AD-B489-5A7ADB9B07F4}"/>
          </ac:spMkLst>
        </pc:spChg>
        <pc:graphicFrameChg chg="add mod modGraphic">
          <ac:chgData name="김 민호" userId="0f5da431a89d92c6" providerId="LiveId" clId="{72BDBBBC-78F1-4069-A877-FDCB17A813B4}" dt="2021-07-10T06:18:41.898" v="2129" actId="14100"/>
          <ac:graphicFrameMkLst>
            <pc:docMk/>
            <pc:sldMk cId="2952259805" sldId="342"/>
            <ac:graphicFrameMk id="36" creationId="{B0620FCB-BF26-4E00-AF47-D405D09DF1EE}"/>
          </ac:graphicFrameMkLst>
        </pc:graphicFrameChg>
        <pc:graphicFrameChg chg="add del mod">
          <ac:chgData name="김 민호" userId="0f5da431a89d92c6" providerId="LiveId" clId="{72BDBBBC-78F1-4069-A877-FDCB17A813B4}" dt="2021-07-10T06:10:25.755" v="1608" actId="478"/>
          <ac:graphicFrameMkLst>
            <pc:docMk/>
            <pc:sldMk cId="2952259805" sldId="342"/>
            <ac:graphicFrameMk id="43" creationId="{C903CECD-C7C8-4E7B-9D73-D6503B367E2E}"/>
          </ac:graphicFrameMkLst>
        </pc:graphicFrameChg>
        <pc:graphicFrameChg chg="add del mod">
          <ac:chgData name="김 민호" userId="0f5da431a89d92c6" providerId="LiveId" clId="{72BDBBBC-78F1-4069-A877-FDCB17A813B4}" dt="2021-07-10T06:10:25.755" v="1608" actId="478"/>
          <ac:graphicFrameMkLst>
            <pc:docMk/>
            <pc:sldMk cId="2952259805" sldId="342"/>
            <ac:graphicFrameMk id="45" creationId="{1DD47748-4982-4C4B-88A7-3B052C6F3AFB}"/>
          </ac:graphicFrameMkLst>
        </pc:graphicFrameChg>
        <pc:graphicFrameChg chg="add mod modGraphic">
          <ac:chgData name="김 민호" userId="0f5da431a89d92c6" providerId="LiveId" clId="{72BDBBBC-78F1-4069-A877-FDCB17A813B4}" dt="2021-07-10T06:18:41.898" v="2129" actId="14100"/>
          <ac:graphicFrameMkLst>
            <pc:docMk/>
            <pc:sldMk cId="2952259805" sldId="342"/>
            <ac:graphicFrameMk id="53" creationId="{A649C551-1523-4F99-9904-75CF29507EE5}"/>
          </ac:graphicFrameMkLst>
        </pc:graphicFrameChg>
        <pc:graphicFrameChg chg="add mod modGraphic">
          <ac:chgData name="김 민호" userId="0f5da431a89d92c6" providerId="LiveId" clId="{72BDBBBC-78F1-4069-A877-FDCB17A813B4}" dt="2021-07-10T06:19:08.511" v="2206" actId="1037"/>
          <ac:graphicFrameMkLst>
            <pc:docMk/>
            <pc:sldMk cId="2952259805" sldId="342"/>
            <ac:graphicFrameMk id="61" creationId="{6CD0AC80-14D1-4020-AD0B-FC4CC834A7AD}"/>
          </ac:graphicFrameMkLst>
        </pc:graphicFrameChg>
        <pc:graphicFrameChg chg="add del mod">
          <ac:chgData name="김 민호" userId="0f5da431a89d92c6" providerId="LiveId" clId="{72BDBBBC-78F1-4069-A877-FDCB17A813B4}" dt="2021-07-10T06:12:41.311" v="1658" actId="478"/>
          <ac:graphicFrameMkLst>
            <pc:docMk/>
            <pc:sldMk cId="2952259805" sldId="342"/>
            <ac:graphicFrameMk id="64" creationId="{8B6F9C40-FA2C-4EEB-9EC2-14521296D594}"/>
          </ac:graphicFrameMkLst>
        </pc:graphicFrameChg>
        <pc:graphicFrameChg chg="add mod modGraphic">
          <ac:chgData name="김 민호" userId="0f5da431a89d92c6" providerId="LiveId" clId="{72BDBBBC-78F1-4069-A877-FDCB17A813B4}" dt="2021-07-10T06:18:41.898" v="2129" actId="14100"/>
          <ac:graphicFrameMkLst>
            <pc:docMk/>
            <pc:sldMk cId="2952259805" sldId="342"/>
            <ac:graphicFrameMk id="68" creationId="{066F0D3E-B03A-4A2A-9645-5B79727508F2}"/>
          </ac:graphicFrameMkLst>
        </pc:graphicFrameChg>
        <pc:graphicFrameChg chg="add mod">
          <ac:chgData name="김 민호" userId="0f5da431a89d92c6" providerId="LiveId" clId="{72BDBBBC-78F1-4069-A877-FDCB17A813B4}" dt="2021-07-10T06:19:22.313" v="2212" actId="1076"/>
          <ac:graphicFrameMkLst>
            <pc:docMk/>
            <pc:sldMk cId="2952259805" sldId="342"/>
            <ac:graphicFrameMk id="116" creationId="{7BD432AB-2CE1-474F-A46E-C19C6F9783E9}"/>
          </ac:graphicFrameMkLst>
        </pc:graphicFrameChg>
        <pc:graphicFrameChg chg="add mod">
          <ac:chgData name="김 민호" userId="0f5da431a89d92c6" providerId="LiveId" clId="{72BDBBBC-78F1-4069-A877-FDCB17A813B4}" dt="2021-07-10T06:20:09.250" v="2230" actId="1076"/>
          <ac:graphicFrameMkLst>
            <pc:docMk/>
            <pc:sldMk cId="2952259805" sldId="342"/>
            <ac:graphicFrameMk id="123" creationId="{7B14D9CC-19F8-4B5A-B46A-43F289E1178F}"/>
          </ac:graphicFrameMkLst>
        </pc:graphicFrame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6" creationId="{3CD78B60-5B51-45D1-B4D5-D592A7CC24FB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25" creationId="{984AC4B0-CFAF-4497-9D82-19BF6F4A1D98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28" creationId="{E5F9A5F4-7375-48CE-A2FA-D385A8E1322E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31" creationId="{FE2B31B6-7172-43C9-A66C-8666FBF131F1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34" creationId="{00B7C78D-162A-4626-B1BD-C1D67BEC3B84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37" creationId="{B08BA831-8DC5-49A3-B18F-013A9D1A7BA6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39" creationId="{1831A191-D48C-4B9A-BB37-1E4885D2CCBA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40" creationId="{CC807870-AD97-4ED5-AF00-FCFA7CDCC574}"/>
          </ac:cxnSpMkLst>
        </pc:cxnChg>
        <pc:cxnChg chg="add del mod">
          <ac:chgData name="김 민호" userId="0f5da431a89d92c6" providerId="LiveId" clId="{72BDBBBC-78F1-4069-A877-FDCB17A813B4}" dt="2021-07-10T06:10:26.271" v="1609" actId="478"/>
          <ac:cxnSpMkLst>
            <pc:docMk/>
            <pc:sldMk cId="2952259805" sldId="342"/>
            <ac:cxnSpMk id="42" creationId="{C837C017-6B4A-4763-BA44-3FF2044006D7}"/>
          </ac:cxnSpMkLst>
        </pc:cxnChg>
        <pc:cxnChg chg="add del mod">
          <ac:chgData name="김 민호" userId="0f5da431a89d92c6" providerId="LiveId" clId="{72BDBBBC-78F1-4069-A877-FDCB17A813B4}" dt="2021-07-10T06:10:25.755" v="1608" actId="478"/>
          <ac:cxnSpMkLst>
            <pc:docMk/>
            <pc:sldMk cId="2952259805" sldId="342"/>
            <ac:cxnSpMk id="44" creationId="{C912F202-33C8-43BD-B366-C9B9D104ED3D}"/>
          </ac:cxnSpMkLst>
        </pc:cxnChg>
        <pc:cxnChg chg="add del mod">
          <ac:chgData name="김 민호" userId="0f5da431a89d92c6" providerId="LiveId" clId="{72BDBBBC-78F1-4069-A877-FDCB17A813B4}" dt="2021-07-10T06:10:25.755" v="1608" actId="478"/>
          <ac:cxnSpMkLst>
            <pc:docMk/>
            <pc:sldMk cId="2952259805" sldId="342"/>
            <ac:cxnSpMk id="46" creationId="{D3291C7E-B636-423A-8B96-36E840D611A4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49" creationId="{92AE9E9B-91BE-44C5-8875-122CAA15505C}"/>
          </ac:cxnSpMkLst>
        </pc:cxnChg>
        <pc:cxnChg chg="add del mod">
          <ac:chgData name="김 민호" userId="0f5da431a89d92c6" providerId="LiveId" clId="{72BDBBBC-78F1-4069-A877-FDCB17A813B4}" dt="2021-07-10T06:10:28.874" v="1611" actId="478"/>
          <ac:cxnSpMkLst>
            <pc:docMk/>
            <pc:sldMk cId="2952259805" sldId="342"/>
            <ac:cxnSpMk id="51" creationId="{FCAE2B55-DA35-4153-B730-8698FDD2AEB3}"/>
          </ac:cxnSpMkLst>
        </pc:cxnChg>
        <pc:cxnChg chg="add mod ord">
          <ac:chgData name="김 민호" userId="0f5da431a89d92c6" providerId="LiveId" clId="{72BDBBBC-78F1-4069-A877-FDCB17A813B4}" dt="2021-07-10T06:18:56.604" v="2172" actId="14100"/>
          <ac:cxnSpMkLst>
            <pc:docMk/>
            <pc:sldMk cId="2952259805" sldId="342"/>
            <ac:cxnSpMk id="52" creationId="{E0392335-E5FD-4351-886A-949BA7DA78E6}"/>
          </ac:cxnSpMkLst>
        </pc:cxnChg>
        <pc:cxnChg chg="add mod">
          <ac:chgData name="김 민호" userId="0f5da431a89d92c6" providerId="LiveId" clId="{72BDBBBC-78F1-4069-A877-FDCB17A813B4}" dt="2021-07-10T06:18:48.295" v="2155" actId="1038"/>
          <ac:cxnSpMkLst>
            <pc:docMk/>
            <pc:sldMk cId="2952259805" sldId="342"/>
            <ac:cxnSpMk id="54" creationId="{6CBCCDEB-0483-4761-B65E-07BF32E58DC7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57" creationId="{87A2BA59-4327-448C-A1CC-D4CBBD10E235}"/>
          </ac:cxnSpMkLst>
        </pc:cxnChg>
        <pc:cxnChg chg="add mod">
          <ac:chgData name="김 민호" userId="0f5da431a89d92c6" providerId="LiveId" clId="{72BDBBBC-78F1-4069-A877-FDCB17A813B4}" dt="2021-07-10T06:19:08.511" v="2206" actId="1037"/>
          <ac:cxnSpMkLst>
            <pc:docMk/>
            <pc:sldMk cId="2952259805" sldId="342"/>
            <ac:cxnSpMk id="63" creationId="{CDC5A8BF-FD83-477E-8CA9-F1EA6F663C28}"/>
          </ac:cxnSpMkLst>
        </pc:cxnChg>
        <pc:cxnChg chg="del mod">
          <ac:chgData name="김 민호" userId="0f5da431a89d92c6" providerId="LiveId" clId="{72BDBBBC-78F1-4069-A877-FDCB17A813B4}" dt="2021-07-10T06:10:08.329" v="1606" actId="478"/>
          <ac:cxnSpMkLst>
            <pc:docMk/>
            <pc:sldMk cId="2952259805" sldId="342"/>
            <ac:cxnSpMk id="65" creationId="{3AFD5908-FE2E-45D8-A965-94B92D998E48}"/>
          </ac:cxnSpMkLst>
        </pc:cxnChg>
        <pc:cxnChg chg="add mod ord">
          <ac:chgData name="김 민호" userId="0f5da431a89d92c6" providerId="LiveId" clId="{72BDBBBC-78F1-4069-A877-FDCB17A813B4}" dt="2021-07-10T06:18:54.981" v="2171" actId="14100"/>
          <ac:cxnSpMkLst>
            <pc:docMk/>
            <pc:sldMk cId="2952259805" sldId="342"/>
            <ac:cxnSpMk id="67" creationId="{0640465A-9814-4926-AF5B-DA04FF2FAA0D}"/>
          </ac:cxnSpMkLst>
        </pc:cxnChg>
        <pc:cxnChg chg="add mod ord">
          <ac:chgData name="김 민호" userId="0f5da431a89d92c6" providerId="LiveId" clId="{72BDBBBC-78F1-4069-A877-FDCB17A813B4}" dt="2021-07-10T06:18:52.421" v="2170" actId="1037"/>
          <ac:cxnSpMkLst>
            <pc:docMk/>
            <pc:sldMk cId="2952259805" sldId="342"/>
            <ac:cxnSpMk id="69" creationId="{FEBDE094-59F8-4CFC-9288-1428C199BD62}"/>
          </ac:cxnSpMkLst>
        </pc:cxnChg>
        <pc:cxnChg chg="add mod">
          <ac:chgData name="김 민호" userId="0f5da431a89d92c6" providerId="LiveId" clId="{72BDBBBC-78F1-4069-A877-FDCB17A813B4}" dt="2021-07-10T06:19:29.998" v="2225" actId="1038"/>
          <ac:cxnSpMkLst>
            <pc:docMk/>
            <pc:sldMk cId="2952259805" sldId="342"/>
            <ac:cxnSpMk id="74" creationId="{5CA6F859-3B46-454C-B6E6-1C93D644E136}"/>
          </ac:cxnSpMkLst>
        </pc:cxnChg>
        <pc:cxnChg chg="add mod">
          <ac:chgData name="김 민호" userId="0f5da431a89d92c6" providerId="LiveId" clId="{72BDBBBC-78F1-4069-A877-FDCB17A813B4}" dt="2021-07-10T06:19:08.511" v="2206" actId="1037"/>
          <ac:cxnSpMkLst>
            <pc:docMk/>
            <pc:sldMk cId="2952259805" sldId="342"/>
            <ac:cxnSpMk id="76" creationId="{349DC79E-13BA-49E8-B01F-3761209C8715}"/>
          </ac:cxnSpMkLst>
        </pc:cxnChg>
        <pc:cxnChg chg="add del mod">
          <ac:chgData name="김 민호" userId="0f5da431a89d92c6" providerId="LiveId" clId="{72BDBBBC-78F1-4069-A877-FDCB17A813B4}" dt="2021-07-10T06:18:28.893" v="2123" actId="478"/>
          <ac:cxnSpMkLst>
            <pc:docMk/>
            <pc:sldMk cId="2952259805" sldId="342"/>
            <ac:cxnSpMk id="84" creationId="{5B81CA80-9342-4C42-8BDC-311419A19AFB}"/>
          </ac:cxnSpMkLst>
        </pc:cxnChg>
        <pc:cxnChg chg="add del mod">
          <ac:chgData name="김 민호" userId="0f5da431a89d92c6" providerId="LiveId" clId="{72BDBBBC-78F1-4069-A877-FDCB17A813B4}" dt="2021-07-10T06:18:28.893" v="2123" actId="478"/>
          <ac:cxnSpMkLst>
            <pc:docMk/>
            <pc:sldMk cId="2952259805" sldId="342"/>
            <ac:cxnSpMk id="91" creationId="{9BE901C6-258C-4A44-AAD5-F4FB04F88FF7}"/>
          </ac:cxnSpMkLst>
        </pc:cxnChg>
        <pc:cxnChg chg="add del mod">
          <ac:chgData name="김 민호" userId="0f5da431a89d92c6" providerId="LiveId" clId="{72BDBBBC-78F1-4069-A877-FDCB17A813B4}" dt="2021-07-10T06:18:28.893" v="2123" actId="478"/>
          <ac:cxnSpMkLst>
            <pc:docMk/>
            <pc:sldMk cId="2952259805" sldId="342"/>
            <ac:cxnSpMk id="95" creationId="{F2F7D577-00FA-460E-8D7C-3D028F5E4C3C}"/>
          </ac:cxnSpMkLst>
        </pc:cxnChg>
        <pc:cxnChg chg="add del mod">
          <ac:chgData name="김 민호" userId="0f5da431a89d92c6" providerId="LiveId" clId="{72BDBBBC-78F1-4069-A877-FDCB17A813B4}" dt="2021-07-10T06:19:54.161" v="2228" actId="478"/>
          <ac:cxnSpMkLst>
            <pc:docMk/>
            <pc:sldMk cId="2952259805" sldId="342"/>
            <ac:cxnSpMk id="117" creationId="{FACA2282-AC47-44B5-BD8D-2C459BE5C2CA}"/>
          </ac:cxnSpMkLst>
        </pc:cxnChg>
        <pc:cxnChg chg="add mod">
          <ac:chgData name="김 민호" userId="0f5da431a89d92c6" providerId="LiveId" clId="{72BDBBBC-78F1-4069-A877-FDCB17A813B4}" dt="2021-07-10T06:19:22.313" v="2212" actId="1076"/>
          <ac:cxnSpMkLst>
            <pc:docMk/>
            <pc:sldMk cId="2952259805" sldId="342"/>
            <ac:cxnSpMk id="119" creationId="{72F0C222-F82A-4E97-A7E2-D5BED84D9B34}"/>
          </ac:cxnSpMkLst>
        </pc:cxnChg>
        <pc:cxnChg chg="add mod">
          <ac:chgData name="김 민호" userId="0f5da431a89d92c6" providerId="LiveId" clId="{72BDBBBC-78F1-4069-A877-FDCB17A813B4}" dt="2021-07-10T06:20:09.250" v="2230" actId="1076"/>
          <ac:cxnSpMkLst>
            <pc:docMk/>
            <pc:sldMk cId="2952259805" sldId="342"/>
            <ac:cxnSpMk id="124" creationId="{9857D59F-857B-408D-AE51-48B0C7FEA9F9}"/>
          </ac:cxnSpMkLst>
        </pc:cxnChg>
        <pc:cxnChg chg="add mod">
          <ac:chgData name="김 민호" userId="0f5da431a89d92c6" providerId="LiveId" clId="{72BDBBBC-78F1-4069-A877-FDCB17A813B4}" dt="2021-07-10T06:20:34.295" v="2235" actId="1076"/>
          <ac:cxnSpMkLst>
            <pc:docMk/>
            <pc:sldMk cId="2952259805" sldId="342"/>
            <ac:cxnSpMk id="125" creationId="{C3003FE2-38E4-47DD-AF98-278F58D954BD}"/>
          </ac:cxnSpMkLst>
        </pc:cxnChg>
        <pc:cxnChg chg="add mod">
          <ac:chgData name="김 민호" userId="0f5da431a89d92c6" providerId="LiveId" clId="{72BDBBBC-78F1-4069-A877-FDCB17A813B4}" dt="2021-07-10T06:20:41.809" v="2237" actId="1076"/>
          <ac:cxnSpMkLst>
            <pc:docMk/>
            <pc:sldMk cId="2952259805" sldId="342"/>
            <ac:cxnSpMk id="129" creationId="{9FB403DB-748A-48E8-90A1-F8425A634028}"/>
          </ac:cxnSpMkLst>
        </pc:cxnChg>
        <pc:cxnChg chg="add mod ord">
          <ac:chgData name="김 민호" userId="0f5da431a89d92c6" providerId="LiveId" clId="{72BDBBBC-78F1-4069-A877-FDCB17A813B4}" dt="2021-07-10T06:20:55.171" v="2242" actId="167"/>
          <ac:cxnSpMkLst>
            <pc:docMk/>
            <pc:sldMk cId="2952259805" sldId="342"/>
            <ac:cxnSpMk id="132" creationId="{DBD7CD17-8CC7-4072-A6C6-ACC8EB493319}"/>
          </ac:cxnSpMkLst>
        </pc:cxnChg>
      </pc:sldChg>
      <pc:sldChg chg="addSp delSp modSp add mod">
        <pc:chgData name="김 민호" userId="0f5da431a89d92c6" providerId="LiveId" clId="{72BDBBBC-78F1-4069-A877-FDCB17A813B4}" dt="2021-07-10T06:22:03.899" v="2339" actId="478"/>
        <pc:sldMkLst>
          <pc:docMk/>
          <pc:sldMk cId="2143893043" sldId="343"/>
        </pc:sldMkLst>
        <pc:spChg chg="mod">
          <ac:chgData name="김 민호" userId="0f5da431a89d92c6" providerId="LiveId" clId="{72BDBBBC-78F1-4069-A877-FDCB17A813B4}" dt="2021-07-10T06:17:05.759" v="2100" actId="20577"/>
          <ac:spMkLst>
            <pc:docMk/>
            <pc:sldMk cId="2143893043" sldId="343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6:17:47.120" v="2120" actId="20577"/>
          <ac:spMkLst>
            <pc:docMk/>
            <pc:sldMk cId="2143893043" sldId="343"/>
            <ac:spMk id="22" creationId="{F823846F-3B7C-443B-893A-9365AC7FF82C}"/>
          </ac:spMkLst>
        </pc:spChg>
        <pc:spChg chg="add mod">
          <ac:chgData name="김 민호" userId="0f5da431a89d92c6" providerId="LiveId" clId="{72BDBBBC-78F1-4069-A877-FDCB17A813B4}" dt="2021-07-10T06:22:02.340" v="2338" actId="1036"/>
          <ac:spMkLst>
            <pc:docMk/>
            <pc:sldMk cId="2143893043" sldId="343"/>
            <ac:spMk id="40" creationId="{2A6E2493-D7A1-4979-9C19-DAAB7F2D79AA}"/>
          </ac:spMkLst>
        </pc:spChg>
        <pc:spChg chg="add mod">
          <ac:chgData name="김 민호" userId="0f5da431a89d92c6" providerId="LiveId" clId="{72BDBBBC-78F1-4069-A877-FDCB17A813B4}" dt="2021-07-10T06:22:02.340" v="2338" actId="1036"/>
          <ac:spMkLst>
            <pc:docMk/>
            <pc:sldMk cId="2143893043" sldId="343"/>
            <ac:spMk id="41" creationId="{5F48E824-16D7-4C99-A302-2D84DD76F27C}"/>
          </ac:spMkLst>
        </pc:spChg>
        <pc:spChg chg="add del mod">
          <ac:chgData name="김 민호" userId="0f5da431a89d92c6" providerId="LiveId" clId="{72BDBBBC-78F1-4069-A877-FDCB17A813B4}" dt="2021-07-10T06:22:03.899" v="2339" actId="478"/>
          <ac:spMkLst>
            <pc:docMk/>
            <pc:sldMk cId="2143893043" sldId="343"/>
            <ac:spMk id="42" creationId="{C5FE5A0B-ADB3-449E-94B8-731878A30B02}"/>
          </ac:spMkLst>
        </pc:spChg>
        <pc:spChg chg="mod">
          <ac:chgData name="김 민호" userId="0f5da431a89d92c6" providerId="LiveId" clId="{72BDBBBC-78F1-4069-A877-FDCB17A813B4}" dt="2021-07-10T06:17:42.050" v="2115"/>
          <ac:spMkLst>
            <pc:docMk/>
            <pc:sldMk cId="2143893043" sldId="343"/>
            <ac:spMk id="58" creationId="{42F2F1C9-3848-42F6-A2F7-98F2F240BEE4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60" creationId="{24C16A99-C9BD-4C02-A03B-791F18DEB4CE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72" creationId="{DDA0A1F3-0735-4133-AB3D-53630ABB9727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75" creationId="{41FBBA20-0FA6-42BF-AEC7-73A5647FC62E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77" creationId="{898F9BD9-F57A-4943-9F20-3B5E1DCFFAAF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85" creationId="{3F11D71A-472C-47FB-9310-9198348DAC7F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88" creationId="{A37FA6E9-0F2B-401A-8805-4E3ECADDFBD6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90" creationId="{655CA0E7-46C6-419C-8F00-2E3984AC0270}"/>
          </ac:spMkLst>
        </pc:spChg>
        <pc:spChg chg="del">
          <ac:chgData name="김 민호" userId="0f5da431a89d92c6" providerId="LiveId" clId="{72BDBBBC-78F1-4069-A877-FDCB17A813B4}" dt="2021-07-10T06:17:08.845" v="2101" actId="478"/>
          <ac:spMkLst>
            <pc:docMk/>
            <pc:sldMk cId="2143893043" sldId="343"/>
            <ac:spMk id="96" creationId="{5C5CDD5F-A8BE-426C-84D2-ABFE0E7A7099}"/>
          </ac:spMkLst>
        </pc:spChg>
        <pc:graphicFrameChg chg="add mod">
          <ac:chgData name="김 민호" userId="0f5da431a89d92c6" providerId="LiveId" clId="{72BDBBBC-78F1-4069-A877-FDCB17A813B4}" dt="2021-07-10T06:22:02.340" v="2338" actId="1036"/>
          <ac:graphicFrameMkLst>
            <pc:docMk/>
            <pc:sldMk cId="2143893043" sldId="343"/>
            <ac:graphicFrameMk id="33" creationId="{7E2879B9-44AF-474E-A87D-6ECFD892B4A5}"/>
          </ac:graphicFrameMkLst>
        </pc:graphicFrameChg>
        <pc:graphicFrameChg chg="del">
          <ac:chgData name="김 민호" userId="0f5da431a89d92c6" providerId="LiveId" clId="{72BDBBBC-78F1-4069-A877-FDCB17A813B4}" dt="2021-07-10T06:17:08.845" v="2101" actId="478"/>
          <ac:graphicFrameMkLst>
            <pc:docMk/>
            <pc:sldMk cId="2143893043" sldId="343"/>
            <ac:graphicFrameMk id="36" creationId="{B0620FCB-BF26-4E00-AF47-D405D09DF1EE}"/>
          </ac:graphicFrameMkLst>
        </pc:graphicFrameChg>
        <pc:graphicFrameChg chg="del">
          <ac:chgData name="김 민호" userId="0f5da431a89d92c6" providerId="LiveId" clId="{72BDBBBC-78F1-4069-A877-FDCB17A813B4}" dt="2021-07-10T06:17:08.845" v="2101" actId="478"/>
          <ac:graphicFrameMkLst>
            <pc:docMk/>
            <pc:sldMk cId="2143893043" sldId="343"/>
            <ac:graphicFrameMk id="53" creationId="{A649C551-1523-4F99-9904-75CF29507EE5}"/>
          </ac:graphicFrameMkLst>
        </pc:graphicFrameChg>
        <pc:graphicFrameChg chg="del">
          <ac:chgData name="김 민호" userId="0f5da431a89d92c6" providerId="LiveId" clId="{72BDBBBC-78F1-4069-A877-FDCB17A813B4}" dt="2021-07-10T06:17:08.845" v="2101" actId="478"/>
          <ac:graphicFrameMkLst>
            <pc:docMk/>
            <pc:sldMk cId="2143893043" sldId="343"/>
            <ac:graphicFrameMk id="61" creationId="{6CD0AC80-14D1-4020-AD0B-FC4CC834A7AD}"/>
          </ac:graphicFrameMkLst>
        </pc:graphicFrameChg>
        <pc:graphicFrameChg chg="del">
          <ac:chgData name="김 민호" userId="0f5da431a89d92c6" providerId="LiveId" clId="{72BDBBBC-78F1-4069-A877-FDCB17A813B4}" dt="2021-07-10T06:17:08.845" v="2101" actId="478"/>
          <ac:graphicFrameMkLst>
            <pc:docMk/>
            <pc:sldMk cId="2143893043" sldId="343"/>
            <ac:graphicFrameMk id="68" creationId="{066F0D3E-B03A-4A2A-9645-5B79727508F2}"/>
          </ac:graphicFrameMkLst>
        </pc:graphicFrameChg>
        <pc:cxnChg chg="add mod">
          <ac:chgData name="김 민호" userId="0f5da431a89d92c6" providerId="LiveId" clId="{72BDBBBC-78F1-4069-A877-FDCB17A813B4}" dt="2021-07-10T06:22:02.340" v="2338" actId="1036"/>
          <ac:cxnSpMkLst>
            <pc:docMk/>
            <pc:sldMk cId="2143893043" sldId="343"/>
            <ac:cxnSpMk id="34" creationId="{91214D05-772F-4A64-A627-1C34779EA984}"/>
          </ac:cxnSpMkLst>
        </pc:cxnChg>
        <pc:cxnChg chg="add mod">
          <ac:chgData name="김 민호" userId="0f5da431a89d92c6" providerId="LiveId" clId="{72BDBBBC-78F1-4069-A877-FDCB17A813B4}" dt="2021-07-10T06:22:02.340" v="2338" actId="1036"/>
          <ac:cxnSpMkLst>
            <pc:docMk/>
            <pc:sldMk cId="2143893043" sldId="343"/>
            <ac:cxnSpMk id="37" creationId="{9F6CA3B3-38B5-49E8-8D68-49B249399920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52" creationId="{E0392335-E5FD-4351-886A-949BA7DA78E6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54" creationId="{6CBCCDEB-0483-4761-B65E-07BF32E58DC7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63" creationId="{CDC5A8BF-FD83-477E-8CA9-F1EA6F663C28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67" creationId="{0640465A-9814-4926-AF5B-DA04FF2FAA0D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69" creationId="{FEBDE094-59F8-4CFC-9288-1428C199BD62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74" creationId="{5CA6F859-3B46-454C-B6E6-1C93D644E136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76" creationId="{349DC79E-13BA-49E8-B01F-3761209C8715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84" creationId="{5B81CA80-9342-4C42-8BDC-311419A19AFB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91" creationId="{9BE901C6-258C-4A44-AAD5-F4FB04F88FF7}"/>
          </ac:cxnSpMkLst>
        </pc:cxnChg>
        <pc:cxnChg chg="del mod">
          <ac:chgData name="김 민호" userId="0f5da431a89d92c6" providerId="LiveId" clId="{72BDBBBC-78F1-4069-A877-FDCB17A813B4}" dt="2021-07-10T06:17:08.845" v="2101" actId="478"/>
          <ac:cxnSpMkLst>
            <pc:docMk/>
            <pc:sldMk cId="2143893043" sldId="343"/>
            <ac:cxnSpMk id="95" creationId="{F2F7D577-00FA-460E-8D7C-3D028F5E4C3C}"/>
          </ac:cxnSpMkLst>
        </pc:cxnChg>
      </pc:sldChg>
      <pc:sldChg chg="addSp delSp modSp add mod">
        <pc:chgData name="김 민호" userId="0f5da431a89d92c6" providerId="LiveId" clId="{72BDBBBC-78F1-4069-A877-FDCB17A813B4}" dt="2021-07-10T08:09:45.490" v="4930" actId="1076"/>
        <pc:sldMkLst>
          <pc:docMk/>
          <pc:sldMk cId="3725495117" sldId="344"/>
        </pc:sldMkLst>
        <pc:spChg chg="mod">
          <ac:chgData name="김 민호" userId="0f5da431a89d92c6" providerId="LiveId" clId="{72BDBBBC-78F1-4069-A877-FDCB17A813B4}" dt="2021-07-10T08:09:36.105" v="4928" actId="20577"/>
          <ac:spMkLst>
            <pc:docMk/>
            <pc:sldMk cId="3725495117" sldId="344"/>
            <ac:spMk id="13" creationId="{5089CA66-C5BB-4FE9-B569-22BFB097C4E9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17" creationId="{D2F39B55-D945-4450-8946-1382CC7D80A8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18" creationId="{C97C33AB-55AD-4444-B4BD-D01328C925B9}"/>
          </ac:spMkLst>
        </pc:spChg>
        <pc:spChg chg="mod">
          <ac:chgData name="김 민호" userId="0f5da431a89d92c6" providerId="LiveId" clId="{72BDBBBC-78F1-4069-A877-FDCB17A813B4}" dt="2021-07-10T06:22:29.670" v="2369"/>
          <ac:spMkLst>
            <pc:docMk/>
            <pc:sldMk cId="3725495117" sldId="344"/>
            <ac:spMk id="22" creationId="{F823846F-3B7C-443B-893A-9365AC7FF82C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26" creationId="{D9CBB71C-5156-405E-94E8-6D5ED7383153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31" creationId="{1DB03991-3B3C-4D20-84E8-6B8F3F52B520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36" creationId="{840F15BD-9D1B-468F-9DD6-28B0AB8E90B5}"/>
          </ac:spMkLst>
        </pc:spChg>
        <pc:spChg chg="del">
          <ac:chgData name="김 민호" userId="0f5da431a89d92c6" providerId="LiveId" clId="{72BDBBBC-78F1-4069-A877-FDCB17A813B4}" dt="2021-07-10T06:24:05.841" v="2663" actId="478"/>
          <ac:spMkLst>
            <pc:docMk/>
            <pc:sldMk cId="3725495117" sldId="344"/>
            <ac:spMk id="40" creationId="{2A6E2493-D7A1-4979-9C19-DAAB7F2D79AA}"/>
          </ac:spMkLst>
        </pc:spChg>
        <pc:spChg chg="del">
          <ac:chgData name="김 민호" userId="0f5da431a89d92c6" providerId="LiveId" clId="{72BDBBBC-78F1-4069-A877-FDCB17A813B4}" dt="2021-07-10T06:24:05.841" v="2663" actId="478"/>
          <ac:spMkLst>
            <pc:docMk/>
            <pc:sldMk cId="3725495117" sldId="344"/>
            <ac:spMk id="41" creationId="{5F48E824-16D7-4C99-A302-2D84DD76F27C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42" creationId="{62577088-8C62-4306-B1C6-E8CCDA6CFF5A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44" creationId="{CAD344C6-976E-4EAF-A039-DE0D65CE0AB5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50" creationId="{BFC57214-574E-4DC8-93EA-6051F9D416FA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51" creationId="{15426909-69B6-40D2-A3E4-C4B16D1AB4F9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53" creationId="{4273F23B-AFD4-4ABD-91DD-3AE788A7FF63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57" creationId="{34E3AC3C-DC6F-441F-B009-C22197FC90F0}"/>
          </ac:spMkLst>
        </pc:spChg>
        <pc:spChg chg="mod">
          <ac:chgData name="김 민호" userId="0f5da431a89d92c6" providerId="LiveId" clId="{72BDBBBC-78F1-4069-A877-FDCB17A813B4}" dt="2021-07-10T08:09:45.490" v="4930" actId="1076"/>
          <ac:spMkLst>
            <pc:docMk/>
            <pc:sldMk cId="3725495117" sldId="344"/>
            <ac:spMk id="58" creationId="{42F2F1C9-3848-42F6-A2F7-98F2F240BEE4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59" creationId="{87CBB7CA-ADDF-4EBB-BD33-2F02FD0A9D04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61" creationId="{817EFDE5-A85A-48B1-9102-8107535C2844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63" creationId="{3A30C95D-23F9-416D-A30E-A30449DB07B2}"/>
          </ac:spMkLst>
        </pc:spChg>
        <pc:spChg chg="add mod">
          <ac:chgData name="김 민호" userId="0f5da431a89d92c6" providerId="LiveId" clId="{72BDBBBC-78F1-4069-A877-FDCB17A813B4}" dt="2021-07-10T06:32:34.310" v="2898" actId="1037"/>
          <ac:spMkLst>
            <pc:docMk/>
            <pc:sldMk cId="3725495117" sldId="344"/>
            <ac:spMk id="105" creationId="{DE1C816A-17DB-4B9E-AD06-6BE8480F5E6F}"/>
          </ac:spMkLst>
        </pc:spChg>
        <pc:spChg chg="add mod">
          <ac:chgData name="김 민호" userId="0f5da431a89d92c6" providerId="LiveId" clId="{72BDBBBC-78F1-4069-A877-FDCB17A813B4}" dt="2021-07-10T06:32:30.145" v="2871" actId="1037"/>
          <ac:spMkLst>
            <pc:docMk/>
            <pc:sldMk cId="3725495117" sldId="344"/>
            <ac:spMk id="111" creationId="{1F609E3B-73AF-46A3-B2A2-C4CAA8ED9886}"/>
          </ac:spMkLst>
        </pc:spChg>
        <pc:grpChg chg="add mod">
          <ac:chgData name="김 민호" userId="0f5da431a89d92c6" providerId="LiveId" clId="{72BDBBBC-78F1-4069-A877-FDCB17A813B4}" dt="2021-07-10T06:32:34.310" v="2898" actId="1037"/>
          <ac:grpSpMkLst>
            <pc:docMk/>
            <pc:sldMk cId="3725495117" sldId="344"/>
            <ac:grpSpMk id="106" creationId="{184F288F-2B48-42AB-AF56-5C8093C8CC6B}"/>
          </ac:grpSpMkLst>
        </pc:grpChg>
        <pc:grpChg chg="add mod">
          <ac:chgData name="김 민호" userId="0f5da431a89d92c6" providerId="LiveId" clId="{72BDBBBC-78F1-4069-A877-FDCB17A813B4}" dt="2021-07-10T06:32:30.145" v="2871" actId="1037"/>
          <ac:grpSpMkLst>
            <pc:docMk/>
            <pc:sldMk cId="3725495117" sldId="344"/>
            <ac:grpSpMk id="107" creationId="{486E2BCA-4B08-4B8D-93C4-643A9D6FCC94}"/>
          </ac:grpSpMkLst>
        </pc:grpChg>
        <pc:graphicFrameChg chg="del">
          <ac:chgData name="김 민호" userId="0f5da431a89d92c6" providerId="LiveId" clId="{72BDBBBC-78F1-4069-A877-FDCB17A813B4}" dt="2021-07-10T06:24:05.841" v="2663" actId="478"/>
          <ac:graphicFrameMkLst>
            <pc:docMk/>
            <pc:sldMk cId="3725495117" sldId="344"/>
            <ac:graphicFrameMk id="33" creationId="{7E2879B9-44AF-474E-A87D-6ECFD892B4A5}"/>
          </ac:graphicFrameMkLst>
        </pc:graphicFrame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16" creationId="{6A49EFF8-6D70-44D1-AFA8-988178F7CD43}"/>
          </ac:cxnSpMkLst>
        </pc:cxn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25" creationId="{6F67E382-D7BD-45AA-BC77-EDC616D5B62C}"/>
          </ac:cxnSpMkLst>
        </pc:cxn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29" creationId="{7D7A7C76-00CB-4F72-BF34-90E61115B1FE}"/>
          </ac:cxnSpMkLst>
        </pc:cxnChg>
        <pc:cxnChg chg="del">
          <ac:chgData name="김 민호" userId="0f5da431a89d92c6" providerId="LiveId" clId="{72BDBBBC-78F1-4069-A877-FDCB17A813B4}" dt="2021-07-10T06:24:05.841" v="2663" actId="478"/>
          <ac:cxnSpMkLst>
            <pc:docMk/>
            <pc:sldMk cId="3725495117" sldId="344"/>
            <ac:cxnSpMk id="34" creationId="{91214D05-772F-4A64-A627-1C34779EA984}"/>
          </ac:cxnSpMkLst>
        </pc:cxnChg>
        <pc:cxnChg chg="del">
          <ac:chgData name="김 민호" userId="0f5da431a89d92c6" providerId="LiveId" clId="{72BDBBBC-78F1-4069-A877-FDCB17A813B4}" dt="2021-07-10T06:24:05.841" v="2663" actId="478"/>
          <ac:cxnSpMkLst>
            <pc:docMk/>
            <pc:sldMk cId="3725495117" sldId="344"/>
            <ac:cxnSpMk id="37" creationId="{9F6CA3B3-38B5-49E8-8D68-49B249399920}"/>
          </ac:cxnSpMkLst>
        </pc:cxn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38" creationId="{F2F62552-62E0-47C6-9B3B-24185A554B3E}"/>
          </ac:cxnSpMkLst>
        </pc:cxn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43" creationId="{97FA08EA-0046-42E7-A020-7BCA78D3D65C}"/>
          </ac:cxnSpMkLst>
        </pc:cxnChg>
        <pc:cxnChg chg="add mod">
          <ac:chgData name="김 민호" userId="0f5da431a89d92c6" providerId="LiveId" clId="{72BDBBBC-78F1-4069-A877-FDCB17A813B4}" dt="2021-07-10T06:32:34.310" v="2898" actId="1037"/>
          <ac:cxnSpMkLst>
            <pc:docMk/>
            <pc:sldMk cId="3725495117" sldId="344"/>
            <ac:cxnSpMk id="45" creationId="{D66847AC-B863-4BE6-93F3-1D87F94D4B91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49" creationId="{4ECF6633-A49C-4843-9000-2A37AF98013C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52" creationId="{08613D0F-6B46-4A21-8885-6D8082D6EEC7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54" creationId="{271F5409-B20A-4C5C-9344-886FB5A83B8A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60" creationId="{CBC43C54-A444-4DB1-AD9B-42F957BEEFA2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62" creationId="{7D5AC9C4-75E1-427D-8F31-AD0F57A7C16A}"/>
          </ac:cxnSpMkLst>
        </pc:cxnChg>
        <pc:cxnChg chg="add mod">
          <ac:chgData name="김 민호" userId="0f5da431a89d92c6" providerId="LiveId" clId="{72BDBBBC-78F1-4069-A877-FDCB17A813B4}" dt="2021-07-10T06:32:30.145" v="2871" actId="1037"/>
          <ac:cxnSpMkLst>
            <pc:docMk/>
            <pc:sldMk cId="3725495117" sldId="344"/>
            <ac:cxnSpMk id="64" creationId="{729E69BC-7AF0-4B0E-9EEB-F3B168B770C8}"/>
          </ac:cxnSpMkLst>
        </pc:cxnChg>
        <pc:cxnChg chg="add del">
          <ac:chgData name="김 민호" userId="0f5da431a89d92c6" providerId="LiveId" clId="{72BDBBBC-78F1-4069-A877-FDCB17A813B4}" dt="2021-07-10T06:30:42.384" v="2747" actId="11529"/>
          <ac:cxnSpMkLst>
            <pc:docMk/>
            <pc:sldMk cId="3725495117" sldId="344"/>
            <ac:cxnSpMk id="94" creationId="{0EA8A458-20D5-4701-A8D9-1D45FFFE97FB}"/>
          </ac:cxnSpMkLst>
        </pc:cxnChg>
        <pc:cxnChg chg="add mod">
          <ac:chgData name="김 민호" userId="0f5da431a89d92c6" providerId="LiveId" clId="{72BDBBBC-78F1-4069-A877-FDCB17A813B4}" dt="2021-07-10T06:32:03.817" v="2818" actId="164"/>
          <ac:cxnSpMkLst>
            <pc:docMk/>
            <pc:sldMk cId="3725495117" sldId="344"/>
            <ac:cxnSpMk id="96" creationId="{E4B5C0C6-5893-465F-8123-1BC459BB77AA}"/>
          </ac:cxnSpMkLst>
        </pc:cxnChg>
        <pc:cxnChg chg="add mod">
          <ac:chgData name="김 민호" userId="0f5da431a89d92c6" providerId="LiveId" clId="{72BDBBBC-78F1-4069-A877-FDCB17A813B4}" dt="2021-07-10T06:32:03.817" v="2818" actId="164"/>
          <ac:cxnSpMkLst>
            <pc:docMk/>
            <pc:sldMk cId="3725495117" sldId="344"/>
            <ac:cxnSpMk id="97" creationId="{74E5F37B-0FD1-478B-BFB8-168BBFB6C386}"/>
          </ac:cxnSpMkLst>
        </pc:cxnChg>
        <pc:cxnChg chg="add del mod">
          <ac:chgData name="김 민호" userId="0f5da431a89d92c6" providerId="LiveId" clId="{72BDBBBC-78F1-4069-A877-FDCB17A813B4}" dt="2021-07-10T06:31:23.188" v="2760"/>
          <ac:cxnSpMkLst>
            <pc:docMk/>
            <pc:sldMk cId="3725495117" sldId="344"/>
            <ac:cxnSpMk id="100" creationId="{F58D50C1-ECAB-43EE-BAB7-2540261FF01A}"/>
          </ac:cxnSpMkLst>
        </pc:cxnChg>
        <pc:cxnChg chg="add mod">
          <ac:chgData name="김 민호" userId="0f5da431a89d92c6" providerId="LiveId" clId="{72BDBBBC-78F1-4069-A877-FDCB17A813B4}" dt="2021-07-10T06:32:03.817" v="2818" actId="164"/>
          <ac:cxnSpMkLst>
            <pc:docMk/>
            <pc:sldMk cId="3725495117" sldId="344"/>
            <ac:cxnSpMk id="103" creationId="{B9CA175E-59A3-4AEE-9580-FF67F9FE36DA}"/>
          </ac:cxnSpMkLst>
        </pc:cxnChg>
        <pc:cxnChg chg="add del mod">
          <ac:chgData name="김 민호" userId="0f5da431a89d92c6" providerId="LiveId" clId="{72BDBBBC-78F1-4069-A877-FDCB17A813B4}" dt="2021-07-10T06:31:25.019" v="2763"/>
          <ac:cxnSpMkLst>
            <pc:docMk/>
            <pc:sldMk cId="3725495117" sldId="344"/>
            <ac:cxnSpMk id="104" creationId="{21E75FF3-63CC-4630-B3E7-9C3ED6030F58}"/>
          </ac:cxnSpMkLst>
        </pc:cxnChg>
        <pc:cxnChg chg="mod">
          <ac:chgData name="김 민호" userId="0f5da431a89d92c6" providerId="LiveId" clId="{72BDBBBC-78F1-4069-A877-FDCB17A813B4}" dt="2021-07-10T06:32:07.550" v="2819"/>
          <ac:cxnSpMkLst>
            <pc:docMk/>
            <pc:sldMk cId="3725495117" sldId="344"/>
            <ac:cxnSpMk id="108" creationId="{B16EDFFE-829F-405B-99FB-A278CCB43614}"/>
          </ac:cxnSpMkLst>
        </pc:cxnChg>
        <pc:cxnChg chg="mod">
          <ac:chgData name="김 민호" userId="0f5da431a89d92c6" providerId="LiveId" clId="{72BDBBBC-78F1-4069-A877-FDCB17A813B4}" dt="2021-07-10T06:32:07.550" v="2819"/>
          <ac:cxnSpMkLst>
            <pc:docMk/>
            <pc:sldMk cId="3725495117" sldId="344"/>
            <ac:cxnSpMk id="109" creationId="{385CCF64-E725-408B-81E1-81B2D572FF5D}"/>
          </ac:cxnSpMkLst>
        </pc:cxnChg>
        <pc:cxnChg chg="mod">
          <ac:chgData name="김 민호" userId="0f5da431a89d92c6" providerId="LiveId" clId="{72BDBBBC-78F1-4069-A877-FDCB17A813B4}" dt="2021-07-10T06:32:07.550" v="2819"/>
          <ac:cxnSpMkLst>
            <pc:docMk/>
            <pc:sldMk cId="3725495117" sldId="344"/>
            <ac:cxnSpMk id="110" creationId="{E0CE574B-0048-41B1-B40A-8C8CE176EC44}"/>
          </ac:cxnSpMkLst>
        </pc:cxnChg>
      </pc:sldChg>
      <pc:sldChg chg="addSp delSp modSp add mod">
        <pc:chgData name="김 민호" userId="0f5da431a89d92c6" providerId="LiveId" clId="{72BDBBBC-78F1-4069-A877-FDCB17A813B4}" dt="2021-07-10T06:37:19.677" v="3353" actId="20577"/>
        <pc:sldMkLst>
          <pc:docMk/>
          <pc:sldMk cId="4193019546" sldId="345"/>
        </pc:sldMkLst>
        <pc:spChg chg="mod">
          <ac:chgData name="김 민호" userId="0f5da431a89d92c6" providerId="LiveId" clId="{72BDBBBC-78F1-4069-A877-FDCB17A813B4}" dt="2021-07-10T06:34:33.394" v="3263" actId="20577"/>
          <ac:spMkLst>
            <pc:docMk/>
            <pc:sldMk cId="4193019546" sldId="345"/>
            <ac:spMk id="13" creationId="{5089CA66-C5BB-4FE9-B569-22BFB097C4E9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17" creationId="{D2F39B55-D945-4450-8946-1382CC7D80A8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18" creationId="{C97C33AB-55AD-4444-B4BD-D01328C925B9}"/>
          </ac:spMkLst>
        </pc:spChg>
        <pc:spChg chg="mod">
          <ac:chgData name="김 민호" userId="0f5da431a89d92c6" providerId="LiveId" clId="{72BDBBBC-78F1-4069-A877-FDCB17A813B4}" dt="2021-07-10T06:32:50.523" v="2907"/>
          <ac:spMkLst>
            <pc:docMk/>
            <pc:sldMk cId="4193019546" sldId="345"/>
            <ac:spMk id="22" creationId="{F823846F-3B7C-443B-893A-9365AC7FF82C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26" creationId="{D9CBB71C-5156-405E-94E8-6D5ED7383153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31" creationId="{1DB03991-3B3C-4D20-84E8-6B8F3F52B520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36" creationId="{840F15BD-9D1B-468F-9DD6-28B0AB8E90B5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42" creationId="{62577088-8C62-4306-B1C6-E8CCDA6CFF5A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44" creationId="{CAD344C6-976E-4EAF-A039-DE0D65CE0AB5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48" creationId="{29D568D0-A11D-48AA-B9AA-C54805BCB644}"/>
          </ac:spMkLst>
        </pc:spChg>
        <pc:spChg chg="mod">
          <ac:chgData name="김 민호" userId="0f5da431a89d92c6" providerId="LiveId" clId="{72BDBBBC-78F1-4069-A877-FDCB17A813B4}" dt="2021-07-10T06:37:06.754" v="3341" actId="20577"/>
          <ac:spMkLst>
            <pc:docMk/>
            <pc:sldMk cId="4193019546" sldId="345"/>
            <ac:spMk id="50" creationId="{BFC57214-574E-4DC8-93EA-6051F9D416FA}"/>
          </ac:spMkLst>
        </pc:spChg>
        <pc:spChg chg="mod">
          <ac:chgData name="김 민호" userId="0f5da431a89d92c6" providerId="LiveId" clId="{72BDBBBC-78F1-4069-A877-FDCB17A813B4}" dt="2021-07-10T06:37:09.219" v="3343" actId="20577"/>
          <ac:spMkLst>
            <pc:docMk/>
            <pc:sldMk cId="4193019546" sldId="345"/>
            <ac:spMk id="51" creationId="{15426909-69B6-40D2-A3E4-C4B16D1AB4F9}"/>
          </ac:spMkLst>
        </pc:spChg>
        <pc:spChg chg="mod">
          <ac:chgData name="김 민호" userId="0f5da431a89d92c6" providerId="LiveId" clId="{72BDBBBC-78F1-4069-A877-FDCB17A813B4}" dt="2021-07-10T06:37:11.191" v="3345" actId="20577"/>
          <ac:spMkLst>
            <pc:docMk/>
            <pc:sldMk cId="4193019546" sldId="345"/>
            <ac:spMk id="53" creationId="{4273F23B-AFD4-4ABD-91DD-3AE788A7FF63}"/>
          </ac:spMkLst>
        </pc:spChg>
        <pc:spChg chg="mod">
          <ac:chgData name="김 민호" userId="0f5da431a89d92c6" providerId="LiveId" clId="{72BDBBBC-78F1-4069-A877-FDCB17A813B4}" dt="2021-07-10T06:37:13.337" v="3347" actId="20577"/>
          <ac:spMkLst>
            <pc:docMk/>
            <pc:sldMk cId="4193019546" sldId="345"/>
            <ac:spMk id="57" creationId="{34E3AC3C-DC6F-441F-B009-C22197FC90F0}"/>
          </ac:spMkLst>
        </pc:spChg>
        <pc:spChg chg="mod">
          <ac:chgData name="김 민호" userId="0f5da431a89d92c6" providerId="LiveId" clId="{72BDBBBC-78F1-4069-A877-FDCB17A813B4}" dt="2021-07-10T06:37:15.413" v="3349" actId="20577"/>
          <ac:spMkLst>
            <pc:docMk/>
            <pc:sldMk cId="4193019546" sldId="345"/>
            <ac:spMk id="59" creationId="{87CBB7CA-ADDF-4EBB-BD33-2F02FD0A9D04}"/>
          </ac:spMkLst>
        </pc:spChg>
        <pc:spChg chg="mod">
          <ac:chgData name="김 민호" userId="0f5da431a89d92c6" providerId="LiveId" clId="{72BDBBBC-78F1-4069-A877-FDCB17A813B4}" dt="2021-07-10T06:37:17.376" v="3351" actId="20577"/>
          <ac:spMkLst>
            <pc:docMk/>
            <pc:sldMk cId="4193019546" sldId="345"/>
            <ac:spMk id="61" creationId="{817EFDE5-A85A-48B1-9102-8107535C2844}"/>
          </ac:spMkLst>
        </pc:spChg>
        <pc:spChg chg="mod">
          <ac:chgData name="김 민호" userId="0f5da431a89d92c6" providerId="LiveId" clId="{72BDBBBC-78F1-4069-A877-FDCB17A813B4}" dt="2021-07-10T06:37:19.677" v="3353" actId="20577"/>
          <ac:spMkLst>
            <pc:docMk/>
            <pc:sldMk cId="4193019546" sldId="345"/>
            <ac:spMk id="63" creationId="{3A30C95D-23F9-416D-A30E-A30449DB07B2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65" creationId="{B9ABFFCC-B76B-4DE2-B732-93818561AAA8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67" creationId="{0DA3CD19-106F-4304-8796-69CC540F45AA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69" creationId="{DD0C713B-E0FE-407D-9807-0096283369EF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70" creationId="{6D150B2B-8ED5-44CA-8083-37E58B98A7B1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72" creationId="{E8F40F6E-CC7A-4F74-9D88-FBD0DA9A5D33}"/>
          </ac:spMkLst>
        </pc:spChg>
        <pc:spChg chg="add del mod">
          <ac:chgData name="김 민호" userId="0f5da431a89d92c6" providerId="LiveId" clId="{72BDBBBC-78F1-4069-A877-FDCB17A813B4}" dt="2021-07-10T06:34:39.236" v="3271"/>
          <ac:spMkLst>
            <pc:docMk/>
            <pc:sldMk cId="4193019546" sldId="345"/>
            <ac:spMk id="74" creationId="{0375BA99-4408-49DD-AC2F-334CC65A6EDB}"/>
          </ac:spMkLst>
        </pc:spChg>
        <pc:spChg chg="add del mod">
          <ac:chgData name="김 민호" userId="0f5da431a89d92c6" providerId="LiveId" clId="{72BDBBBC-78F1-4069-A877-FDCB17A813B4}" dt="2021-07-10T06:35:04.909" v="3277" actId="478"/>
          <ac:spMkLst>
            <pc:docMk/>
            <pc:sldMk cId="4193019546" sldId="345"/>
            <ac:spMk id="76" creationId="{F79ED7A8-E53E-43E4-9150-1228B60E3638}"/>
          </ac:spMkLst>
        </pc:spChg>
        <pc:spChg chg="mod topLvl">
          <ac:chgData name="김 민호" userId="0f5da431a89d92c6" providerId="LiveId" clId="{72BDBBBC-78F1-4069-A877-FDCB17A813B4}" dt="2021-07-10T06:36:41.996" v="3320" actId="20577"/>
          <ac:spMkLst>
            <pc:docMk/>
            <pc:sldMk cId="4193019546" sldId="345"/>
            <ac:spMk id="79" creationId="{92A5F510-5F39-4C42-B8D9-FF1F6C8E3291}"/>
          </ac:spMkLst>
        </pc:spChg>
        <pc:spChg chg="mod topLvl">
          <ac:chgData name="김 민호" userId="0f5da431a89d92c6" providerId="LiveId" clId="{72BDBBBC-78F1-4069-A877-FDCB17A813B4}" dt="2021-07-10T06:36:44.325" v="3322" actId="20577"/>
          <ac:spMkLst>
            <pc:docMk/>
            <pc:sldMk cId="4193019546" sldId="345"/>
            <ac:spMk id="80" creationId="{3B50ED03-D38C-40AD-8953-432B8E67D1A7}"/>
          </ac:spMkLst>
        </pc:spChg>
        <pc:spChg chg="mod topLvl">
          <ac:chgData name="김 민호" userId="0f5da431a89d92c6" providerId="LiveId" clId="{72BDBBBC-78F1-4069-A877-FDCB17A813B4}" dt="2021-07-10T06:36:46.627" v="3324" actId="20577"/>
          <ac:spMkLst>
            <pc:docMk/>
            <pc:sldMk cId="4193019546" sldId="345"/>
            <ac:spMk id="82" creationId="{EF9466D2-EEE5-4096-BE38-F08554E98D97}"/>
          </ac:spMkLst>
        </pc:spChg>
        <pc:spChg chg="mod topLvl">
          <ac:chgData name="김 민호" userId="0f5da431a89d92c6" providerId="LiveId" clId="{72BDBBBC-78F1-4069-A877-FDCB17A813B4}" dt="2021-07-10T06:36:49.202" v="3326" actId="20577"/>
          <ac:spMkLst>
            <pc:docMk/>
            <pc:sldMk cId="4193019546" sldId="345"/>
            <ac:spMk id="84" creationId="{970C3E9D-19F8-41D3-8840-E822E19D76F5}"/>
          </ac:spMkLst>
        </pc:spChg>
        <pc:spChg chg="mod topLvl">
          <ac:chgData name="김 민호" userId="0f5da431a89d92c6" providerId="LiveId" clId="{72BDBBBC-78F1-4069-A877-FDCB17A813B4}" dt="2021-07-10T06:36:51.105" v="3328" actId="20577"/>
          <ac:spMkLst>
            <pc:docMk/>
            <pc:sldMk cId="4193019546" sldId="345"/>
            <ac:spMk id="85" creationId="{76D21A63-ED17-4ED0-9CB4-1CD603766DB7}"/>
          </ac:spMkLst>
        </pc:spChg>
        <pc:spChg chg="mod topLvl">
          <ac:chgData name="김 민호" userId="0f5da431a89d92c6" providerId="LiveId" clId="{72BDBBBC-78F1-4069-A877-FDCB17A813B4}" dt="2021-07-10T06:36:54.604" v="3330" actId="20577"/>
          <ac:spMkLst>
            <pc:docMk/>
            <pc:sldMk cId="4193019546" sldId="345"/>
            <ac:spMk id="87" creationId="{2E5A002A-965D-499F-8851-401DCD96BF2B}"/>
          </ac:spMkLst>
        </pc:spChg>
        <pc:spChg chg="mod topLvl">
          <ac:chgData name="김 민호" userId="0f5da431a89d92c6" providerId="LiveId" clId="{72BDBBBC-78F1-4069-A877-FDCB17A813B4}" dt="2021-07-10T06:36:56.701" v="3332" actId="20577"/>
          <ac:spMkLst>
            <pc:docMk/>
            <pc:sldMk cId="4193019546" sldId="345"/>
            <ac:spMk id="89" creationId="{F859F5C1-6F00-4F7B-B94A-7001A35F7D33}"/>
          </ac:spMkLst>
        </pc:spChg>
        <pc:spChg chg="add mod">
          <ac:chgData name="김 민호" userId="0f5da431a89d92c6" providerId="LiveId" clId="{72BDBBBC-78F1-4069-A877-FDCB17A813B4}" dt="2021-07-10T06:36:58.778" v="3334" actId="20577"/>
          <ac:spMkLst>
            <pc:docMk/>
            <pc:sldMk cId="4193019546" sldId="345"/>
            <ac:spMk id="92" creationId="{82F4DC27-CE9B-41B7-BCF7-E9A39219F19C}"/>
          </ac:spMkLst>
        </pc:spChg>
        <pc:spChg chg="add mod">
          <ac:chgData name="김 민호" userId="0f5da431a89d92c6" providerId="LiveId" clId="{72BDBBBC-78F1-4069-A877-FDCB17A813B4}" dt="2021-07-10T06:37:00.479" v="3336" actId="20577"/>
          <ac:spMkLst>
            <pc:docMk/>
            <pc:sldMk cId="4193019546" sldId="345"/>
            <ac:spMk id="94" creationId="{12D41FC1-3CDB-483F-AE3F-D43486BD5BF6}"/>
          </ac:spMkLst>
        </pc:spChg>
        <pc:spChg chg="add mod">
          <ac:chgData name="김 민호" userId="0f5da431a89d92c6" providerId="LiveId" clId="{72BDBBBC-78F1-4069-A877-FDCB17A813B4}" dt="2021-07-10T06:37:02.893" v="3339" actId="20577"/>
          <ac:spMkLst>
            <pc:docMk/>
            <pc:sldMk cId="4193019546" sldId="345"/>
            <ac:spMk id="98" creationId="{2943F692-5C0A-4ED4-95D4-179D680098A8}"/>
          </ac:spMkLst>
        </pc:spChg>
        <pc:spChg chg="del">
          <ac:chgData name="김 민호" userId="0f5da431a89d92c6" providerId="LiveId" clId="{72BDBBBC-78F1-4069-A877-FDCB17A813B4}" dt="2021-07-10T06:33:14.885" v="3029" actId="478"/>
          <ac:spMkLst>
            <pc:docMk/>
            <pc:sldMk cId="4193019546" sldId="345"/>
            <ac:spMk id="105" creationId="{DE1C816A-17DB-4B9E-AD06-6BE8480F5E6F}"/>
          </ac:spMkLst>
        </pc:spChg>
        <pc:spChg chg="del">
          <ac:chgData name="김 민호" userId="0f5da431a89d92c6" providerId="LiveId" clId="{72BDBBBC-78F1-4069-A877-FDCB17A813B4}" dt="2021-07-10T06:33:15.870" v="3030" actId="478"/>
          <ac:spMkLst>
            <pc:docMk/>
            <pc:sldMk cId="4193019546" sldId="345"/>
            <ac:spMk id="111" creationId="{1F609E3B-73AF-46A3-B2A2-C4CAA8ED9886}"/>
          </ac:spMkLst>
        </pc:spChg>
        <pc:grpChg chg="add del mod">
          <ac:chgData name="김 민호" userId="0f5da431a89d92c6" providerId="LiveId" clId="{72BDBBBC-78F1-4069-A877-FDCB17A813B4}" dt="2021-07-10T06:35:11.702" v="3290" actId="1035"/>
          <ac:grpSpMkLst>
            <pc:docMk/>
            <pc:sldMk cId="4193019546" sldId="345"/>
            <ac:grpSpMk id="3" creationId="{ECC7294C-6A5D-49AD-8CC9-2EC92E08FF63}"/>
          </ac:grpSpMkLst>
        </pc:grpChg>
        <pc:grpChg chg="add del mod">
          <ac:chgData name="김 민호" userId="0f5da431a89d92c6" providerId="LiveId" clId="{72BDBBBC-78F1-4069-A877-FDCB17A813B4}" dt="2021-07-10T06:35:15.716" v="3291" actId="165"/>
          <ac:grpSpMkLst>
            <pc:docMk/>
            <pc:sldMk cId="4193019546" sldId="345"/>
            <ac:grpSpMk id="77" creationId="{C27E51DF-9792-46F3-A15E-36133606734E}"/>
          </ac:grpSpMkLst>
        </pc:grpChg>
        <pc:grpChg chg="del">
          <ac:chgData name="김 민호" userId="0f5da431a89d92c6" providerId="LiveId" clId="{72BDBBBC-78F1-4069-A877-FDCB17A813B4}" dt="2021-07-10T06:33:14.885" v="3029" actId="478"/>
          <ac:grpSpMkLst>
            <pc:docMk/>
            <pc:sldMk cId="4193019546" sldId="345"/>
            <ac:grpSpMk id="106" creationId="{184F288F-2B48-42AB-AF56-5C8093C8CC6B}"/>
          </ac:grpSpMkLst>
        </pc:grpChg>
        <pc:grpChg chg="del">
          <ac:chgData name="김 민호" userId="0f5da431a89d92c6" providerId="LiveId" clId="{72BDBBBC-78F1-4069-A877-FDCB17A813B4}" dt="2021-07-10T06:33:15.870" v="3030" actId="478"/>
          <ac:grpSpMkLst>
            <pc:docMk/>
            <pc:sldMk cId="4193019546" sldId="345"/>
            <ac:grpSpMk id="107" creationId="{486E2BCA-4B08-4B8D-93C4-643A9D6FCC94}"/>
          </ac:grpSpMkLst>
        </pc:grp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16" creationId="{6A49EFF8-6D70-44D1-AFA8-988178F7CD43}"/>
          </ac:cxnSpMkLst>
        </pc:cxn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25" creationId="{6F67E382-D7BD-45AA-BC77-EDC616D5B62C}"/>
          </ac:cxnSpMkLst>
        </pc:cxn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29" creationId="{7D7A7C76-00CB-4F72-BF34-90E61115B1FE}"/>
          </ac:cxnSpMkLst>
        </pc:cxn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38" creationId="{F2F62552-62E0-47C6-9B3B-24185A554B3E}"/>
          </ac:cxnSpMkLst>
        </pc:cxn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43" creationId="{97FA08EA-0046-42E7-A020-7BCA78D3D65C}"/>
          </ac:cxnSpMkLst>
        </pc:cxnChg>
        <pc:cxnChg chg="del mod">
          <ac:chgData name="김 민호" userId="0f5da431a89d92c6" providerId="LiveId" clId="{72BDBBBC-78F1-4069-A877-FDCB17A813B4}" dt="2021-07-10T06:33:14.885" v="3029" actId="478"/>
          <ac:cxnSpMkLst>
            <pc:docMk/>
            <pc:sldMk cId="4193019546" sldId="345"/>
            <ac:cxnSpMk id="45" creationId="{D66847AC-B863-4BE6-93F3-1D87F94D4B91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47" creationId="{20B9E20C-DEAA-449E-91D2-8EAB8C497896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49" creationId="{4ECF6633-A49C-4843-9000-2A37AF98013C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52" creationId="{08613D0F-6B46-4A21-8885-6D8082D6EEC7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54" creationId="{271F5409-B20A-4C5C-9344-886FB5A83B8A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60" creationId="{CBC43C54-A444-4DB1-AD9B-42F957BEEFA2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62" creationId="{7D5AC9C4-75E1-427D-8F31-AD0F57A7C16A}"/>
          </ac:cxnSpMkLst>
        </pc:cxnChg>
        <pc:cxnChg chg="mod">
          <ac:chgData name="김 민호" userId="0f5da431a89d92c6" providerId="LiveId" clId="{72BDBBBC-78F1-4069-A877-FDCB17A813B4}" dt="2021-07-10T06:35:09.378" v="3279" actId="478"/>
          <ac:cxnSpMkLst>
            <pc:docMk/>
            <pc:sldMk cId="4193019546" sldId="345"/>
            <ac:cxnSpMk id="64" creationId="{729E69BC-7AF0-4B0E-9EEB-F3B168B770C8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66" creationId="{53E1366A-F4F7-40F9-9E5D-236C90ABB891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68" creationId="{21D88C56-52D3-4E15-8EE3-3567A7ED7247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71" creationId="{1095B132-C51B-41F0-B106-E056092FE261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73" creationId="{F7B4594C-AB04-40CA-9233-A17F084FB3F9}"/>
          </ac:cxnSpMkLst>
        </pc:cxnChg>
        <pc:cxnChg chg="add del mod">
          <ac:chgData name="김 민호" userId="0f5da431a89d92c6" providerId="LiveId" clId="{72BDBBBC-78F1-4069-A877-FDCB17A813B4}" dt="2021-07-10T06:34:39.236" v="3271"/>
          <ac:cxnSpMkLst>
            <pc:docMk/>
            <pc:sldMk cId="4193019546" sldId="345"/>
            <ac:cxnSpMk id="75" creationId="{E1A531BE-226A-4BB6-85D0-FE397511FED0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78" creationId="{FB6943F0-98E1-4709-A80D-C007B1050240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81" creationId="{B8CAD866-AEBD-4120-8462-90D7B861A3FD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83" creationId="{23884604-D6C6-4F43-BDBD-0F270FBBF0A8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86" creationId="{4EF8D0FD-807E-4A44-8D6E-E781A35F716A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88" creationId="{5E41948B-0810-4684-8ACB-A0ACFEF01572}"/>
          </ac:cxnSpMkLst>
        </pc:cxnChg>
        <pc:cxnChg chg="mod topLvl">
          <ac:chgData name="김 민호" userId="0f5da431a89d92c6" providerId="LiveId" clId="{72BDBBBC-78F1-4069-A877-FDCB17A813B4}" dt="2021-07-10T06:35:15.716" v="3291" actId="165"/>
          <ac:cxnSpMkLst>
            <pc:docMk/>
            <pc:sldMk cId="4193019546" sldId="345"/>
            <ac:cxnSpMk id="90" creationId="{6DBFCC62-34FB-4445-8EDA-A0B4661C61AD}"/>
          </ac:cxnSpMkLst>
        </pc:cxnChg>
        <pc:cxnChg chg="add mod">
          <ac:chgData name="김 민호" userId="0f5da431a89d92c6" providerId="LiveId" clId="{72BDBBBC-78F1-4069-A877-FDCB17A813B4}" dt="2021-07-10T06:36:27.345" v="3306" actId="1076"/>
          <ac:cxnSpMkLst>
            <pc:docMk/>
            <pc:sldMk cId="4193019546" sldId="345"/>
            <ac:cxnSpMk id="91" creationId="{23AE8FF2-DD28-4F61-BD60-2A10294A7B2E}"/>
          </ac:cxnSpMkLst>
        </pc:cxnChg>
        <pc:cxnChg chg="add mod">
          <ac:chgData name="김 민호" userId="0f5da431a89d92c6" providerId="LiveId" clId="{72BDBBBC-78F1-4069-A877-FDCB17A813B4}" dt="2021-07-10T06:36:24.648" v="3305" actId="1076"/>
          <ac:cxnSpMkLst>
            <pc:docMk/>
            <pc:sldMk cId="4193019546" sldId="345"/>
            <ac:cxnSpMk id="93" creationId="{6C5A5A65-EE42-436B-A45C-02E2BCAEA211}"/>
          </ac:cxnSpMkLst>
        </pc:cxnChg>
        <pc:cxnChg chg="add mod">
          <ac:chgData name="김 민호" userId="0f5da431a89d92c6" providerId="LiveId" clId="{72BDBBBC-78F1-4069-A877-FDCB17A813B4}" dt="2021-07-10T06:36:15.227" v="3304" actId="14100"/>
          <ac:cxnSpMkLst>
            <pc:docMk/>
            <pc:sldMk cId="4193019546" sldId="345"/>
            <ac:cxnSpMk id="95" creationId="{0A942E97-AD80-49DF-8116-802769FFDDE5}"/>
          </ac:cxnSpMkLst>
        </pc:cxnChg>
      </pc:sldChg>
      <pc:sldChg chg="addSp delSp modSp add mod">
        <pc:chgData name="김 민호" userId="0f5da431a89d92c6" providerId="LiveId" clId="{72BDBBBC-78F1-4069-A877-FDCB17A813B4}" dt="2021-07-10T08:08:42.125" v="4910" actId="1076"/>
        <pc:sldMkLst>
          <pc:docMk/>
          <pc:sldMk cId="3786295984" sldId="346"/>
        </pc:sldMkLst>
        <pc:spChg chg="mod">
          <ac:chgData name="김 민호" userId="0f5da431a89d92c6" providerId="LiveId" clId="{72BDBBBC-78F1-4069-A877-FDCB17A813B4}" dt="2021-07-10T07:18:32.487" v="3606" actId="20577"/>
          <ac:spMkLst>
            <pc:docMk/>
            <pc:sldMk cId="3786295984" sldId="346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7:54:42.475" v="4907" actId="20577"/>
          <ac:spMkLst>
            <pc:docMk/>
            <pc:sldMk cId="3786295984" sldId="346"/>
            <ac:spMk id="22" creationId="{F823846F-3B7C-443B-893A-9365AC7FF82C}"/>
          </ac:spMkLst>
        </pc:spChg>
        <pc:spChg chg="add del mod">
          <ac:chgData name="김 민호" userId="0f5da431a89d92c6" providerId="LiveId" clId="{72BDBBBC-78F1-4069-A877-FDCB17A813B4}" dt="2021-07-10T07:23:05.670" v="3733" actId="478"/>
          <ac:spMkLst>
            <pc:docMk/>
            <pc:sldMk cId="3786295984" sldId="346"/>
            <ac:spMk id="48" creationId="{1BC21002-EDF2-43DF-AE98-0331BDF0B13D}"/>
          </ac:spMkLst>
        </pc:spChg>
        <pc:spChg chg="mod">
          <ac:chgData name="김 민호" userId="0f5da431a89d92c6" providerId="LiveId" clId="{72BDBBBC-78F1-4069-A877-FDCB17A813B4}" dt="2021-07-10T07:33:02.095" v="3916"/>
          <ac:spMkLst>
            <pc:docMk/>
            <pc:sldMk cId="3786295984" sldId="346"/>
            <ac:spMk id="58" creationId="{42F2F1C9-3848-42F6-A2F7-98F2F240BEE4}"/>
          </ac:spMkLst>
        </pc:spChg>
        <pc:spChg chg="add del mod">
          <ac:chgData name="김 민호" userId="0f5da431a89d92c6" providerId="LiveId" clId="{72BDBBBC-78F1-4069-A877-FDCB17A813B4}" dt="2021-07-10T07:24:18.631" v="3757" actId="1076"/>
          <ac:spMkLst>
            <pc:docMk/>
            <pc:sldMk cId="3786295984" sldId="346"/>
            <ac:spMk id="65" creationId="{C3736788-045E-4344-AA58-79FBA3570936}"/>
          </ac:spMkLst>
        </pc:spChg>
        <pc:spChg chg="add mod">
          <ac:chgData name="김 민호" userId="0f5da431a89d92c6" providerId="LiveId" clId="{72BDBBBC-78F1-4069-A877-FDCB17A813B4}" dt="2021-07-10T07:24:24.164" v="3763" actId="20577"/>
          <ac:spMkLst>
            <pc:docMk/>
            <pc:sldMk cId="3786295984" sldId="346"/>
            <ac:spMk id="66" creationId="{6259088A-4C6C-460F-A8A9-7F0FEBE978D3}"/>
          </ac:spMkLst>
        </pc:spChg>
        <pc:spChg chg="add mod">
          <ac:chgData name="김 민호" userId="0f5da431a89d92c6" providerId="LiveId" clId="{72BDBBBC-78F1-4069-A877-FDCB17A813B4}" dt="2021-07-10T07:24:30.549" v="3767" actId="20577"/>
          <ac:spMkLst>
            <pc:docMk/>
            <pc:sldMk cId="3786295984" sldId="346"/>
            <ac:spMk id="67" creationId="{FDD77DC1-6AA9-4806-83C0-6448AD414D6C}"/>
          </ac:spMkLst>
        </pc:spChg>
        <pc:spChg chg="add mod">
          <ac:chgData name="김 민호" userId="0f5da431a89d92c6" providerId="LiveId" clId="{72BDBBBC-78F1-4069-A877-FDCB17A813B4}" dt="2021-07-10T07:24:34.576" v="3771" actId="20577"/>
          <ac:spMkLst>
            <pc:docMk/>
            <pc:sldMk cId="3786295984" sldId="346"/>
            <ac:spMk id="68" creationId="{131598B5-E49D-40D5-B95D-1A393CF4CF57}"/>
          </ac:spMkLst>
        </pc:spChg>
        <pc:spChg chg="add mod">
          <ac:chgData name="김 민호" userId="0f5da431a89d92c6" providerId="LiveId" clId="{72BDBBBC-78F1-4069-A877-FDCB17A813B4}" dt="2021-07-10T07:24:39.801" v="3776" actId="20577"/>
          <ac:spMkLst>
            <pc:docMk/>
            <pc:sldMk cId="3786295984" sldId="346"/>
            <ac:spMk id="69" creationId="{0652CF32-2CA8-4F59-B224-8CD05FFB86CE}"/>
          </ac:spMkLst>
        </pc:spChg>
        <pc:spChg chg="add mod">
          <ac:chgData name="김 민호" userId="0f5da431a89d92c6" providerId="LiveId" clId="{72BDBBBC-78F1-4069-A877-FDCB17A813B4}" dt="2021-07-10T07:24:44.482" v="3780" actId="20577"/>
          <ac:spMkLst>
            <pc:docMk/>
            <pc:sldMk cId="3786295984" sldId="346"/>
            <ac:spMk id="70" creationId="{057748D6-A6B0-4BB3-BF21-03A369B70B00}"/>
          </ac:spMkLst>
        </pc:spChg>
        <pc:spChg chg="add mod">
          <ac:chgData name="김 민호" userId="0f5da431a89d92c6" providerId="LiveId" clId="{72BDBBBC-78F1-4069-A877-FDCB17A813B4}" dt="2021-07-10T07:24:49.175" v="3786" actId="20577"/>
          <ac:spMkLst>
            <pc:docMk/>
            <pc:sldMk cId="3786295984" sldId="346"/>
            <ac:spMk id="71" creationId="{F3B47216-8EBD-4C34-8A8E-9DEC27A7CC9B}"/>
          </ac:spMkLst>
        </pc:spChg>
        <pc:spChg chg="add mod">
          <ac:chgData name="김 민호" userId="0f5da431a89d92c6" providerId="LiveId" clId="{72BDBBBC-78F1-4069-A877-FDCB17A813B4}" dt="2021-07-10T07:24:53.805" v="3790" actId="20577"/>
          <ac:spMkLst>
            <pc:docMk/>
            <pc:sldMk cId="3786295984" sldId="346"/>
            <ac:spMk id="72" creationId="{16D0134C-A93F-406C-B231-FBBDE8E27A68}"/>
          </ac:spMkLst>
        </pc:spChg>
        <pc:spChg chg="add mod">
          <ac:chgData name="김 민호" userId="0f5da431a89d92c6" providerId="LiveId" clId="{72BDBBBC-78F1-4069-A877-FDCB17A813B4}" dt="2021-07-10T08:08:42.125" v="4910" actId="1076"/>
          <ac:spMkLst>
            <pc:docMk/>
            <pc:sldMk cId="3786295984" sldId="346"/>
            <ac:spMk id="73" creationId="{C8B4D4D6-4A06-48D4-BAF1-533BB8431518}"/>
          </ac:spMkLst>
        </pc:spChg>
        <pc:spChg chg="add mod">
          <ac:chgData name="김 민호" userId="0f5da431a89d92c6" providerId="LiveId" clId="{72BDBBBC-78F1-4069-A877-FDCB17A813B4}" dt="2021-07-10T07:25:03.486" v="3797" actId="20577"/>
          <ac:spMkLst>
            <pc:docMk/>
            <pc:sldMk cId="3786295984" sldId="346"/>
            <ac:spMk id="74" creationId="{7DFBB497-4139-432F-A571-22A88ECBEB58}"/>
          </ac:spMkLst>
        </pc:spChg>
        <pc:spChg chg="add mod">
          <ac:chgData name="김 민호" userId="0f5da431a89d92c6" providerId="LiveId" clId="{72BDBBBC-78F1-4069-A877-FDCB17A813B4}" dt="2021-07-10T07:25:16.983" v="3799" actId="571"/>
          <ac:spMkLst>
            <pc:docMk/>
            <pc:sldMk cId="3786295984" sldId="346"/>
            <ac:spMk id="75" creationId="{D6CCBECE-12AE-40BE-8C38-7DF4D922AC69}"/>
          </ac:spMkLst>
        </pc:spChg>
        <pc:spChg chg="add mod">
          <ac:chgData name="김 민호" userId="0f5da431a89d92c6" providerId="LiveId" clId="{72BDBBBC-78F1-4069-A877-FDCB17A813B4}" dt="2021-07-10T07:25:16.983" v="3799" actId="571"/>
          <ac:spMkLst>
            <pc:docMk/>
            <pc:sldMk cId="3786295984" sldId="346"/>
            <ac:spMk id="76" creationId="{96CF7697-B34C-4481-910D-E0AA3205C0DD}"/>
          </ac:spMkLst>
        </pc:spChg>
        <pc:spChg chg="add mod">
          <ac:chgData name="김 민호" userId="0f5da431a89d92c6" providerId="LiveId" clId="{72BDBBBC-78F1-4069-A877-FDCB17A813B4}" dt="2021-07-10T07:25:16.983" v="3799" actId="571"/>
          <ac:spMkLst>
            <pc:docMk/>
            <pc:sldMk cId="3786295984" sldId="346"/>
            <ac:spMk id="77" creationId="{325CBDF1-C757-4C6F-8DD8-75146F989F81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79" creationId="{92A5F510-5F39-4C42-B8D9-FF1F6C8E3291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0" creationId="{3B50ED03-D38C-40AD-8953-432B8E67D1A7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2" creationId="{EF9466D2-EEE5-4096-BE38-F08554E98D97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4" creationId="{970C3E9D-19F8-41D3-8840-E822E19D76F5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5" creationId="{76D21A63-ED17-4ED0-9CB4-1CD603766DB7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7" creationId="{2E5A002A-965D-499F-8851-401DCD96BF2B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89" creationId="{F859F5C1-6F00-4F7B-B94A-7001A35F7D33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92" creationId="{82F4DC27-CE9B-41B7-BCF7-E9A39219F19C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94" creationId="{12D41FC1-3CDB-483F-AE3F-D43486BD5BF6}"/>
          </ac:spMkLst>
        </pc:spChg>
        <pc:spChg chg="mod">
          <ac:chgData name="김 민호" userId="0f5da431a89d92c6" providerId="LiveId" clId="{72BDBBBC-78F1-4069-A877-FDCB17A813B4}" dt="2021-07-10T07:18:42.383" v="3608" actId="164"/>
          <ac:spMkLst>
            <pc:docMk/>
            <pc:sldMk cId="3786295984" sldId="346"/>
            <ac:spMk id="98" creationId="{2943F692-5C0A-4ED4-95D4-179D680098A8}"/>
          </ac:spMkLst>
        </pc:spChg>
        <pc:grpChg chg="del">
          <ac:chgData name="김 민호" userId="0f5da431a89d92c6" providerId="LiveId" clId="{72BDBBBC-78F1-4069-A877-FDCB17A813B4}" dt="2021-07-10T07:18:36.091" v="3607" actId="478"/>
          <ac:grpSpMkLst>
            <pc:docMk/>
            <pc:sldMk cId="3786295984" sldId="346"/>
            <ac:grpSpMk id="3" creationId="{ECC7294C-6A5D-49AD-8CC9-2EC92E08FF63}"/>
          </ac:grpSpMkLst>
        </pc:grpChg>
        <pc:grpChg chg="add mod">
          <ac:chgData name="김 민호" userId="0f5da431a89d92c6" providerId="LiveId" clId="{72BDBBBC-78F1-4069-A877-FDCB17A813B4}" dt="2021-07-10T07:22:57.417" v="3731" actId="1076"/>
          <ac:grpSpMkLst>
            <pc:docMk/>
            <pc:sldMk cId="3786295984" sldId="346"/>
            <ac:grpSpMk id="4" creationId="{A049213C-D30D-4212-A29A-36D9CA4EF796}"/>
          </ac:grpSpMkLst>
        </pc:grpChg>
        <pc:graphicFrameChg chg="add del">
          <ac:chgData name="김 민호" userId="0f5da431a89d92c6" providerId="LiveId" clId="{72BDBBBC-78F1-4069-A877-FDCB17A813B4}" dt="2021-07-10T07:19:02.699" v="3611" actId="3680"/>
          <ac:graphicFrameMkLst>
            <pc:docMk/>
            <pc:sldMk cId="3786295984" sldId="346"/>
            <ac:graphicFrameMk id="6" creationId="{FEB5853B-1E5C-44A9-8A52-1F93E7EAFD3D}"/>
          </ac:graphicFrameMkLst>
        </pc:graphicFrameChg>
        <pc:graphicFrameChg chg="add del mod modGraphic">
          <ac:chgData name="김 민호" userId="0f5da431a89d92c6" providerId="LiveId" clId="{72BDBBBC-78F1-4069-A877-FDCB17A813B4}" dt="2021-07-10T07:20:20.339" v="3626" actId="478"/>
          <ac:graphicFrameMkLst>
            <pc:docMk/>
            <pc:sldMk cId="3786295984" sldId="346"/>
            <ac:graphicFrameMk id="7" creationId="{BA534127-BAB4-4DB8-933A-5AE1624C1924}"/>
          </ac:graphicFrameMkLst>
        </pc:graphicFrameChg>
        <pc:graphicFrameChg chg="add mod modGraphic">
          <ac:chgData name="김 민호" userId="0f5da431a89d92c6" providerId="LiveId" clId="{72BDBBBC-78F1-4069-A877-FDCB17A813B4}" dt="2021-07-10T07:23:03.879" v="3732" actId="1076"/>
          <ac:graphicFrameMkLst>
            <pc:docMk/>
            <pc:sldMk cId="3786295984" sldId="346"/>
            <ac:graphicFrameMk id="47" creationId="{12BF706C-8467-435C-BA04-C21224E5D026}"/>
          </ac:graphicFrameMkLst>
        </pc:graphicFrame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49" creationId="{4ECF6633-A49C-4843-9000-2A37AF98013C}"/>
          </ac:cxnSpMkLst>
        </pc:cxn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52" creationId="{08613D0F-6B46-4A21-8885-6D8082D6EEC7}"/>
          </ac:cxnSpMkLst>
        </pc:cxn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54" creationId="{271F5409-B20A-4C5C-9344-886FB5A83B8A}"/>
          </ac:cxnSpMkLst>
        </pc:cxn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60" creationId="{CBC43C54-A444-4DB1-AD9B-42F957BEEFA2}"/>
          </ac:cxnSpMkLst>
        </pc:cxn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62" creationId="{7D5AC9C4-75E1-427D-8F31-AD0F57A7C16A}"/>
          </ac:cxnSpMkLst>
        </pc:cxnChg>
        <pc:cxnChg chg="mod">
          <ac:chgData name="김 민호" userId="0f5da431a89d92c6" providerId="LiveId" clId="{72BDBBBC-78F1-4069-A877-FDCB17A813B4}" dt="2021-07-10T07:18:36.091" v="3607" actId="478"/>
          <ac:cxnSpMkLst>
            <pc:docMk/>
            <pc:sldMk cId="3786295984" sldId="346"/>
            <ac:cxnSpMk id="64" creationId="{729E69BC-7AF0-4B0E-9EEB-F3B168B770C8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78" creationId="{FB6943F0-98E1-4709-A80D-C007B1050240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81" creationId="{B8CAD866-AEBD-4120-8462-90D7B861A3FD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83" creationId="{23884604-D6C6-4F43-BDBD-0F270FBBF0A8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86" creationId="{4EF8D0FD-807E-4A44-8D6E-E781A35F716A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88" creationId="{5E41948B-0810-4684-8ACB-A0ACFEF01572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90" creationId="{6DBFCC62-34FB-4445-8EDA-A0B4661C61AD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91" creationId="{23AE8FF2-DD28-4F61-BD60-2A10294A7B2E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93" creationId="{6C5A5A65-EE42-436B-A45C-02E2BCAEA211}"/>
          </ac:cxnSpMkLst>
        </pc:cxnChg>
        <pc:cxnChg chg="mod">
          <ac:chgData name="김 민호" userId="0f5da431a89d92c6" providerId="LiveId" clId="{72BDBBBC-78F1-4069-A877-FDCB17A813B4}" dt="2021-07-10T07:18:42.383" v="3608" actId="164"/>
          <ac:cxnSpMkLst>
            <pc:docMk/>
            <pc:sldMk cId="3786295984" sldId="346"/>
            <ac:cxnSpMk id="95" creationId="{0A942E97-AD80-49DF-8116-802769FFDDE5}"/>
          </ac:cxnSpMkLst>
        </pc:cxnChg>
      </pc:sldChg>
      <pc:sldChg chg="addSp delSp modSp add mod">
        <pc:chgData name="김 민호" userId="0f5da431a89d92c6" providerId="LiveId" clId="{72BDBBBC-78F1-4069-A877-FDCB17A813B4}" dt="2021-07-10T07:54:44.247" v="4909" actId="20577"/>
        <pc:sldMkLst>
          <pc:docMk/>
          <pc:sldMk cId="1458676789" sldId="347"/>
        </pc:sldMkLst>
        <pc:spChg chg="mod">
          <ac:chgData name="김 민호" userId="0f5da431a89d92c6" providerId="LiveId" clId="{72BDBBBC-78F1-4069-A877-FDCB17A813B4}" dt="2021-07-10T07:54:44.247" v="4909" actId="20577"/>
          <ac:spMkLst>
            <pc:docMk/>
            <pc:sldMk cId="1458676789" sldId="347"/>
            <ac:spMk id="22" creationId="{F823846F-3B7C-443B-893A-9365AC7FF82C}"/>
          </ac:spMkLst>
        </pc:spChg>
        <pc:spChg chg="add mod">
          <ac:chgData name="김 민호" userId="0f5da431a89d92c6" providerId="LiveId" clId="{72BDBBBC-78F1-4069-A877-FDCB17A813B4}" dt="2021-07-10T07:25:19.474" v="3800"/>
          <ac:spMkLst>
            <pc:docMk/>
            <pc:sldMk cId="1458676789" sldId="347"/>
            <ac:spMk id="32" creationId="{FB87FCA2-BBBB-4AA2-9317-D6EBDB597F51}"/>
          </ac:spMkLst>
        </pc:spChg>
        <pc:spChg chg="add mod">
          <ac:chgData name="김 민호" userId="0f5da431a89d92c6" providerId="LiveId" clId="{72BDBBBC-78F1-4069-A877-FDCB17A813B4}" dt="2021-07-10T07:25:19.474" v="3800"/>
          <ac:spMkLst>
            <pc:docMk/>
            <pc:sldMk cId="1458676789" sldId="347"/>
            <ac:spMk id="33" creationId="{5B4511F8-ADF8-4B36-AAD3-2DBDDFAF8B77}"/>
          </ac:spMkLst>
        </pc:spChg>
        <pc:spChg chg="add mod">
          <ac:chgData name="김 민호" userId="0f5da431a89d92c6" providerId="LiveId" clId="{72BDBBBC-78F1-4069-A877-FDCB17A813B4}" dt="2021-07-10T07:25:19.474" v="3800"/>
          <ac:spMkLst>
            <pc:docMk/>
            <pc:sldMk cId="1458676789" sldId="347"/>
            <ac:spMk id="34" creationId="{F922FCC3-7631-4C50-9134-9D424B9AD2CF}"/>
          </ac:spMkLst>
        </pc:spChg>
        <pc:spChg chg="add mod">
          <ac:chgData name="김 민호" userId="0f5da431a89d92c6" providerId="LiveId" clId="{72BDBBBC-78F1-4069-A877-FDCB17A813B4}" dt="2021-07-10T07:25:19.474" v="3800"/>
          <ac:spMkLst>
            <pc:docMk/>
            <pc:sldMk cId="1458676789" sldId="347"/>
            <ac:spMk id="35" creationId="{0CA1C5F5-3DA7-46DD-9CB4-7AD89FDDE422}"/>
          </ac:spMkLst>
        </pc:spChg>
        <pc:spChg chg="mod">
          <ac:chgData name="김 민호" userId="0f5da431a89d92c6" providerId="LiveId" clId="{72BDBBBC-78F1-4069-A877-FDCB17A813B4}" dt="2021-07-10T07:33:13.725" v="3930"/>
          <ac:spMkLst>
            <pc:docMk/>
            <pc:sldMk cId="1458676789" sldId="347"/>
            <ac:spMk id="58" creationId="{42F2F1C9-3848-42F6-A2F7-98F2F240BEE4}"/>
          </ac:spMkLst>
        </pc:spChg>
        <pc:spChg chg="mod topLvl">
          <ac:chgData name="김 민호" userId="0f5da431a89d92c6" providerId="LiveId" clId="{72BDBBBC-78F1-4069-A877-FDCB17A813B4}" dt="2021-07-10T07:23:30.780" v="3735" actId="165"/>
          <ac:spMkLst>
            <pc:docMk/>
            <pc:sldMk cId="1458676789" sldId="347"/>
            <ac:spMk id="79" creationId="{92A5F510-5F39-4C42-B8D9-FF1F6C8E3291}"/>
          </ac:spMkLst>
        </pc:spChg>
        <pc:spChg chg="mod topLvl">
          <ac:chgData name="김 민호" userId="0f5da431a89d92c6" providerId="LiveId" clId="{72BDBBBC-78F1-4069-A877-FDCB17A813B4}" dt="2021-07-10T07:23:30.780" v="3735" actId="165"/>
          <ac:spMkLst>
            <pc:docMk/>
            <pc:sldMk cId="1458676789" sldId="347"/>
            <ac:spMk id="80" creationId="{3B50ED03-D38C-40AD-8953-432B8E67D1A7}"/>
          </ac:spMkLst>
        </pc:spChg>
        <pc:spChg chg="del mod topLvl">
          <ac:chgData name="김 민호" userId="0f5da431a89d92c6" providerId="LiveId" clId="{72BDBBBC-78F1-4069-A877-FDCB17A813B4}" dt="2021-07-10T07:23:36.044" v="3736" actId="478"/>
          <ac:spMkLst>
            <pc:docMk/>
            <pc:sldMk cId="1458676789" sldId="347"/>
            <ac:spMk id="82" creationId="{EF9466D2-EEE5-4096-BE38-F08554E98D97}"/>
          </ac:spMkLst>
        </pc:spChg>
        <pc:spChg chg="mod topLvl">
          <ac:chgData name="김 민호" userId="0f5da431a89d92c6" providerId="LiveId" clId="{72BDBBBC-78F1-4069-A877-FDCB17A813B4}" dt="2021-07-10T07:23:30.780" v="3735" actId="165"/>
          <ac:spMkLst>
            <pc:docMk/>
            <pc:sldMk cId="1458676789" sldId="347"/>
            <ac:spMk id="84" creationId="{970C3E9D-19F8-41D3-8840-E822E19D76F5}"/>
          </ac:spMkLst>
        </pc:spChg>
        <pc:spChg chg="del mod topLvl">
          <ac:chgData name="김 민호" userId="0f5da431a89d92c6" providerId="LiveId" clId="{72BDBBBC-78F1-4069-A877-FDCB17A813B4}" dt="2021-07-10T07:23:37.280" v="3738" actId="478"/>
          <ac:spMkLst>
            <pc:docMk/>
            <pc:sldMk cId="1458676789" sldId="347"/>
            <ac:spMk id="85" creationId="{76D21A63-ED17-4ED0-9CB4-1CD603766DB7}"/>
          </ac:spMkLst>
        </pc:spChg>
        <pc:spChg chg="del mod topLvl">
          <ac:chgData name="김 민호" userId="0f5da431a89d92c6" providerId="LiveId" clId="{72BDBBBC-78F1-4069-A877-FDCB17A813B4}" dt="2021-07-10T07:23:36.044" v="3736" actId="478"/>
          <ac:spMkLst>
            <pc:docMk/>
            <pc:sldMk cId="1458676789" sldId="347"/>
            <ac:spMk id="87" creationId="{2E5A002A-965D-499F-8851-401DCD96BF2B}"/>
          </ac:spMkLst>
        </pc:spChg>
        <pc:spChg chg="del mod topLvl">
          <ac:chgData name="김 민호" userId="0f5da431a89d92c6" providerId="LiveId" clId="{72BDBBBC-78F1-4069-A877-FDCB17A813B4}" dt="2021-07-10T07:23:36.044" v="3736" actId="478"/>
          <ac:spMkLst>
            <pc:docMk/>
            <pc:sldMk cId="1458676789" sldId="347"/>
            <ac:spMk id="89" creationId="{F859F5C1-6F00-4F7B-B94A-7001A35F7D33}"/>
          </ac:spMkLst>
        </pc:spChg>
        <pc:spChg chg="mod topLvl">
          <ac:chgData name="김 민호" userId="0f5da431a89d92c6" providerId="LiveId" clId="{72BDBBBC-78F1-4069-A877-FDCB17A813B4}" dt="2021-07-10T07:23:30.780" v="3735" actId="165"/>
          <ac:spMkLst>
            <pc:docMk/>
            <pc:sldMk cId="1458676789" sldId="347"/>
            <ac:spMk id="92" creationId="{82F4DC27-CE9B-41B7-BCF7-E9A39219F19C}"/>
          </ac:spMkLst>
        </pc:spChg>
        <pc:spChg chg="del mod topLvl">
          <ac:chgData name="김 민호" userId="0f5da431a89d92c6" providerId="LiveId" clId="{72BDBBBC-78F1-4069-A877-FDCB17A813B4}" dt="2021-07-10T07:23:39.341" v="3742" actId="478"/>
          <ac:spMkLst>
            <pc:docMk/>
            <pc:sldMk cId="1458676789" sldId="347"/>
            <ac:spMk id="94" creationId="{12D41FC1-3CDB-483F-AE3F-D43486BD5BF6}"/>
          </ac:spMkLst>
        </pc:spChg>
        <pc:spChg chg="del mod topLvl">
          <ac:chgData name="김 민호" userId="0f5da431a89d92c6" providerId="LiveId" clId="{72BDBBBC-78F1-4069-A877-FDCB17A813B4}" dt="2021-07-10T07:23:38.654" v="3741" actId="478"/>
          <ac:spMkLst>
            <pc:docMk/>
            <pc:sldMk cId="1458676789" sldId="347"/>
            <ac:spMk id="98" creationId="{2943F692-5C0A-4ED4-95D4-179D680098A8}"/>
          </ac:spMkLst>
        </pc:spChg>
        <pc:grpChg chg="del">
          <ac:chgData name="김 민호" userId="0f5da431a89d92c6" providerId="LiveId" clId="{72BDBBBC-78F1-4069-A877-FDCB17A813B4}" dt="2021-07-10T07:23:30.780" v="3735" actId="165"/>
          <ac:grpSpMkLst>
            <pc:docMk/>
            <pc:sldMk cId="1458676789" sldId="347"/>
            <ac:grpSpMk id="4" creationId="{A049213C-D30D-4212-A29A-36D9CA4EF796}"/>
          </ac:grpSpMkLst>
        </pc:grpChg>
        <pc:graphicFrameChg chg="modGraphic">
          <ac:chgData name="김 민호" userId="0f5da431a89d92c6" providerId="LiveId" clId="{72BDBBBC-78F1-4069-A877-FDCB17A813B4}" dt="2021-07-10T07:23:49.076" v="3749" actId="6549"/>
          <ac:graphicFrameMkLst>
            <pc:docMk/>
            <pc:sldMk cId="1458676789" sldId="347"/>
            <ac:graphicFrameMk id="47" creationId="{12BF706C-8467-435C-BA04-C21224E5D026}"/>
          </ac:graphicFrameMkLst>
        </pc:graphicFrameChg>
        <pc:cxnChg chg="mod topLvl">
          <ac:chgData name="김 민호" userId="0f5da431a89d92c6" providerId="LiveId" clId="{72BDBBBC-78F1-4069-A877-FDCB17A813B4}" dt="2021-07-10T07:23:30.780" v="3735" actId="165"/>
          <ac:cxnSpMkLst>
            <pc:docMk/>
            <pc:sldMk cId="1458676789" sldId="347"/>
            <ac:cxnSpMk id="78" creationId="{FB6943F0-98E1-4709-A80D-C007B1050240}"/>
          </ac:cxnSpMkLst>
        </pc:cxnChg>
        <pc:cxnChg chg="del mod topLvl">
          <ac:chgData name="김 민호" userId="0f5da431a89d92c6" providerId="LiveId" clId="{72BDBBBC-78F1-4069-A877-FDCB17A813B4}" dt="2021-07-10T07:23:36.625" v="3737" actId="478"/>
          <ac:cxnSpMkLst>
            <pc:docMk/>
            <pc:sldMk cId="1458676789" sldId="347"/>
            <ac:cxnSpMk id="81" creationId="{B8CAD866-AEBD-4120-8462-90D7B861A3FD}"/>
          </ac:cxnSpMkLst>
        </pc:cxnChg>
        <pc:cxnChg chg="mod topLvl">
          <ac:chgData name="김 민호" userId="0f5da431a89d92c6" providerId="LiveId" clId="{72BDBBBC-78F1-4069-A877-FDCB17A813B4}" dt="2021-07-10T07:23:30.780" v="3735" actId="165"/>
          <ac:cxnSpMkLst>
            <pc:docMk/>
            <pc:sldMk cId="1458676789" sldId="347"/>
            <ac:cxnSpMk id="83" creationId="{23884604-D6C6-4F43-BDBD-0F270FBBF0A8}"/>
          </ac:cxnSpMkLst>
        </pc:cxnChg>
        <pc:cxnChg chg="del mod topLvl">
          <ac:chgData name="김 민호" userId="0f5da431a89d92c6" providerId="LiveId" clId="{72BDBBBC-78F1-4069-A877-FDCB17A813B4}" dt="2021-07-10T07:23:37.886" v="3739" actId="478"/>
          <ac:cxnSpMkLst>
            <pc:docMk/>
            <pc:sldMk cId="1458676789" sldId="347"/>
            <ac:cxnSpMk id="86" creationId="{4EF8D0FD-807E-4A44-8D6E-E781A35F716A}"/>
          </ac:cxnSpMkLst>
        </pc:cxnChg>
        <pc:cxnChg chg="del mod topLvl">
          <ac:chgData name="김 민호" userId="0f5da431a89d92c6" providerId="LiveId" clId="{72BDBBBC-78F1-4069-A877-FDCB17A813B4}" dt="2021-07-10T07:23:36.044" v="3736" actId="478"/>
          <ac:cxnSpMkLst>
            <pc:docMk/>
            <pc:sldMk cId="1458676789" sldId="347"/>
            <ac:cxnSpMk id="88" creationId="{5E41948B-0810-4684-8ACB-A0ACFEF01572}"/>
          </ac:cxnSpMkLst>
        </pc:cxnChg>
        <pc:cxnChg chg="del mod topLvl">
          <ac:chgData name="김 민호" userId="0f5da431a89d92c6" providerId="LiveId" clId="{72BDBBBC-78F1-4069-A877-FDCB17A813B4}" dt="2021-07-10T07:23:36.044" v="3736" actId="478"/>
          <ac:cxnSpMkLst>
            <pc:docMk/>
            <pc:sldMk cId="1458676789" sldId="347"/>
            <ac:cxnSpMk id="90" creationId="{6DBFCC62-34FB-4445-8EDA-A0B4661C61AD}"/>
          </ac:cxnSpMkLst>
        </pc:cxnChg>
        <pc:cxnChg chg="mod topLvl">
          <ac:chgData name="김 민호" userId="0f5da431a89d92c6" providerId="LiveId" clId="{72BDBBBC-78F1-4069-A877-FDCB17A813B4}" dt="2021-07-10T07:23:30.780" v="3735" actId="165"/>
          <ac:cxnSpMkLst>
            <pc:docMk/>
            <pc:sldMk cId="1458676789" sldId="347"/>
            <ac:cxnSpMk id="91" creationId="{23AE8FF2-DD28-4F61-BD60-2A10294A7B2E}"/>
          </ac:cxnSpMkLst>
        </pc:cxnChg>
        <pc:cxnChg chg="del mod topLvl">
          <ac:chgData name="김 민호" userId="0f5da431a89d92c6" providerId="LiveId" clId="{72BDBBBC-78F1-4069-A877-FDCB17A813B4}" dt="2021-07-10T07:23:39.792" v="3743" actId="478"/>
          <ac:cxnSpMkLst>
            <pc:docMk/>
            <pc:sldMk cId="1458676789" sldId="347"/>
            <ac:cxnSpMk id="93" creationId="{6C5A5A65-EE42-436B-A45C-02E2BCAEA211}"/>
          </ac:cxnSpMkLst>
        </pc:cxnChg>
        <pc:cxnChg chg="del mod topLvl">
          <ac:chgData name="김 민호" userId="0f5da431a89d92c6" providerId="LiveId" clId="{72BDBBBC-78F1-4069-A877-FDCB17A813B4}" dt="2021-07-10T07:23:38.309" v="3740" actId="478"/>
          <ac:cxnSpMkLst>
            <pc:docMk/>
            <pc:sldMk cId="1458676789" sldId="347"/>
            <ac:cxnSpMk id="95" creationId="{0A942E97-AD80-49DF-8116-802769FFDDE5}"/>
          </ac:cxnSpMkLst>
        </pc:cxnChg>
      </pc:sldChg>
      <pc:sldChg chg="addSp delSp modSp add mod ord">
        <pc:chgData name="김 민호" userId="0f5da431a89d92c6" providerId="LiveId" clId="{72BDBBBC-78F1-4069-A877-FDCB17A813B4}" dt="2021-07-10T08:15:42.095" v="5127" actId="207"/>
        <pc:sldMkLst>
          <pc:docMk/>
          <pc:sldMk cId="3200269391" sldId="348"/>
        </pc:sldMkLst>
        <pc:spChg chg="mod">
          <ac:chgData name="김 민호" userId="0f5da431a89d92c6" providerId="LiveId" clId="{72BDBBBC-78F1-4069-A877-FDCB17A813B4}" dt="2021-07-10T08:15:42.095" v="5127" actId="207"/>
          <ac:spMkLst>
            <pc:docMk/>
            <pc:sldMk cId="3200269391" sldId="348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7:33:48.722" v="3964"/>
          <ac:spMkLst>
            <pc:docMk/>
            <pc:sldMk cId="3200269391" sldId="348"/>
            <ac:spMk id="22" creationId="{F823846F-3B7C-443B-893A-9365AC7FF82C}"/>
          </ac:spMkLst>
        </pc:spChg>
        <pc:spChg chg="add del mod">
          <ac:chgData name="김 민호" userId="0f5da431a89d92c6" providerId="LiveId" clId="{72BDBBBC-78F1-4069-A877-FDCB17A813B4}" dt="2021-07-10T07:34:46" v="4260" actId="478"/>
          <ac:spMkLst>
            <pc:docMk/>
            <pc:sldMk cId="3200269391" sldId="348"/>
            <ac:spMk id="26" creationId="{512C387A-76B5-4640-A511-6F8D77565D30}"/>
          </ac:spMkLst>
        </pc:spChg>
        <pc:spChg chg="add del mod">
          <ac:chgData name="김 민호" userId="0f5da431a89d92c6" providerId="LiveId" clId="{72BDBBBC-78F1-4069-A877-FDCB17A813B4}" dt="2021-07-10T07:34:46" v="4260" actId="478"/>
          <ac:spMkLst>
            <pc:docMk/>
            <pc:sldMk cId="3200269391" sldId="348"/>
            <ac:spMk id="28" creationId="{52FA0562-1B53-44DD-BA3F-29CE3D4EC79D}"/>
          </ac:spMkLst>
        </pc:spChg>
        <pc:spChg chg="add mod">
          <ac:chgData name="김 민호" userId="0f5da431a89d92c6" providerId="LiveId" clId="{72BDBBBC-78F1-4069-A877-FDCB17A813B4}" dt="2021-07-10T07:39:26.944" v="4365" actId="1036"/>
          <ac:spMkLst>
            <pc:docMk/>
            <pc:sldMk cId="3200269391" sldId="348"/>
            <ac:spMk id="31" creationId="{AB7861D5-7DDC-4983-85AA-1D5B041DDA8E}"/>
          </ac:spMkLst>
        </pc:spChg>
        <pc:spChg chg="del">
          <ac:chgData name="김 민호" userId="0f5da431a89d92c6" providerId="LiveId" clId="{72BDBBBC-78F1-4069-A877-FDCB17A813B4}" dt="2021-07-10T07:25:59.592" v="3895" actId="478"/>
          <ac:spMkLst>
            <pc:docMk/>
            <pc:sldMk cId="3200269391" sldId="348"/>
            <ac:spMk id="32" creationId="{FB87FCA2-BBBB-4AA2-9317-D6EBDB597F51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33" creationId="{5B4511F8-ADF8-4B36-AAD3-2DBDDFAF8B77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34" creationId="{F922FCC3-7631-4C50-9134-9D424B9AD2CF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35" creationId="{0CA1C5F5-3DA7-46DD-9CB4-7AD89FDDE422}"/>
          </ac:spMkLst>
        </pc:spChg>
        <pc:spChg chg="add del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36" creationId="{07B2C86F-7003-4C2F-9596-B190FA053AC8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37" creationId="{DD071843-1A45-4199-ACD3-32975AB2DD41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38" creationId="{9796E0AD-F35A-4F52-84E1-4A9B16A7401D}"/>
          </ac:spMkLst>
        </pc:spChg>
        <pc:spChg chg="add del">
          <ac:chgData name="김 민호" userId="0f5da431a89d92c6" providerId="LiveId" clId="{72BDBBBC-78F1-4069-A877-FDCB17A813B4}" dt="2021-07-10T07:37:12.459" v="4325" actId="22"/>
          <ac:spMkLst>
            <pc:docMk/>
            <pc:sldMk cId="3200269391" sldId="348"/>
            <ac:spMk id="39" creationId="{5AAB6A11-54A0-40A8-8040-5E4A85528D74}"/>
          </ac:spMkLst>
        </pc:spChg>
        <pc:spChg chg="add del">
          <ac:chgData name="김 민호" userId="0f5da431a89d92c6" providerId="LiveId" clId="{72BDBBBC-78F1-4069-A877-FDCB17A813B4}" dt="2021-07-10T07:37:13.883" v="4327" actId="22"/>
          <ac:spMkLst>
            <pc:docMk/>
            <pc:sldMk cId="3200269391" sldId="348"/>
            <ac:spMk id="40" creationId="{1C416B21-BC31-4584-89CC-8911196BEFD2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43" creationId="{CA1310A9-5C6C-4664-8628-4A6814840662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44" creationId="{8EBFF4D6-A3F9-4A82-9DFD-01244D37109B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46" creationId="{2BB71036-2FC2-4E25-A73F-2F5DF9A0E9C4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49" creationId="{8A111D81-9F69-4465-940D-9052E2CD5227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50" creationId="{75FFAC61-2A9E-4378-8E15-B228A83D06BC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52" creationId="{646E1319-0374-4EB8-AB39-79B2B80D79CD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54" creationId="{94DD059C-E341-496B-A95F-ABE2A60BE9D3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59" creationId="{9FC27090-3F10-4F8A-9ADC-0FF8D439B0AB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0" creationId="{D4837EA6-924F-495A-9CE8-9B0DC34FF6F4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1" creationId="{89F54188-218C-4F94-9F56-47999540F313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2" creationId="{B06A8E39-5BFC-4A2C-A2EA-7ACF378CD584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3" creationId="{CE84FC15-2BAF-44A1-88CD-E441BBF4A81D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4" creationId="{AC0C88F4-157D-4E0E-83C9-C46DFAADD8CC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5" creationId="{D9D6455E-F8CE-45CF-9B39-6A6347AE0B95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8" creationId="{0BD68E9E-9E80-4024-9F7F-EC4C9C2F2E87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69" creationId="{221323A9-6278-4ACC-A2AB-B01EC14D5FBA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71" creationId="{AB7966D2-5330-42ED-B7C9-57EF8F84FDF9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73" creationId="{E1DFDFBB-13DE-4FA3-B5D2-0A7246D43309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74" creationId="{22BCF564-43A2-4DC3-92C4-9AD12F528FDF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76" creationId="{A4A477B7-1242-4E81-AB33-BA3596AD1D80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79" creationId="{92A5F510-5F39-4C42-B8D9-FF1F6C8E3291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80" creationId="{3B50ED03-D38C-40AD-8953-432B8E67D1A7}"/>
          </ac:spMkLst>
        </pc:spChg>
        <pc:spChg chg="mod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81" creationId="{2E0499F4-C3AE-4485-9233-A195FE2AC592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84" creationId="{970C3E9D-19F8-41D3-8840-E822E19D76F5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85" creationId="{9F65C7F6-AA5C-4411-B5DD-92AC1AF045EB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86" creationId="{90624CB4-16F5-4AFF-97AD-B4D12939AC2F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87" creationId="{C86783AE-4E4B-4A30-9DC3-E7EDC220B7E1}"/>
          </ac:spMkLst>
        </pc:spChg>
        <pc:spChg chg="add mod topLvl">
          <ac:chgData name="김 민호" userId="0f5da431a89d92c6" providerId="LiveId" clId="{72BDBBBC-78F1-4069-A877-FDCB17A813B4}" dt="2021-07-10T07:45:46.659" v="4760" actId="165"/>
          <ac:spMkLst>
            <pc:docMk/>
            <pc:sldMk cId="3200269391" sldId="348"/>
            <ac:spMk id="88" creationId="{254C3FF9-A5E7-4570-8CB9-15630D371818}"/>
          </ac:spMkLst>
        </pc:spChg>
        <pc:spChg chg="add del mod">
          <ac:chgData name="김 민호" userId="0f5da431a89d92c6" providerId="LiveId" clId="{72BDBBBC-78F1-4069-A877-FDCB17A813B4}" dt="2021-07-10T07:39:22.046" v="4361" actId="478"/>
          <ac:spMkLst>
            <pc:docMk/>
            <pc:sldMk cId="3200269391" sldId="348"/>
            <ac:spMk id="89" creationId="{D03CEB8D-18F3-4D7F-9694-5FCBE853E034}"/>
          </ac:spMkLst>
        </pc:spChg>
        <pc:spChg chg="del">
          <ac:chgData name="김 민호" userId="0f5da431a89d92c6" providerId="LiveId" clId="{72BDBBBC-78F1-4069-A877-FDCB17A813B4}" dt="2021-07-10T07:25:58.557" v="3894" actId="478"/>
          <ac:spMkLst>
            <pc:docMk/>
            <pc:sldMk cId="3200269391" sldId="348"/>
            <ac:spMk id="92" creationId="{82F4DC27-CE9B-41B7-BCF7-E9A39219F19C}"/>
          </ac:spMkLst>
        </pc:spChg>
        <pc:grpChg chg="add del mod">
          <ac:chgData name="김 민호" userId="0f5da431a89d92c6" providerId="LiveId" clId="{72BDBBBC-78F1-4069-A877-FDCB17A813B4}" dt="2021-07-10T07:45:46.659" v="4760" actId="165"/>
          <ac:grpSpMkLst>
            <pc:docMk/>
            <pc:sldMk cId="3200269391" sldId="348"/>
            <ac:grpSpMk id="10" creationId="{53890CDC-974A-4FB5-B28C-B8FC19BA105C}"/>
          </ac:grpSpMkLst>
        </pc:grpChg>
        <pc:grpChg chg="add mod topLvl">
          <ac:chgData name="김 민호" userId="0f5da431a89d92c6" providerId="LiveId" clId="{72BDBBBC-78F1-4069-A877-FDCB17A813B4}" dt="2021-07-10T07:45:46.659" v="4760" actId="165"/>
          <ac:grpSpMkLst>
            <pc:docMk/>
            <pc:sldMk cId="3200269391" sldId="348"/>
            <ac:grpSpMk id="41" creationId="{4522554D-628B-4175-9D07-93404710C4FF}"/>
          </ac:grpSpMkLst>
        </pc:grpChg>
        <pc:grpChg chg="add mod topLvl">
          <ac:chgData name="김 민호" userId="0f5da431a89d92c6" providerId="LiveId" clId="{72BDBBBC-78F1-4069-A877-FDCB17A813B4}" dt="2021-07-10T07:45:46.659" v="4760" actId="165"/>
          <ac:grpSpMkLst>
            <pc:docMk/>
            <pc:sldMk cId="3200269391" sldId="348"/>
            <ac:grpSpMk id="66" creationId="{DCF8FFFD-3263-4D5F-8AF2-D0479EFB2DD2}"/>
          </ac:grpSpMkLst>
        </pc:grpChg>
        <pc:graphicFrameChg chg="add del mod">
          <ac:chgData name="김 민호" userId="0f5da431a89d92c6" providerId="LiveId" clId="{72BDBBBC-78F1-4069-A877-FDCB17A813B4}" dt="2021-07-10T07:34:46" v="4260" actId="478"/>
          <ac:graphicFrameMkLst>
            <pc:docMk/>
            <pc:sldMk cId="3200269391" sldId="348"/>
            <ac:graphicFrameMk id="23" creationId="{00C264F7-C3E8-44D1-8061-0E14D90984A8}"/>
          </ac:graphicFrameMkLst>
        </pc:graphicFrameChg>
        <pc:graphicFrameChg chg="add mod modGraphic">
          <ac:chgData name="김 민호" userId="0f5da431a89d92c6" providerId="LiveId" clId="{72BDBBBC-78F1-4069-A877-FDCB17A813B4}" dt="2021-07-10T07:39:26.944" v="4365" actId="1036"/>
          <ac:graphicFrameMkLst>
            <pc:docMk/>
            <pc:sldMk cId="3200269391" sldId="348"/>
            <ac:graphicFrameMk id="29" creationId="{51D35126-DD05-42AA-8572-EB173FCD3002}"/>
          </ac:graphicFrameMkLst>
        </pc:graphicFrameChg>
        <pc:graphicFrameChg chg="del">
          <ac:chgData name="김 민호" userId="0f5da431a89d92c6" providerId="LiveId" clId="{72BDBBBC-78F1-4069-A877-FDCB17A813B4}" dt="2021-07-10T07:25:57.623" v="3893" actId="478"/>
          <ac:graphicFrameMkLst>
            <pc:docMk/>
            <pc:sldMk cId="3200269391" sldId="348"/>
            <ac:graphicFrameMk id="47" creationId="{12BF706C-8467-435C-BA04-C21224E5D026}"/>
          </ac:graphicFrameMkLst>
        </pc:graphicFrameChg>
        <pc:cxnChg chg="add del mod">
          <ac:chgData name="김 민호" userId="0f5da431a89d92c6" providerId="LiveId" clId="{72BDBBBC-78F1-4069-A877-FDCB17A813B4}" dt="2021-07-10T07:34:46" v="4260" actId="478"/>
          <ac:cxnSpMkLst>
            <pc:docMk/>
            <pc:sldMk cId="3200269391" sldId="348"/>
            <ac:cxnSpMk id="24" creationId="{693BB0FB-5E70-46F2-8D7B-FB1C0F1545F5}"/>
          </ac:cxnSpMkLst>
        </pc:cxnChg>
        <pc:cxnChg chg="add del mod">
          <ac:chgData name="김 민호" userId="0f5da431a89d92c6" providerId="LiveId" clId="{72BDBBBC-78F1-4069-A877-FDCB17A813B4}" dt="2021-07-10T07:34:46" v="4260" actId="478"/>
          <ac:cxnSpMkLst>
            <pc:docMk/>
            <pc:sldMk cId="3200269391" sldId="348"/>
            <ac:cxnSpMk id="25" creationId="{D9C61582-3FD0-433A-A85A-ABC7E426F32A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42" creationId="{E17B2079-7AD0-42EB-A5A7-BCD7F0EA40F2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45" creationId="{80EFD2DF-9B60-4F8F-9D95-9509810194F8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48" creationId="{7DDEDF8F-5B56-401B-9A08-42DBC46E0AD8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51" creationId="{35D5A92F-21A6-4EBB-BBC3-278F8B7B7765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53" creationId="{9772649F-4FE1-4FDF-A1FE-40C690D8E296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57" creationId="{23676831-98B0-4F3B-947F-38526BC054D9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67" creationId="{FEFC619D-84A3-49F2-97BD-29D8453FF5D5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70" creationId="{3BA54B82-C7A8-40EA-91D9-3F1102CA8667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72" creationId="{6F9E60B3-ABE5-4F4E-870C-7283C2716A57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75" creationId="{07BBA3F7-A6A7-4CB0-88A4-408A6BA72A8E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77" creationId="{0AB89569-466D-47DC-A2E3-53BEB58EFC9B}"/>
          </ac:cxnSpMkLst>
        </pc:cxnChg>
        <pc:cxnChg chg="del mod">
          <ac:chgData name="김 민호" userId="0f5da431a89d92c6" providerId="LiveId" clId="{72BDBBBC-78F1-4069-A877-FDCB17A813B4}" dt="2021-07-10T07:25:58.557" v="3894" actId="478"/>
          <ac:cxnSpMkLst>
            <pc:docMk/>
            <pc:sldMk cId="3200269391" sldId="348"/>
            <ac:cxnSpMk id="78" creationId="{FB6943F0-98E1-4709-A80D-C007B1050240}"/>
          </ac:cxnSpMkLst>
        </pc:cxnChg>
        <pc:cxnChg chg="mod">
          <ac:chgData name="김 민호" userId="0f5da431a89d92c6" providerId="LiveId" clId="{72BDBBBC-78F1-4069-A877-FDCB17A813B4}" dt="2021-07-10T07:45:46.659" v="4760" actId="165"/>
          <ac:cxnSpMkLst>
            <pc:docMk/>
            <pc:sldMk cId="3200269391" sldId="348"/>
            <ac:cxnSpMk id="82" creationId="{3C09592D-37BC-405E-819A-F595D64093C0}"/>
          </ac:cxnSpMkLst>
        </pc:cxnChg>
        <pc:cxnChg chg="del mod">
          <ac:chgData name="김 민호" userId="0f5da431a89d92c6" providerId="LiveId" clId="{72BDBBBC-78F1-4069-A877-FDCB17A813B4}" dt="2021-07-10T07:25:58.557" v="3894" actId="478"/>
          <ac:cxnSpMkLst>
            <pc:docMk/>
            <pc:sldMk cId="3200269391" sldId="348"/>
            <ac:cxnSpMk id="83" creationId="{23884604-D6C6-4F43-BDBD-0F270FBBF0A8}"/>
          </ac:cxnSpMkLst>
        </pc:cxnChg>
        <pc:cxnChg chg="del mod">
          <ac:chgData name="김 민호" userId="0f5da431a89d92c6" providerId="LiveId" clId="{72BDBBBC-78F1-4069-A877-FDCB17A813B4}" dt="2021-07-10T07:25:58.557" v="3894" actId="478"/>
          <ac:cxnSpMkLst>
            <pc:docMk/>
            <pc:sldMk cId="3200269391" sldId="348"/>
            <ac:cxnSpMk id="91" creationId="{23AE8FF2-DD28-4F61-BD60-2A10294A7B2E}"/>
          </ac:cxnSpMkLst>
        </pc:cxnChg>
      </pc:sldChg>
      <pc:sldChg chg="modSp add mod ord">
        <pc:chgData name="김 민호" userId="0f5da431a89d92c6" providerId="LiveId" clId="{72BDBBBC-78F1-4069-A877-FDCB17A813B4}" dt="2021-07-10T07:54:40.195" v="4905" actId="20577"/>
        <pc:sldMkLst>
          <pc:docMk/>
          <pc:sldMk cId="2823322026" sldId="349"/>
        </pc:sldMkLst>
        <pc:spChg chg="mod">
          <ac:chgData name="김 민호" userId="0f5da431a89d92c6" providerId="LiveId" clId="{72BDBBBC-78F1-4069-A877-FDCB17A813B4}" dt="2021-07-10T07:54:40.195" v="4905" actId="20577"/>
          <ac:spMkLst>
            <pc:docMk/>
            <pc:sldMk cId="2823322026" sldId="349"/>
            <ac:spMk id="22" creationId="{F823846F-3B7C-443B-893A-9365AC7FF82C}"/>
          </ac:spMkLst>
        </pc:spChg>
        <pc:spChg chg="mod">
          <ac:chgData name="김 민호" userId="0f5da431a89d92c6" providerId="LiveId" clId="{72BDBBBC-78F1-4069-A877-FDCB17A813B4}" dt="2021-07-10T07:33:21.403" v="3949"/>
          <ac:spMkLst>
            <pc:docMk/>
            <pc:sldMk cId="2823322026" sldId="349"/>
            <ac:spMk id="58" creationId="{42F2F1C9-3848-42F6-A2F7-98F2F240BEE4}"/>
          </ac:spMkLst>
        </pc:spChg>
      </pc:sldChg>
      <pc:sldChg chg="addSp delSp modSp add mod">
        <pc:chgData name="김 민호" userId="0f5da431a89d92c6" providerId="LiveId" clId="{72BDBBBC-78F1-4069-A877-FDCB17A813B4}" dt="2021-07-10T07:44:22.194" v="4754" actId="20577"/>
        <pc:sldMkLst>
          <pc:docMk/>
          <pc:sldMk cId="1324589146" sldId="350"/>
        </pc:sldMkLst>
        <pc:spChg chg="add mod">
          <ac:chgData name="김 민호" userId="0f5da431a89d92c6" providerId="LiveId" clId="{72BDBBBC-78F1-4069-A877-FDCB17A813B4}" dt="2021-07-10T07:42:33.596" v="4643" actId="1076"/>
          <ac:spMkLst>
            <pc:docMk/>
            <pc:sldMk cId="1324589146" sldId="350"/>
            <ac:spMk id="3" creationId="{D02308F7-FA44-4287-8BE5-47A07441B590}"/>
          </ac:spMkLst>
        </pc:spChg>
        <pc:spChg chg="add mod">
          <ac:chgData name="김 민호" userId="0f5da431a89d92c6" providerId="LiveId" clId="{72BDBBBC-78F1-4069-A877-FDCB17A813B4}" dt="2021-07-10T07:43:36.906" v="4658" actId="14100"/>
          <ac:spMkLst>
            <pc:docMk/>
            <pc:sldMk cId="1324589146" sldId="350"/>
            <ac:spMk id="4" creationId="{59315E65-13D1-495C-AB6B-7FE7BB3AAA7B}"/>
          </ac:spMkLst>
        </pc:spChg>
        <pc:spChg chg="mod">
          <ac:chgData name="김 민호" userId="0f5da431a89d92c6" providerId="LiveId" clId="{72BDBBBC-78F1-4069-A877-FDCB17A813B4}" dt="2021-07-10T07:41:34.504" v="4633" actId="20577"/>
          <ac:spMkLst>
            <pc:docMk/>
            <pc:sldMk cId="1324589146" sldId="350"/>
            <ac:spMk id="13" creationId="{5089CA66-C5BB-4FE9-B569-22BFB097C4E9}"/>
          </ac:spMkLst>
        </pc:spChg>
        <pc:spChg chg="del">
          <ac:chgData name="김 민호" userId="0f5da431a89d92c6" providerId="LiveId" clId="{72BDBBBC-78F1-4069-A877-FDCB17A813B4}" dt="2021-07-10T07:41:37.824" v="4634" actId="478"/>
          <ac:spMkLst>
            <pc:docMk/>
            <pc:sldMk cId="1324589146" sldId="350"/>
            <ac:spMk id="31" creationId="{AB7861D5-7DDC-4983-85AA-1D5B041DDA8E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80" creationId="{8DB2935F-77F4-45BB-9A63-42990739E194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83" creationId="{311A2626-3272-4075-B79A-C3C03D3B9ECA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89" creationId="{A53B26DF-6B3D-4934-B1F8-BB06B05C3FE0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91" creationId="{B751E3D6-5DFF-4165-B1DC-41145FA03EB0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92" creationId="{1B677DC0-FD4D-4B4D-BAB5-DE6229E74342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94" creationId="{E9D587A1-413B-43B0-9F36-58C1609691E8}"/>
          </ac:spMkLst>
        </pc:spChg>
        <pc:spChg chg="mod">
          <ac:chgData name="김 민호" userId="0f5da431a89d92c6" providerId="LiveId" clId="{72BDBBBC-78F1-4069-A877-FDCB17A813B4}" dt="2021-07-10T07:41:56.002" v="4636"/>
          <ac:spMkLst>
            <pc:docMk/>
            <pc:sldMk cId="1324589146" sldId="350"/>
            <ac:spMk id="96" creationId="{A9A63C83-3AE7-419B-890E-0DF820A7E649}"/>
          </ac:spMkLst>
        </pc:spChg>
        <pc:spChg chg="add mod">
          <ac:chgData name="김 민호" userId="0f5da431a89d92c6" providerId="LiveId" clId="{72BDBBBC-78F1-4069-A877-FDCB17A813B4}" dt="2021-07-10T07:43:47.260" v="4660" actId="1076"/>
          <ac:spMkLst>
            <pc:docMk/>
            <pc:sldMk cId="1324589146" sldId="350"/>
            <ac:spMk id="98" creationId="{F319C05F-846F-4BEB-AFF3-4CE918CBCE88}"/>
          </ac:spMkLst>
        </pc:spChg>
        <pc:spChg chg="add mod">
          <ac:chgData name="김 민호" userId="0f5da431a89d92c6" providerId="LiveId" clId="{72BDBBBC-78F1-4069-A877-FDCB17A813B4}" dt="2021-07-10T07:44:00.078" v="4671" actId="20577"/>
          <ac:spMkLst>
            <pc:docMk/>
            <pc:sldMk cId="1324589146" sldId="350"/>
            <ac:spMk id="99" creationId="{2CFB8C46-D905-4E04-80A3-FA0A781F284F}"/>
          </ac:spMkLst>
        </pc:spChg>
        <pc:spChg chg="add mod">
          <ac:chgData name="김 민호" userId="0f5da431a89d92c6" providerId="LiveId" clId="{72BDBBBC-78F1-4069-A877-FDCB17A813B4}" dt="2021-07-10T07:44:12.602" v="4714" actId="1076"/>
          <ac:spMkLst>
            <pc:docMk/>
            <pc:sldMk cId="1324589146" sldId="350"/>
            <ac:spMk id="100" creationId="{13F0B1DA-3782-48B3-909B-BEAB0EC0DB7B}"/>
          </ac:spMkLst>
        </pc:spChg>
        <pc:spChg chg="add mod">
          <ac:chgData name="김 민호" userId="0f5da431a89d92c6" providerId="LiveId" clId="{72BDBBBC-78F1-4069-A877-FDCB17A813B4}" dt="2021-07-10T07:44:22.194" v="4754" actId="20577"/>
          <ac:spMkLst>
            <pc:docMk/>
            <pc:sldMk cId="1324589146" sldId="350"/>
            <ac:spMk id="101" creationId="{61017979-79DC-4F1E-8987-7BA23917E21E}"/>
          </ac:spMkLst>
        </pc:spChg>
        <pc:grpChg chg="del">
          <ac:chgData name="김 민호" userId="0f5da431a89d92c6" providerId="LiveId" clId="{72BDBBBC-78F1-4069-A877-FDCB17A813B4}" dt="2021-07-10T07:41:40.220" v="4635" actId="478"/>
          <ac:grpSpMkLst>
            <pc:docMk/>
            <pc:sldMk cId="1324589146" sldId="350"/>
            <ac:grpSpMk id="10" creationId="{53890CDC-974A-4FB5-B28C-B8FC19BA105C}"/>
          </ac:grpSpMkLst>
        </pc:grpChg>
        <pc:grpChg chg="add mod">
          <ac:chgData name="김 민호" userId="0f5da431a89d92c6" providerId="LiveId" clId="{72BDBBBC-78F1-4069-A877-FDCB17A813B4}" dt="2021-07-10T07:42:42.930" v="4645" actId="1076"/>
          <ac:grpSpMkLst>
            <pc:docMk/>
            <pc:sldMk cId="1324589146" sldId="350"/>
            <ac:grpSpMk id="78" creationId="{A7A1277C-1AD8-41A4-8A03-3C48A464099E}"/>
          </ac:grpSpMkLst>
        </pc:grpChg>
        <pc:graphicFrameChg chg="del">
          <ac:chgData name="김 민호" userId="0f5da431a89d92c6" providerId="LiveId" clId="{72BDBBBC-78F1-4069-A877-FDCB17A813B4}" dt="2021-07-10T07:41:37.824" v="4634" actId="478"/>
          <ac:graphicFrameMkLst>
            <pc:docMk/>
            <pc:sldMk cId="1324589146" sldId="350"/>
            <ac:graphicFrameMk id="29" creationId="{51D35126-DD05-42AA-8572-EB173FCD3002}"/>
          </ac:graphicFrameMkLst>
        </pc:graphicFrame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42" creationId="{E17B2079-7AD0-42EB-A5A7-BCD7F0EA40F2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45" creationId="{80EFD2DF-9B60-4F8F-9D95-9509810194F8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48" creationId="{7DDEDF8F-5B56-401B-9A08-42DBC46E0AD8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51" creationId="{35D5A92F-21A6-4EBB-BBC3-278F8B7B7765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53" creationId="{9772649F-4FE1-4FDF-A1FE-40C690D8E296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57" creationId="{23676831-98B0-4F3B-947F-38526BC054D9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67" creationId="{FEFC619D-84A3-49F2-97BD-29D8453FF5D5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70" creationId="{3BA54B82-C7A8-40EA-91D9-3F1102CA8667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72" creationId="{6F9E60B3-ABE5-4F4E-870C-7283C2716A57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75" creationId="{07BBA3F7-A6A7-4CB0-88A4-408A6BA72A8E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77" creationId="{0AB89569-466D-47DC-A2E3-53BEB58EFC9B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79" creationId="{E08358AB-FB0B-4E23-B05C-71C68554EC26}"/>
          </ac:cxnSpMkLst>
        </pc:cxnChg>
        <pc:cxnChg chg="mod">
          <ac:chgData name="김 민호" userId="0f5da431a89d92c6" providerId="LiveId" clId="{72BDBBBC-78F1-4069-A877-FDCB17A813B4}" dt="2021-07-10T07:41:40.220" v="4635" actId="478"/>
          <ac:cxnSpMkLst>
            <pc:docMk/>
            <pc:sldMk cId="1324589146" sldId="350"/>
            <ac:cxnSpMk id="82" creationId="{3C09592D-37BC-405E-819A-F595D64093C0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84" creationId="{B67A3A31-EA39-4BBB-AD2E-E67ECD234D16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90" creationId="{1145A8F9-2D45-4C6C-A886-BF255765B9A0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93" creationId="{3925D17F-C02D-4E5B-9897-F52C2895850C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95" creationId="{4D2DEFE3-1E2F-48D0-AC36-B86568E699CB}"/>
          </ac:cxnSpMkLst>
        </pc:cxnChg>
        <pc:cxnChg chg="mod">
          <ac:chgData name="김 민호" userId="0f5da431a89d92c6" providerId="LiveId" clId="{72BDBBBC-78F1-4069-A877-FDCB17A813B4}" dt="2021-07-10T07:41:56.002" v="4636"/>
          <ac:cxnSpMkLst>
            <pc:docMk/>
            <pc:sldMk cId="1324589146" sldId="350"/>
            <ac:cxnSpMk id="97" creationId="{5A98B448-3658-48AE-900D-444B6363AECE}"/>
          </ac:cxnSpMkLst>
        </pc:cxnChg>
      </pc:sldChg>
      <pc:sldChg chg="addSp delSp modSp add mod modAnim">
        <pc:chgData name="김 민호" userId="0f5da431a89d92c6" providerId="LiveId" clId="{72BDBBBC-78F1-4069-A877-FDCB17A813B4}" dt="2021-07-10T07:51:13.049" v="4842"/>
        <pc:sldMkLst>
          <pc:docMk/>
          <pc:sldMk cId="807025407" sldId="351"/>
        </pc:sldMkLst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3" creationId="{D02308F7-FA44-4287-8BE5-47A07441B590}"/>
          </ac:spMkLst>
        </pc:spChg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4" creationId="{59315E65-13D1-495C-AB6B-7FE7BB3AAA7B}"/>
          </ac:spMkLst>
        </pc:spChg>
        <pc:spChg chg="mod">
          <ac:chgData name="김 민호" userId="0f5da431a89d92c6" providerId="LiveId" clId="{72BDBBBC-78F1-4069-A877-FDCB17A813B4}" dt="2021-07-10T07:45:25.499" v="4756" actId="20577"/>
          <ac:spMkLst>
            <pc:docMk/>
            <pc:sldMk cId="807025407" sldId="351"/>
            <ac:spMk id="13" creationId="{5089CA66-C5BB-4FE9-B569-22BFB097C4E9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31" creationId="{9496A547-5883-42BB-8EC3-995C624679DA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32" creationId="{5CD92E4A-ECC8-468A-B77A-4DCFD35DFF73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33" creationId="{1DC7E271-213D-4C95-A5F2-1E6991C55DE6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36" creationId="{4A96B797-7BDC-4A6D-8F45-DEC6D4DD6C75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37" creationId="{BA824487-4B74-40FA-BCD7-5BCDA0B74ADD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39" creationId="{1D20364E-5791-41AC-91AC-96A94062D0DB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41" creationId="{AB0F567D-78F4-4CF1-85BC-A39425F890CD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42" creationId="{C5228EA5-6EC7-47F0-B6B4-9D93E1BC55E8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44" creationId="{23C231BF-8CAA-4DA1-8601-40BEEC80CAD6}"/>
          </ac:spMkLst>
        </pc:spChg>
        <pc:spChg chg="mod">
          <ac:chgData name="김 민호" userId="0f5da431a89d92c6" providerId="LiveId" clId="{72BDBBBC-78F1-4069-A877-FDCB17A813B4}" dt="2021-07-10T07:45:53.214" v="4761"/>
          <ac:spMkLst>
            <pc:docMk/>
            <pc:sldMk cId="807025407" sldId="351"/>
            <ac:spMk id="46" creationId="{982ABB38-4575-4CE9-9128-C0DDC8DE7FDA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48" creationId="{30E1B992-A93D-4AA6-8F57-D7F488A0E9FA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49" creationId="{5752CD1A-4F08-4ACD-BDE2-5345EEA53087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50" creationId="{6B295622-6B29-4AB5-9C01-B4F4FBCEFB87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51" creationId="{BF0254BD-9BB8-4E04-9153-5459EC03BD4E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52" creationId="{8B021DCD-3C64-49E7-8630-FD08A877DE1C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53" creationId="{768FF805-CCE8-4FC8-BF12-9ED37AE2EFEC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54" creationId="{A2032159-026E-4939-8B20-109C7B1E044A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0" creationId="{5FDC7670-A532-4634-8B85-0D7EE5FC9AAB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1" creationId="{C8AC9B93-4E3C-47D1-B46A-9A25B0D5C5A9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3" creationId="{77121C68-04B1-491C-A23E-907609D82B46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5" creationId="{74974E35-B016-4957-8EB4-B2B400912D5C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6" creationId="{109BC10E-39E1-406F-B4C2-C5C67D8FC8EB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68" creationId="{69ED0CC4-0E9F-4A3E-920F-5506D1934511}"/>
          </ac:spMkLst>
        </pc:spChg>
        <pc:spChg chg="mod">
          <ac:chgData name="김 민호" userId="0f5da431a89d92c6" providerId="LiveId" clId="{72BDBBBC-78F1-4069-A877-FDCB17A813B4}" dt="2021-07-10T07:45:57.483" v="4763"/>
          <ac:spMkLst>
            <pc:docMk/>
            <pc:sldMk cId="807025407" sldId="351"/>
            <ac:spMk id="70" creationId="{4B2B6A4B-F284-453E-B617-C3DD0D15964C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72" creationId="{9884EEA8-5C7B-4DEF-AA5E-771211BD18A5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73" creationId="{568EBCB3-2440-42D7-B532-18C593A2F0D9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74" creationId="{A865582D-8804-4AD2-841E-15260868E896}"/>
          </ac:spMkLst>
        </pc:spChg>
        <pc:spChg chg="add del mod">
          <ac:chgData name="김 민호" userId="0f5da431a89d92c6" providerId="LiveId" clId="{72BDBBBC-78F1-4069-A877-FDCB17A813B4}" dt="2021-07-10T07:46:27.016" v="4765" actId="478"/>
          <ac:spMkLst>
            <pc:docMk/>
            <pc:sldMk cId="807025407" sldId="351"/>
            <ac:spMk id="75" creationId="{565F68E4-7865-440A-ABA2-832E711AA05E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76" creationId="{C6BFF8AF-47C6-4511-8159-C3F36DD95FCF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77" creationId="{BB847D06-6C74-4892-A2C6-3F7873E2DF11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81" creationId="{293211A0-658B-4864-B612-34F272EDC3FF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86" creationId="{592A2129-18EA-41AD-AE60-96A1758C8BED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87" creationId="{D553B886-CC21-442E-8A73-8A884B409818}"/>
          </ac:spMkLst>
        </pc:spChg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98" creationId="{F319C05F-846F-4BEB-AFF3-4CE918CBCE88}"/>
          </ac:spMkLst>
        </pc:spChg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99" creationId="{2CFB8C46-D905-4E04-80A3-FA0A781F284F}"/>
          </ac:spMkLst>
        </pc:spChg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100" creationId="{13F0B1DA-3782-48B3-909B-BEAB0EC0DB7B}"/>
          </ac:spMkLst>
        </pc:spChg>
        <pc:spChg chg="del">
          <ac:chgData name="김 민호" userId="0f5da431a89d92c6" providerId="LiveId" clId="{72BDBBBC-78F1-4069-A877-FDCB17A813B4}" dt="2021-07-10T07:45:32.639" v="4759" actId="478"/>
          <ac:spMkLst>
            <pc:docMk/>
            <pc:sldMk cId="807025407" sldId="351"/>
            <ac:spMk id="101" creationId="{61017979-79DC-4F1E-8987-7BA23917E21E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02" creationId="{40586F61-A96F-4EC5-8237-FB26667A7600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04" creationId="{D7A7E0E2-A5AB-466A-A68F-E6C38987CCEB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05" creationId="{0517D540-B470-4673-81AA-2F0948546680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07" creationId="{4F49D5D6-4AE9-448A-A093-C8BFA72C3A1E}"/>
          </ac:spMkLst>
        </pc:spChg>
        <pc:spChg chg="mod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09" creationId="{F2838338-5354-439E-83C6-1781F8BAE21B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11" creationId="{33B61A42-6E80-4451-A77B-C18D0C384FD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12" creationId="{382C87DA-98BB-450D-98F7-94B7F21BEA4F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13" creationId="{D0E0308A-AD82-4434-9439-78BCDE0581C8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14" creationId="{2DB661C0-033F-4AB0-83E6-A61BDF6A9D3D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15" creationId="{10D3C3E4-BF5F-4FDC-A6B8-AD877E62A84F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16" creationId="{2D01EF26-36FA-4CEE-B708-6D8B26147BB7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17" creationId="{15CE92BF-E7F8-44C5-9792-78919A9DD6EB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20" creationId="{5F4948EC-A090-4B2B-BE66-523379BF2A2C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21" creationId="{C80EE360-85C1-402F-B167-F47581511FEE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23" creationId="{C7EF1A86-EA41-4F97-9319-40517E8E7AFD}"/>
          </ac:spMkLst>
        </pc:spChg>
        <pc:spChg chg="del mod">
          <ac:chgData name="김 민호" userId="0f5da431a89d92c6" providerId="LiveId" clId="{72BDBBBC-78F1-4069-A877-FDCB17A813B4}" dt="2021-07-10T07:46:49.055" v="4770" actId="478"/>
          <ac:spMkLst>
            <pc:docMk/>
            <pc:sldMk cId="807025407" sldId="351"/>
            <ac:spMk id="125" creationId="{89EA3E16-845C-4214-8A8F-F85450F9CE9C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26" creationId="{647AA678-D737-432A-BD83-C8FF81610690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28" creationId="{4B4BA0A9-311C-4DF7-98FE-3BC1A9D74652}"/>
          </ac:spMkLst>
        </pc:spChg>
        <pc:spChg chg="del mod topLvl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30" creationId="{3EADE053-C23A-4F64-9567-1B6C09882D21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32" creationId="{F250F8F7-332F-4DAD-817B-3E717DD10C88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33" creationId="{3F6A1B5A-F77D-47D6-9E15-692F6041CC5E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34" creationId="{415A2D9A-C9E9-4729-8385-145431FA88E1}"/>
          </ac:spMkLst>
        </pc:spChg>
        <pc:spChg chg="add del mod">
          <ac:chgData name="김 민호" userId="0f5da431a89d92c6" providerId="LiveId" clId="{72BDBBBC-78F1-4069-A877-FDCB17A813B4}" dt="2021-07-10T07:47:27.207" v="4775" actId="478"/>
          <ac:spMkLst>
            <pc:docMk/>
            <pc:sldMk cId="807025407" sldId="351"/>
            <ac:spMk id="135" creationId="{C328EE5B-841F-4190-A1E7-1F3703D84E0E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37" creationId="{8A3CBF61-1A59-4F7A-901F-FB9FE08B3305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38" creationId="{3896DEF3-67EE-49F6-805E-AA69ECB34A61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40" creationId="{D5FD5632-9BE7-4898-9729-80D7A434BD84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42" creationId="{EF15B783-91BB-4B65-819D-DF0ABED231F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43" creationId="{D56A6568-B736-4678-9517-D1F0D5E4A979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45" creationId="{770C1822-93FB-40D7-BDB8-68B78649881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47" creationId="{32B032E0-0EB4-4E72-9C91-9CFB4F4AB1B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0" creationId="{A926D512-E321-4774-AA6D-D024A5BF834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2" creationId="{3ABC0E4E-BF3F-4A58-B1E9-4E46010937BB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4" creationId="{7060F845-0E39-4CF4-94F2-706AD3130F74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5" creationId="{CAB90B67-F939-403A-B996-C14EABD8227A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6" creationId="{99CD730E-A4A4-4F6B-BB19-2045B6A16920}"/>
          </ac:spMkLst>
        </pc:spChg>
        <pc:spChg chg="add del mod">
          <ac:chgData name="김 민호" userId="0f5da431a89d92c6" providerId="LiveId" clId="{72BDBBBC-78F1-4069-A877-FDCB17A813B4}" dt="2021-07-10T07:47:45.131" v="4783"/>
          <ac:spMkLst>
            <pc:docMk/>
            <pc:sldMk cId="807025407" sldId="351"/>
            <ac:spMk id="157" creationId="{77A26B17-3E65-4112-A4CD-BDE441DED0F7}"/>
          </ac:spMkLst>
        </pc:spChg>
        <pc:spChg chg="add del mod">
          <ac:chgData name="김 민호" userId="0f5da431a89d92c6" providerId="LiveId" clId="{72BDBBBC-78F1-4069-A877-FDCB17A813B4}" dt="2021-07-10T07:47:47.230" v="4785"/>
          <ac:spMkLst>
            <pc:docMk/>
            <pc:sldMk cId="807025407" sldId="351"/>
            <ac:spMk id="158" creationId="{64CD093C-C1D6-4C64-85B6-37FB8E0220A2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59" creationId="{C8B1604A-F790-4E63-90F0-F0EC0C3F2740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0" creationId="{3BAE7D73-3269-4E25-A0C8-B03CDEA1DCA1}"/>
          </ac:spMkLst>
        </pc:spChg>
        <pc:spChg chg="add mod topLvl">
          <ac:chgData name="김 민호" userId="0f5da431a89d92c6" providerId="LiveId" clId="{72BDBBBC-78F1-4069-A877-FDCB17A813B4}" dt="2021-07-10T07:51:02.408" v="4837" actId="1076"/>
          <ac:spMkLst>
            <pc:docMk/>
            <pc:sldMk cId="807025407" sldId="351"/>
            <ac:spMk id="161" creationId="{73DA25AF-7D02-4538-8D57-C748B3BC24B2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2" creationId="{1AA98CDE-0644-4696-BC32-6C49376BCF5D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3" creationId="{170F5152-AB76-4B98-89F6-67609F4A5C36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4" creationId="{28E59C80-89E2-48CE-8B47-09C24F9D03F1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5" creationId="{5427472E-75FE-40D6-A15E-6349BAA4B7C3}"/>
          </ac:spMkLst>
        </pc:spChg>
        <pc:spChg chg="add mod topLvl">
          <ac:chgData name="김 민호" userId="0f5da431a89d92c6" providerId="LiveId" clId="{72BDBBBC-78F1-4069-A877-FDCB17A813B4}" dt="2021-07-10T07:50:29.905" v="4824" actId="165"/>
          <ac:spMkLst>
            <pc:docMk/>
            <pc:sldMk cId="807025407" sldId="351"/>
            <ac:spMk id="166" creationId="{864AFB75-2123-4B21-8B8A-4EECED6A9558}"/>
          </ac:spMkLst>
        </pc:spChg>
        <pc:spChg chg="add del mod">
          <ac:chgData name="김 민호" userId="0f5da431a89d92c6" providerId="LiveId" clId="{72BDBBBC-78F1-4069-A877-FDCB17A813B4}" dt="2021-07-10T07:49:58.340" v="4813" actId="478"/>
          <ac:spMkLst>
            <pc:docMk/>
            <pc:sldMk cId="807025407" sldId="351"/>
            <ac:spMk id="167" creationId="{C7C18F97-3F8C-458B-BBEA-B8BC98735526}"/>
          </ac:spMkLst>
        </pc:spChg>
        <pc:grpChg chg="add del mod">
          <ac:chgData name="김 민호" userId="0f5da431a89d92c6" providerId="LiveId" clId="{72BDBBBC-78F1-4069-A877-FDCB17A813B4}" dt="2021-07-10T07:50:29.905" v="4824" actId="165"/>
          <ac:grpSpMkLst>
            <pc:docMk/>
            <pc:sldMk cId="807025407" sldId="351"/>
            <ac:grpSpMk id="6" creationId="{3D24F39E-FDE5-483E-904D-5E95BB620BC2}"/>
          </ac:grpSpMkLst>
        </pc:grpChg>
        <pc:grpChg chg="add del mod">
          <ac:chgData name="김 민호" userId="0f5da431a89d92c6" providerId="LiveId" clId="{72BDBBBC-78F1-4069-A877-FDCB17A813B4}" dt="2021-07-10T07:46:27.016" v="4765" actId="478"/>
          <ac:grpSpMkLst>
            <pc:docMk/>
            <pc:sldMk cId="807025407" sldId="351"/>
            <ac:grpSpMk id="34" creationId="{F2DDDC0F-CC1C-49DF-8F6F-69D74E106D3D}"/>
          </ac:grpSpMkLst>
        </pc:grpChg>
        <pc:grpChg chg="add del mod">
          <ac:chgData name="김 민호" userId="0f5da431a89d92c6" providerId="LiveId" clId="{72BDBBBC-78F1-4069-A877-FDCB17A813B4}" dt="2021-07-10T07:46:27.016" v="4765" actId="478"/>
          <ac:grpSpMkLst>
            <pc:docMk/>
            <pc:sldMk cId="807025407" sldId="351"/>
            <ac:grpSpMk id="57" creationId="{1A3B8EA4-C26A-47EC-852B-1E94DBFF813F}"/>
          </ac:grpSpMkLst>
        </pc:grpChg>
        <pc:grpChg chg="del">
          <ac:chgData name="김 민호" userId="0f5da431a89d92c6" providerId="LiveId" clId="{72BDBBBC-78F1-4069-A877-FDCB17A813B4}" dt="2021-07-10T07:45:32.639" v="4759" actId="478"/>
          <ac:grpSpMkLst>
            <pc:docMk/>
            <pc:sldMk cId="807025407" sldId="351"/>
            <ac:grpSpMk id="78" creationId="{A7A1277C-1AD8-41A4-8A03-3C48A464099E}"/>
          </ac:grpSpMkLst>
        </pc:grpChg>
        <pc:grpChg chg="add mod topLvl">
          <ac:chgData name="김 민호" userId="0f5da431a89d92c6" providerId="LiveId" clId="{72BDBBBC-78F1-4069-A877-FDCB17A813B4}" dt="2021-07-10T07:50:29.905" v="4824" actId="165"/>
          <ac:grpSpMkLst>
            <pc:docMk/>
            <pc:sldMk cId="807025407" sldId="351"/>
            <ac:grpSpMk id="82" creationId="{6A474E05-8BEA-450F-A864-8ECF1180DD50}"/>
          </ac:grpSpMkLst>
        </pc:grpChg>
        <pc:grpChg chg="add del mod">
          <ac:chgData name="김 민호" userId="0f5da431a89d92c6" providerId="LiveId" clId="{72BDBBBC-78F1-4069-A877-FDCB17A813B4}" dt="2021-07-10T07:46:53.311" v="4771" actId="165"/>
          <ac:grpSpMkLst>
            <pc:docMk/>
            <pc:sldMk cId="807025407" sldId="351"/>
            <ac:grpSpMk id="118" creationId="{9F21F11A-8282-4706-9871-5F74C90B2603}"/>
          </ac:grpSpMkLst>
        </pc:grp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35" creationId="{724F971B-5E5C-4D97-B66F-9B5BFDA2577D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38" creationId="{1A3F3A89-0394-4072-A07E-AA7EF1518194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40" creationId="{DD3FF86C-3974-438F-B92B-6C621F205C46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43" creationId="{B518E3C4-00F2-41B3-9077-60A5E11291A4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45" creationId="{65CEC60F-9FF3-4099-ADB0-17C00A47FBEA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47" creationId="{47DC5083-AFA2-431C-8CC0-D2822B9D5E90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59" creationId="{E89AE048-E950-49C9-BC62-7F8768291DC7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62" creationId="{B8D53EC5-4F05-4ED5-BB9F-8A052373B439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64" creationId="{E3871774-C2FE-4DAB-A230-B0B31AB14ECA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67" creationId="{2FA77E26-A037-42DC-A7CA-DF2B47932628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69" creationId="{E7ABCCEF-DD84-4857-AB51-695F0C61E693}"/>
          </ac:cxnSpMkLst>
        </pc:cxnChg>
        <pc:cxnChg chg="mod">
          <ac:chgData name="김 민호" userId="0f5da431a89d92c6" providerId="LiveId" clId="{72BDBBBC-78F1-4069-A877-FDCB17A813B4}" dt="2021-07-10T07:46:27.016" v="4765" actId="478"/>
          <ac:cxnSpMkLst>
            <pc:docMk/>
            <pc:sldMk cId="807025407" sldId="351"/>
            <ac:cxnSpMk id="71" creationId="{95E98190-7564-4E01-B44E-4DD12CB864EB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79" creationId="{E08358AB-FB0B-4E23-B05C-71C68554EC26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84" creationId="{B67A3A31-EA39-4BBB-AD2E-E67ECD234D16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85" creationId="{90B9E89A-3BED-474E-B2E2-A3AA906F9114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88" creationId="{DD0F9FFC-CF50-49B5-8C9B-3B7757CD1B2F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90" creationId="{1145A8F9-2D45-4C6C-A886-BF255765B9A0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93" creationId="{3925D17F-C02D-4E5B-9897-F52C2895850C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95" creationId="{4D2DEFE3-1E2F-48D0-AC36-B86568E699CB}"/>
          </ac:cxnSpMkLst>
        </pc:cxnChg>
        <pc:cxnChg chg="mod">
          <ac:chgData name="김 민호" userId="0f5da431a89d92c6" providerId="LiveId" clId="{72BDBBBC-78F1-4069-A877-FDCB17A813B4}" dt="2021-07-10T07:45:32.639" v="4759" actId="478"/>
          <ac:cxnSpMkLst>
            <pc:docMk/>
            <pc:sldMk cId="807025407" sldId="351"/>
            <ac:cxnSpMk id="97" creationId="{5A98B448-3658-48AE-900D-444B6363AECE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03" creationId="{4B2572E9-EADD-4263-9B31-0110851C150C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06" creationId="{B6019F7E-AB7A-4794-9252-B98B54A16498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08" creationId="{301B6571-5219-4E53-8AEA-EB4F3A6B93AA}"/>
          </ac:cxnSpMkLst>
        </pc:cxnChg>
        <pc:cxnChg chg="mod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10" creationId="{FCA73277-ACFF-4E78-8CB9-E888DBFB9F3A}"/>
          </ac:cxnSpMkLst>
        </pc:cxnChg>
        <pc:cxnChg chg="del mod topLvl">
          <ac:chgData name="김 민호" userId="0f5da431a89d92c6" providerId="LiveId" clId="{72BDBBBC-78F1-4069-A877-FDCB17A813B4}" dt="2021-07-10T07:47:27.207" v="4775" actId="478"/>
          <ac:cxnSpMkLst>
            <pc:docMk/>
            <pc:sldMk cId="807025407" sldId="351"/>
            <ac:cxnSpMk id="119" creationId="{31F1491B-1360-4938-8BA7-BA3D61973D16}"/>
          </ac:cxnSpMkLst>
        </pc:cxnChg>
        <pc:cxnChg chg="del mod topLvl">
          <ac:chgData name="김 민호" userId="0f5da431a89d92c6" providerId="LiveId" clId="{72BDBBBC-78F1-4069-A877-FDCB17A813B4}" dt="2021-07-10T07:47:27.207" v="4775" actId="478"/>
          <ac:cxnSpMkLst>
            <pc:docMk/>
            <pc:sldMk cId="807025407" sldId="351"/>
            <ac:cxnSpMk id="122" creationId="{B58504B2-E575-4E17-8C4D-ED497B630301}"/>
          </ac:cxnSpMkLst>
        </pc:cxnChg>
        <pc:cxnChg chg="del mod topLvl">
          <ac:chgData name="김 민호" userId="0f5da431a89d92c6" providerId="LiveId" clId="{72BDBBBC-78F1-4069-A877-FDCB17A813B4}" dt="2021-07-10T07:46:54.464" v="4772" actId="478"/>
          <ac:cxnSpMkLst>
            <pc:docMk/>
            <pc:sldMk cId="807025407" sldId="351"/>
            <ac:cxnSpMk id="124" creationId="{F7DFCB58-3066-4059-A1A3-7BC1AD2897A9}"/>
          </ac:cxnSpMkLst>
        </pc:cxnChg>
        <pc:cxnChg chg="del mod topLvl">
          <ac:chgData name="김 민호" userId="0f5da431a89d92c6" providerId="LiveId" clId="{72BDBBBC-78F1-4069-A877-FDCB17A813B4}" dt="2021-07-10T07:47:27.207" v="4775" actId="478"/>
          <ac:cxnSpMkLst>
            <pc:docMk/>
            <pc:sldMk cId="807025407" sldId="351"/>
            <ac:cxnSpMk id="127" creationId="{D4585E50-E924-413B-80B7-0B43C6FBD549}"/>
          </ac:cxnSpMkLst>
        </pc:cxnChg>
        <pc:cxnChg chg="del mod topLvl">
          <ac:chgData name="김 민호" userId="0f5da431a89d92c6" providerId="LiveId" clId="{72BDBBBC-78F1-4069-A877-FDCB17A813B4}" dt="2021-07-10T07:47:27.207" v="4775" actId="478"/>
          <ac:cxnSpMkLst>
            <pc:docMk/>
            <pc:sldMk cId="807025407" sldId="351"/>
            <ac:cxnSpMk id="129" creationId="{279F05F0-DDCA-4826-A7B8-CE45A20C52F8}"/>
          </ac:cxnSpMkLst>
        </pc:cxnChg>
        <pc:cxnChg chg="del mod topLvl">
          <ac:chgData name="김 민호" userId="0f5da431a89d92c6" providerId="LiveId" clId="{72BDBBBC-78F1-4069-A877-FDCB17A813B4}" dt="2021-07-10T07:47:27.207" v="4775" actId="478"/>
          <ac:cxnSpMkLst>
            <pc:docMk/>
            <pc:sldMk cId="807025407" sldId="351"/>
            <ac:cxnSpMk id="131" creationId="{93739F31-E6C8-4513-9DF9-4DD1C8553499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36" creationId="{F0B972C2-7DC2-453E-8F48-EE90BD906AB0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39" creationId="{0E7B1210-AC8D-4FEA-9420-187683FEBAC0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41" creationId="{7A93A074-D831-4ABB-A6F1-8FDB41455C63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44" creationId="{08A64D1C-5163-48DB-AB06-AA82389EF905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46" creationId="{BB179A5E-0F53-4A73-A5F3-43A6EBE8147B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48" creationId="{B00DA8FD-6382-4C08-9861-C10CB49BF442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49" creationId="{F9075EAA-D321-43F7-914A-C4253718E43D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51" creationId="{F7F2A086-3360-4B29-99D1-3C559E65245E}"/>
          </ac:cxnSpMkLst>
        </pc:cxnChg>
        <pc:cxnChg chg="add mod topLvl">
          <ac:chgData name="김 민호" userId="0f5da431a89d92c6" providerId="LiveId" clId="{72BDBBBC-78F1-4069-A877-FDCB17A813B4}" dt="2021-07-10T07:50:29.905" v="4824" actId="165"/>
          <ac:cxnSpMkLst>
            <pc:docMk/>
            <pc:sldMk cId="807025407" sldId="351"/>
            <ac:cxnSpMk id="153" creationId="{BB178566-B935-4AC7-918A-0DAC8993F22A}"/>
          </ac:cxnSpMkLst>
        </pc:cxnChg>
      </pc:sldChg>
      <pc:sldChg chg="addSp delSp modSp add mod modAnim">
        <pc:chgData name="김 민호" userId="0f5da431a89d92c6" providerId="LiveId" clId="{72BDBBBC-78F1-4069-A877-FDCB17A813B4}" dt="2021-07-10T07:52:58.809" v="4871" actId="1076"/>
        <pc:sldMkLst>
          <pc:docMk/>
          <pc:sldMk cId="616495618" sldId="352"/>
        </pc:sldMkLst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3" creationId="{D02308F7-FA44-4287-8BE5-47A07441B590}"/>
          </ac:spMkLst>
        </pc:spChg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4" creationId="{59315E65-13D1-495C-AB6B-7FE7BB3AAA7B}"/>
          </ac:spMkLst>
        </pc:spChg>
        <pc:spChg chg="mod">
          <ac:chgData name="김 민호" userId="0f5da431a89d92c6" providerId="LiveId" clId="{72BDBBBC-78F1-4069-A877-FDCB17A813B4}" dt="2021-07-10T07:52:58.809" v="4871" actId="1076"/>
          <ac:spMkLst>
            <pc:docMk/>
            <pc:sldMk cId="616495618" sldId="352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2" creationId="{E1497E07-7E94-4959-9A39-F4BB8F52ACD4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3" creationId="{92536BB6-3C80-4D6F-9058-3A79E783F420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4" creationId="{293E5A56-3340-4B14-ABB2-3B1FF21250EC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6" creationId="{845F4910-0D51-4095-8911-6E1CDF2565B3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7" creationId="{646E2B8E-94DC-41C4-8CFF-395293C29FED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8" creationId="{20B7666E-76E2-4C70-BE6C-4AFBC35E7F2F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39" creationId="{BB9B3B94-CCFD-49A3-AEC2-CC4FAFAC046D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1" creationId="{5ABD61FE-634B-4445-88D0-F1E852510D3F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2" creationId="{F078D716-4C6C-4A4B-B1DE-BCE6AF0B6965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4" creationId="{8C91DBE1-DE60-43AF-BBBE-13BB6CD25BF1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6" creationId="{FD43B1F1-D0BA-4E36-8C0D-52BEC86758DE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7" creationId="{E65EC2DD-F3AD-4DA1-B53B-5D77CCD89476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49" creationId="{888A42FC-603B-40D1-A086-52B073ED85BB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51" creationId="{DB89D925-EB93-487C-9D61-6FF30EB82B46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54" creationId="{9675A0E8-51E4-4B8A-88DE-B664D6656F33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59" creationId="{0ECE4BA4-CFDD-47C4-99F0-0060EB5549B7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1" creationId="{7C0768FF-F441-4772-BB4A-481C8C5F8877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2" creationId="{D80F32CE-318A-4A5F-8F8E-3E729C858191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3" creationId="{57391F3C-A24B-4B21-A2E7-F0350CC8EB8B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4" creationId="{10E52B80-F6E6-42A7-80FC-EBFEAF8A8719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5" creationId="{40945345-6F6B-4527-A974-78926C56BA37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6" creationId="{757C831B-6A6C-4C1D-BE2C-1D182161EF4E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7" creationId="{D14ACE6A-D849-4091-8151-A380780E7590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8" creationId="{16D0B763-AD60-4A06-86D7-40F2D279D4A0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69" creationId="{076B1BED-A5D8-4543-A972-FEBC845FBAF4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70" creationId="{3827EDF0-0C52-4237-86E8-5F1C06205883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71" creationId="{88B260D9-6B12-4A06-A029-22551C08C067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73" creationId="{6FDD9F00-B7D5-47C4-A9EA-DE45EDBC8BF8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74" creationId="{65B400B5-791B-4D67-99F1-7F9DADBFA494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76" creationId="{5293AC3A-E07C-41D6-B540-01294D058382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81" creationId="{7CC7DE8D-BA50-4CFE-9FDF-35E6A953E208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82" creationId="{F92F3BED-8B1E-4402-9CC9-2022F1A24E9C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86" creationId="{28A13FBF-1E8F-426B-892F-93272AE7D7B7}"/>
          </ac:spMkLst>
        </pc:spChg>
        <pc:spChg chg="mod">
          <ac:chgData name="김 민호" userId="0f5da431a89d92c6" providerId="LiveId" clId="{72BDBBBC-78F1-4069-A877-FDCB17A813B4}" dt="2021-07-10T07:50:01.780" v="4815"/>
          <ac:spMkLst>
            <pc:docMk/>
            <pc:sldMk cId="616495618" sldId="352"/>
            <ac:spMk id="88" creationId="{6951342E-788F-4A47-943D-276A120FD7F6}"/>
          </ac:spMkLst>
        </pc:spChg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98" creationId="{F319C05F-846F-4BEB-AFF3-4CE918CBCE88}"/>
          </ac:spMkLst>
        </pc:spChg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99" creationId="{2CFB8C46-D905-4E04-80A3-FA0A781F284F}"/>
          </ac:spMkLst>
        </pc:spChg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100" creationId="{13F0B1DA-3782-48B3-909B-BEAB0EC0DB7B}"/>
          </ac:spMkLst>
        </pc:spChg>
        <pc:spChg chg="del">
          <ac:chgData name="김 민호" userId="0f5da431a89d92c6" providerId="LiveId" clId="{72BDBBBC-78F1-4069-A877-FDCB17A813B4}" dt="2021-07-10T07:50:01.565" v="4814" actId="478"/>
          <ac:spMkLst>
            <pc:docMk/>
            <pc:sldMk cId="616495618" sldId="352"/>
            <ac:spMk id="101" creationId="{61017979-79DC-4F1E-8987-7BA23917E21E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03" creationId="{071FCDFA-9D03-44E6-B11B-A4C49BC613B3}"/>
          </ac:spMkLst>
        </pc:spChg>
        <pc:spChg chg="add mod">
          <ac:chgData name="김 민호" userId="0f5da431a89d92c6" providerId="LiveId" clId="{72BDBBBC-78F1-4069-A877-FDCB17A813B4}" dt="2021-07-10T07:51:53.073" v="4849" actId="1076"/>
          <ac:spMkLst>
            <pc:docMk/>
            <pc:sldMk cId="616495618" sldId="352"/>
            <ac:spMk id="104" creationId="{E6CEF07D-6DF0-4540-9041-75120718683C}"/>
          </ac:spMkLst>
        </pc:spChg>
        <pc:spChg chg="add mod">
          <ac:chgData name="김 민호" userId="0f5da431a89d92c6" providerId="LiveId" clId="{72BDBBBC-78F1-4069-A877-FDCB17A813B4}" dt="2021-07-10T07:51:55.805" v="4850" actId="1076"/>
          <ac:spMkLst>
            <pc:docMk/>
            <pc:sldMk cId="616495618" sldId="352"/>
            <ac:spMk id="105" creationId="{1F6CAD7D-8EFD-4589-9317-DB16FB0DDB18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08" creationId="{4B07ACA0-C652-4206-B5AC-AFC6BB30AA45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09" creationId="{562319E0-08C3-4211-A365-853507B58D29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11" creationId="{F14EF577-9BEE-4F4F-AAB7-A44C2943CED7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13" creationId="{3798A536-FE3C-48D7-8C59-5C7ABC97B526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14" creationId="{5A8F8644-FD74-4C4A-A4B2-7363D55E2888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16" creationId="{EAD207B6-4903-44B7-972F-6FA65085676F}"/>
          </ac:spMkLst>
        </pc:spChg>
        <pc:spChg chg="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18" creationId="{FD4DC082-16A2-4D11-A56F-68BA961E7287}"/>
          </ac:spMkLst>
        </pc:spChg>
        <pc:spChg chg="add mod">
          <ac:chgData name="김 민호" userId="0f5da431a89d92c6" providerId="LiveId" clId="{72BDBBBC-78F1-4069-A877-FDCB17A813B4}" dt="2021-07-10T07:51:50.403" v="4848" actId="1076"/>
          <ac:spMkLst>
            <pc:docMk/>
            <pc:sldMk cId="616495618" sldId="352"/>
            <ac:spMk id="120" creationId="{1A4EC4A0-A352-4CBA-9BB7-654523B0C168}"/>
          </ac:spMkLst>
        </pc:spChg>
        <pc:spChg chg="add mod">
          <ac:chgData name="김 민호" userId="0f5da431a89d92c6" providerId="LiveId" clId="{72BDBBBC-78F1-4069-A877-FDCB17A813B4}" dt="2021-07-10T07:52:03.902" v="4852" actId="1076"/>
          <ac:spMkLst>
            <pc:docMk/>
            <pc:sldMk cId="616495618" sldId="352"/>
            <ac:spMk id="121" creationId="{1123DB3A-A7BC-4F26-98E9-7B88A96C5C9A}"/>
          </ac:spMkLst>
        </pc:spChg>
        <pc:spChg chg="add mod">
          <ac:chgData name="김 민호" userId="0f5da431a89d92c6" providerId="LiveId" clId="{72BDBBBC-78F1-4069-A877-FDCB17A813B4}" dt="2021-07-10T07:52:05.483" v="4853" actId="1076"/>
          <ac:spMkLst>
            <pc:docMk/>
            <pc:sldMk cId="616495618" sldId="352"/>
            <ac:spMk id="122" creationId="{C9C76D0E-018E-4CCF-874A-FAF9EF474188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23" creationId="{053551FC-5930-409D-9075-800FCE9DAD50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25" creationId="{3CD6CEC0-19B7-4D4E-8618-E0A00ADD4E47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26" creationId="{7E172E26-121D-41F6-9544-44C2F3C69AEB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28" creationId="{045FF705-6742-41EB-9894-6770EE15E4FE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30" creationId="{494FAC5D-5E93-4FAB-BF49-619B32AD021A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31" creationId="{C5E9DCA2-3F32-41AE-96CD-90753291E4F2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33" creationId="{C5582A92-AE42-4EC6-B32A-F0F10426A8A0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35" creationId="{F1C91449-71E3-4FC8-8679-F41A327DC705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38" creationId="{92F24FA9-43F0-4A92-98FC-B5B96CF429B8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40" creationId="{2AF886E9-3AD5-4455-832A-E3B664DAE85C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42" creationId="{EB77551D-A3A3-4D81-9F33-A758DBE7AE0F}"/>
          </ac:spMkLst>
        </pc:spChg>
        <pc:spChg chg="add mod">
          <ac:chgData name="김 민호" userId="0f5da431a89d92c6" providerId="LiveId" clId="{72BDBBBC-78F1-4069-A877-FDCB17A813B4}" dt="2021-07-10T07:52:10.446" v="4855" actId="1076"/>
          <ac:spMkLst>
            <pc:docMk/>
            <pc:sldMk cId="616495618" sldId="352"/>
            <ac:spMk id="143" creationId="{4531984A-2C24-47FE-ABD1-D11513DC8513}"/>
          </ac:spMkLst>
        </pc:spChg>
        <pc:spChg chg="add mod">
          <ac:chgData name="김 민호" userId="0f5da431a89d92c6" providerId="LiveId" clId="{72BDBBBC-78F1-4069-A877-FDCB17A813B4}" dt="2021-07-10T07:52:14.018" v="4857" actId="1076"/>
          <ac:spMkLst>
            <pc:docMk/>
            <pc:sldMk cId="616495618" sldId="352"/>
            <ac:spMk id="144" creationId="{934A1B57-23E8-4913-A085-CFC88391C048}"/>
          </ac:spMkLst>
        </pc:spChg>
        <pc:spChg chg="add mod">
          <ac:chgData name="김 민호" userId="0f5da431a89d92c6" providerId="LiveId" clId="{72BDBBBC-78F1-4069-A877-FDCB17A813B4}" dt="2021-07-10T07:52:18.173" v="4859" actId="1076"/>
          <ac:spMkLst>
            <pc:docMk/>
            <pc:sldMk cId="616495618" sldId="352"/>
            <ac:spMk id="145" creationId="{8A312C60-C61A-436B-AE9F-F2CAC93C6545}"/>
          </ac:spMkLst>
        </pc:spChg>
        <pc:spChg chg="add mod">
          <ac:chgData name="김 민호" userId="0f5da431a89d92c6" providerId="LiveId" clId="{72BDBBBC-78F1-4069-A877-FDCB17A813B4}" dt="2021-07-10T07:52:20.042" v="4860" actId="1076"/>
          <ac:spMkLst>
            <pc:docMk/>
            <pc:sldMk cId="616495618" sldId="352"/>
            <ac:spMk id="146" creationId="{E68C00C1-A1F6-499F-9714-6AED32621002}"/>
          </ac:spMkLst>
        </pc:spChg>
        <pc:spChg chg="add mod">
          <ac:chgData name="김 민호" userId="0f5da431a89d92c6" providerId="LiveId" clId="{72BDBBBC-78F1-4069-A877-FDCB17A813B4}" dt="2021-07-10T07:52:25.490" v="4863" actId="1076"/>
          <ac:spMkLst>
            <pc:docMk/>
            <pc:sldMk cId="616495618" sldId="352"/>
            <ac:spMk id="147" creationId="{19DFEDDB-D8D4-4233-AA1E-0D928D31464E}"/>
          </ac:spMkLst>
        </pc:spChg>
        <pc:spChg chg="add mod">
          <ac:chgData name="김 민호" userId="0f5da431a89d92c6" providerId="LiveId" clId="{72BDBBBC-78F1-4069-A877-FDCB17A813B4}" dt="2021-07-10T07:52:28.151" v="4864" actId="1076"/>
          <ac:spMkLst>
            <pc:docMk/>
            <pc:sldMk cId="616495618" sldId="352"/>
            <ac:spMk id="148" creationId="{B6688C1B-566C-4184-B5AE-505AFDE88D95}"/>
          </ac:spMkLst>
        </pc:spChg>
        <pc:spChg chg="add mod">
          <ac:chgData name="김 민호" userId="0f5da431a89d92c6" providerId="LiveId" clId="{72BDBBBC-78F1-4069-A877-FDCB17A813B4}" dt="2021-07-10T07:52:30.273" v="4865" actId="1076"/>
          <ac:spMkLst>
            <pc:docMk/>
            <pc:sldMk cId="616495618" sldId="352"/>
            <ac:spMk id="149" creationId="{6BC94285-013C-43A5-8FA8-B582FCE24657}"/>
          </ac:spMkLst>
        </pc:spChg>
        <pc:spChg chg="add mod">
          <ac:chgData name="김 민호" userId="0f5da431a89d92c6" providerId="LiveId" clId="{72BDBBBC-78F1-4069-A877-FDCB17A813B4}" dt="2021-07-10T07:52:33.239" v="4867" actId="1076"/>
          <ac:spMkLst>
            <pc:docMk/>
            <pc:sldMk cId="616495618" sldId="352"/>
            <ac:spMk id="150" creationId="{C51074E5-7A0D-4430-9684-4FF2BA32EDEE}"/>
          </ac:spMkLst>
        </pc:spChg>
        <pc:spChg chg="add mod">
          <ac:chgData name="김 민호" userId="0f5da431a89d92c6" providerId="LiveId" clId="{72BDBBBC-78F1-4069-A877-FDCB17A813B4}" dt="2021-07-10T07:52:35.760" v="4868" actId="1076"/>
          <ac:spMkLst>
            <pc:docMk/>
            <pc:sldMk cId="616495618" sldId="352"/>
            <ac:spMk id="151" creationId="{E53A68FC-97A9-41C6-892C-4AA7F317AE9E}"/>
          </ac:spMkLst>
        </pc:spChg>
        <pc:spChg chg="add mod">
          <ac:chgData name="김 민호" userId="0f5da431a89d92c6" providerId="LiveId" clId="{72BDBBBC-78F1-4069-A877-FDCB17A813B4}" dt="2021-07-10T07:51:35.868" v="4844"/>
          <ac:spMkLst>
            <pc:docMk/>
            <pc:sldMk cId="616495618" sldId="352"/>
            <ac:spMk id="152" creationId="{0178E3B8-E537-4F43-98AF-04A9FD8D2E22}"/>
          </ac:spMkLst>
        </pc:spChg>
        <pc:grpChg chg="add del mod">
          <ac:chgData name="김 민호" userId="0f5da431a89d92c6" providerId="LiveId" clId="{72BDBBBC-78F1-4069-A877-FDCB17A813B4}" dt="2021-07-10T07:51:35.627" v="4843" actId="478"/>
          <ac:grpSpMkLst>
            <pc:docMk/>
            <pc:sldMk cId="616495618" sldId="352"/>
            <ac:grpSpMk id="31" creationId="{7509F2CB-899E-4CA4-9AFA-6BEF98FC7475}"/>
          </ac:grpSpMkLst>
        </pc:grpChg>
        <pc:grpChg chg="mod">
          <ac:chgData name="김 민호" userId="0f5da431a89d92c6" providerId="LiveId" clId="{72BDBBBC-78F1-4069-A877-FDCB17A813B4}" dt="2021-07-10T07:50:01.780" v="4815"/>
          <ac:grpSpMkLst>
            <pc:docMk/>
            <pc:sldMk cId="616495618" sldId="352"/>
            <ac:grpSpMk id="35" creationId="{B4BDC749-D2B9-4C08-AAD8-2BC0C939B366}"/>
          </ac:grpSpMkLst>
        </pc:grpChg>
        <pc:grpChg chg="del">
          <ac:chgData name="김 민호" userId="0f5da431a89d92c6" providerId="LiveId" clId="{72BDBBBC-78F1-4069-A877-FDCB17A813B4}" dt="2021-07-10T07:50:01.565" v="4814" actId="478"/>
          <ac:grpSpMkLst>
            <pc:docMk/>
            <pc:sldMk cId="616495618" sldId="352"/>
            <ac:grpSpMk id="78" creationId="{A7A1277C-1AD8-41A4-8A03-3C48A464099E}"/>
          </ac:grpSpMkLst>
        </pc:grpChg>
        <pc:grpChg chg="add mod">
          <ac:chgData name="김 민호" userId="0f5da431a89d92c6" providerId="LiveId" clId="{72BDBBBC-78F1-4069-A877-FDCB17A813B4}" dt="2021-07-10T07:51:35.868" v="4844"/>
          <ac:grpSpMkLst>
            <pc:docMk/>
            <pc:sldMk cId="616495618" sldId="352"/>
            <ac:grpSpMk id="106" creationId="{286559B3-7191-43FF-99BB-A350E948C0A2}"/>
          </ac:grpSpMkLst>
        </pc:grp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40" creationId="{FCDC4CD6-9E34-47A6-AB1A-AF7722B4D81E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43" creationId="{A680C7AC-F4ED-4639-BB76-8DF8AC44B004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45" creationId="{858E392A-36CC-4FAA-B2CD-AC7BB8190522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48" creationId="{86AD925D-8B0E-457E-9E3B-D8B83CBFB772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50" creationId="{42AB708B-4964-4BBB-B4DB-B33C67633B58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52" creationId="{D206D191-F828-4C60-9B2A-52DDEA45EB08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53" creationId="{91086B74-FBF3-42FB-96BD-5D3B71526C47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57" creationId="{1B7B0047-B2E8-4A8D-8615-76E6853E8697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60" creationId="{3ED1E793-6396-4372-8FEC-D3105D305893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72" creationId="{6ED4171B-722E-4BB3-8364-4424C85CC591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75" creationId="{9EB86D3E-8D5C-4C64-A150-EA2502B4D32D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77" creationId="{3EA02A21-9062-4B7C-9199-96F0C15BDE1E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79" creationId="{E08358AB-FB0B-4E23-B05C-71C68554EC26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84" creationId="{B67A3A31-EA39-4BBB-AD2E-E67ECD234D16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85" creationId="{932FC736-87C3-4D74-80B1-C3943F4F9B9D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87" creationId="{838346C6-D149-495A-B3C9-D8A24AB0A247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90" creationId="{1145A8F9-2D45-4C6C-A886-BF255765B9A0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93" creationId="{3925D17F-C02D-4E5B-9897-F52C2895850C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95" creationId="{4D2DEFE3-1E2F-48D0-AC36-B86568E699CB}"/>
          </ac:cxnSpMkLst>
        </pc:cxnChg>
        <pc:cxnChg chg="mod">
          <ac:chgData name="김 민호" userId="0f5da431a89d92c6" providerId="LiveId" clId="{72BDBBBC-78F1-4069-A877-FDCB17A813B4}" dt="2021-07-10T07:50:01.565" v="4814" actId="478"/>
          <ac:cxnSpMkLst>
            <pc:docMk/>
            <pc:sldMk cId="616495618" sldId="352"/>
            <ac:cxnSpMk id="97" creationId="{5A98B448-3658-48AE-900D-444B6363AECE}"/>
          </ac:cxnSpMkLst>
        </pc:cxnChg>
        <pc:cxnChg chg="mod">
          <ac:chgData name="김 민호" userId="0f5da431a89d92c6" providerId="LiveId" clId="{72BDBBBC-78F1-4069-A877-FDCB17A813B4}" dt="2021-07-10T07:51:35.627" v="4843" actId="478"/>
          <ac:cxnSpMkLst>
            <pc:docMk/>
            <pc:sldMk cId="616495618" sldId="352"/>
            <ac:cxnSpMk id="102" creationId="{A8C7AA0C-C64C-405F-AC82-E29BD95D6EAB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07" creationId="{312CD446-31EC-4AE8-8B70-E02026605764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10" creationId="{FDD835AA-7FF8-45BB-A349-64C260DF9189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12" creationId="{32EF83E3-EFA4-413D-9D1D-A5637F3AA6C3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15" creationId="{303AF8F6-3D10-466A-BA02-A57C2AAEABFD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17" creationId="{242DD845-9A19-4CA9-8481-0DE3E5BF24DD}"/>
          </ac:cxnSpMkLst>
        </pc:cxnChg>
        <pc:cxnChg chg="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19" creationId="{619C7BD6-734B-46F0-9CCC-A22C3B7A0C00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24" creationId="{D7A964BA-EDDF-48C6-9157-0D61E0B2A9D1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27" creationId="{B71BC489-4379-4674-851D-16C7133ABF2B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29" creationId="{AEE66C7F-8D22-4973-9EF1-B62794EEAE74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32" creationId="{5A4B753E-DC7A-4507-B730-F67BD0B224E4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34" creationId="{4EEC10CE-F8DA-4992-A70E-8B139A1D6B44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36" creationId="{5A98FD53-339B-4B57-93E1-616BD1C053D4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37" creationId="{466095B5-1F3B-4080-BE2C-F75C657C92FB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39" creationId="{0C0CB175-3108-44E6-AD5D-275E7B689D85}"/>
          </ac:cxnSpMkLst>
        </pc:cxnChg>
        <pc:cxnChg chg="add mod">
          <ac:chgData name="김 민호" userId="0f5da431a89d92c6" providerId="LiveId" clId="{72BDBBBC-78F1-4069-A877-FDCB17A813B4}" dt="2021-07-10T07:51:35.868" v="4844"/>
          <ac:cxnSpMkLst>
            <pc:docMk/>
            <pc:sldMk cId="616495618" sldId="352"/>
            <ac:cxnSpMk id="141" creationId="{629A145F-D82A-44AE-B6A0-AE2DA332ADCE}"/>
          </ac:cxnSpMkLst>
        </pc:cxnChg>
      </pc:sldChg>
      <pc:sldChg chg="addSp delSp modSp add mod modAnim">
        <pc:chgData name="김 민호" userId="0f5da431a89d92c6" providerId="LiveId" clId="{72BDBBBC-78F1-4069-A877-FDCB17A813B4}" dt="2021-07-10T07:54:13.545" v="4901" actId="1076"/>
        <pc:sldMkLst>
          <pc:docMk/>
          <pc:sldMk cId="2492712449" sldId="353"/>
        </pc:sldMkLst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3" creationId="{D02308F7-FA44-4287-8BE5-47A07441B590}"/>
          </ac:spMkLst>
        </pc:spChg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4" creationId="{59315E65-13D1-495C-AB6B-7FE7BB3AAA7B}"/>
          </ac:spMkLst>
        </pc:spChg>
        <pc:spChg chg="mod">
          <ac:chgData name="김 민호" userId="0f5da431a89d92c6" providerId="LiveId" clId="{72BDBBBC-78F1-4069-A877-FDCB17A813B4}" dt="2021-07-10T07:53:06.601" v="4875" actId="20577"/>
          <ac:spMkLst>
            <pc:docMk/>
            <pc:sldMk cId="2492712449" sldId="353"/>
            <ac:spMk id="13" creationId="{5089CA66-C5BB-4FE9-B569-22BFB097C4E9}"/>
          </ac:spMkLst>
        </pc:spChg>
        <pc:spChg chg="add mod">
          <ac:chgData name="김 민호" userId="0f5da431a89d92c6" providerId="LiveId" clId="{72BDBBBC-78F1-4069-A877-FDCB17A813B4}" dt="2021-07-10T07:53:16.193" v="4877" actId="1076"/>
          <ac:spMkLst>
            <pc:docMk/>
            <pc:sldMk cId="2492712449" sldId="353"/>
            <ac:spMk id="31" creationId="{E355A4ED-4DC9-4C6E-A698-C5489A8457E8}"/>
          </ac:spMkLst>
        </pc:spChg>
        <pc:spChg chg="add mod">
          <ac:chgData name="김 민호" userId="0f5da431a89d92c6" providerId="LiveId" clId="{72BDBBBC-78F1-4069-A877-FDCB17A813B4}" dt="2021-07-10T07:53:21.514" v="4880" actId="1076"/>
          <ac:spMkLst>
            <pc:docMk/>
            <pc:sldMk cId="2492712449" sldId="353"/>
            <ac:spMk id="32" creationId="{F0100291-6430-4921-8793-5BFF07CA832D}"/>
          </ac:spMkLst>
        </pc:spChg>
        <pc:spChg chg="add mod">
          <ac:chgData name="김 민호" userId="0f5da431a89d92c6" providerId="LiveId" clId="{72BDBBBC-78F1-4069-A877-FDCB17A813B4}" dt="2021-07-10T07:53:18.025" v="4878" actId="1076"/>
          <ac:spMkLst>
            <pc:docMk/>
            <pc:sldMk cId="2492712449" sldId="353"/>
            <ac:spMk id="33" creationId="{BCA26733-54E5-4D23-876E-5F32AE49578D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36" creationId="{980A89C2-7FA6-4F57-9A5D-E1FEE7223137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37" creationId="{E783010B-9802-468B-8B51-FE4AAD7C7E6B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39" creationId="{70BBE592-88A9-4E54-96C4-2621F91C1425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41" creationId="{FEAC90A5-D6BC-40CB-B3A2-993198EC74FB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42" creationId="{9FF59CDC-868F-4174-B9B1-67AAF2C42389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44" creationId="{0EE9083D-1727-4197-B77F-D9501AC61095}"/>
          </ac:spMkLst>
        </pc:spChg>
        <pc:spChg chg="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46" creationId="{C4AEFEB7-1570-4816-8759-ADCB21EDEA82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48" creationId="{2ED1F8EC-820F-47BF-8AEA-26C13480E405}"/>
          </ac:spMkLst>
        </pc:spChg>
        <pc:spChg chg="add mod">
          <ac:chgData name="김 민호" userId="0f5da431a89d92c6" providerId="LiveId" clId="{72BDBBBC-78F1-4069-A877-FDCB17A813B4}" dt="2021-07-10T07:53:25.206" v="4882" actId="1076"/>
          <ac:spMkLst>
            <pc:docMk/>
            <pc:sldMk cId="2492712449" sldId="353"/>
            <ac:spMk id="49" creationId="{89471CE2-A873-4E87-8062-988595BFE6D1}"/>
          </ac:spMkLst>
        </pc:spChg>
        <pc:spChg chg="add mod">
          <ac:chgData name="김 민호" userId="0f5da431a89d92c6" providerId="LiveId" clId="{72BDBBBC-78F1-4069-A877-FDCB17A813B4}" dt="2021-07-10T07:53:33.360" v="4886" actId="1076"/>
          <ac:spMkLst>
            <pc:docMk/>
            <pc:sldMk cId="2492712449" sldId="353"/>
            <ac:spMk id="50" creationId="{42E050EB-D638-4F92-98AA-FC0BF3E051F8}"/>
          </ac:spMkLst>
        </pc:spChg>
        <pc:spChg chg="add mod">
          <ac:chgData name="김 민호" userId="0f5da431a89d92c6" providerId="LiveId" clId="{72BDBBBC-78F1-4069-A877-FDCB17A813B4}" dt="2021-07-10T07:53:36.275" v="4888" actId="1076"/>
          <ac:spMkLst>
            <pc:docMk/>
            <pc:sldMk cId="2492712449" sldId="353"/>
            <ac:spMk id="51" creationId="{8B3C82D5-58E2-4829-BF2E-580B275ACBEA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53" creationId="{EFECC5F3-3563-4F29-AC31-F7CBB0A70093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54" creationId="{C2CB6643-4437-4BE0-BF63-E2001A5C9780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59" creationId="{5DAB4AC1-A30E-4458-AC01-DB2482676E22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61" creationId="{9CF2CADF-4578-453A-B05A-8382D78B5E6C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62" creationId="{4D57802F-A77D-4041-9E22-63EFEAAC4301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64" creationId="{FA3FC586-314F-407B-8AA7-260BE7DDA415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66" creationId="{C0AE55F8-4983-46D7-AB23-31D00610EF57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69" creationId="{6FEAF243-B4F6-47F6-882F-96003F1458EA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71" creationId="{AE442570-F405-49D2-9994-FD763DF9BE28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73" creationId="{813DA7F7-6F26-40D2-ACDE-46F99AA40CA8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74" creationId="{37872ADE-1B92-4CAF-8B21-1BCF6273D8A2}"/>
          </ac:spMkLst>
        </pc:spChg>
        <pc:spChg chg="add mod">
          <ac:chgData name="김 민호" userId="0f5da431a89d92c6" providerId="LiveId" clId="{72BDBBBC-78F1-4069-A877-FDCB17A813B4}" dt="2021-07-10T07:53:41.743" v="4890" actId="1076"/>
          <ac:spMkLst>
            <pc:docMk/>
            <pc:sldMk cId="2492712449" sldId="353"/>
            <ac:spMk id="75" creationId="{DDBB7476-ECCA-4BF4-9C1A-170DDF57A549}"/>
          </ac:spMkLst>
        </pc:spChg>
        <pc:spChg chg="add mod">
          <ac:chgData name="김 민호" userId="0f5da431a89d92c6" providerId="LiveId" clId="{72BDBBBC-78F1-4069-A877-FDCB17A813B4}" dt="2021-07-10T07:53:43.954" v="4891" actId="1076"/>
          <ac:spMkLst>
            <pc:docMk/>
            <pc:sldMk cId="2492712449" sldId="353"/>
            <ac:spMk id="76" creationId="{260552C0-8E82-4DBA-A4AF-3CEF9082A42A}"/>
          </ac:spMkLst>
        </pc:spChg>
        <pc:spChg chg="add mod">
          <ac:chgData name="김 민호" userId="0f5da431a89d92c6" providerId="LiveId" clId="{72BDBBBC-78F1-4069-A877-FDCB17A813B4}" dt="2021-07-10T07:53:52.863" v="4893" actId="1076"/>
          <ac:spMkLst>
            <pc:docMk/>
            <pc:sldMk cId="2492712449" sldId="353"/>
            <ac:spMk id="77" creationId="{CDE56064-3F73-4264-9621-A2EBB2B7ABD6}"/>
          </ac:spMkLst>
        </pc:spChg>
        <pc:spChg chg="add mod">
          <ac:chgData name="김 민호" userId="0f5da431a89d92c6" providerId="LiveId" clId="{72BDBBBC-78F1-4069-A877-FDCB17A813B4}" dt="2021-07-10T07:53:57.665" v="4895" actId="1076"/>
          <ac:spMkLst>
            <pc:docMk/>
            <pc:sldMk cId="2492712449" sldId="353"/>
            <ac:spMk id="81" creationId="{AE9A8739-74A2-4714-ACA8-13661B42756B}"/>
          </ac:spMkLst>
        </pc:spChg>
        <pc:spChg chg="add mod">
          <ac:chgData name="김 민호" userId="0f5da431a89d92c6" providerId="LiveId" clId="{72BDBBBC-78F1-4069-A877-FDCB17A813B4}" dt="2021-07-10T07:53:59.505" v="4896" actId="1076"/>
          <ac:spMkLst>
            <pc:docMk/>
            <pc:sldMk cId="2492712449" sldId="353"/>
            <ac:spMk id="82" creationId="{E47CBE91-68D4-4961-888F-40190B08808D}"/>
          </ac:spMkLst>
        </pc:spChg>
        <pc:spChg chg="add mod">
          <ac:chgData name="김 민호" userId="0f5da431a89d92c6" providerId="LiveId" clId="{72BDBBBC-78F1-4069-A877-FDCB17A813B4}" dt="2021-07-10T07:54:06.498" v="4898" actId="1076"/>
          <ac:spMkLst>
            <pc:docMk/>
            <pc:sldMk cId="2492712449" sldId="353"/>
            <ac:spMk id="85" creationId="{3B06519B-C8A0-4D83-BE23-292AB690FBF9}"/>
          </ac:spMkLst>
        </pc:spChg>
        <pc:spChg chg="add mod">
          <ac:chgData name="김 민호" userId="0f5da431a89d92c6" providerId="LiveId" clId="{72BDBBBC-78F1-4069-A877-FDCB17A813B4}" dt="2021-07-10T07:54:13.545" v="4901" actId="1076"/>
          <ac:spMkLst>
            <pc:docMk/>
            <pc:sldMk cId="2492712449" sldId="353"/>
            <ac:spMk id="86" creationId="{F885B546-854C-4BEA-ABCA-A1E6A4E4467F}"/>
          </ac:spMkLst>
        </pc:spChg>
        <pc:spChg chg="add mod">
          <ac:chgData name="김 민호" userId="0f5da431a89d92c6" providerId="LiveId" clId="{72BDBBBC-78F1-4069-A877-FDCB17A813B4}" dt="2021-07-10T07:53:03.168" v="4873"/>
          <ac:spMkLst>
            <pc:docMk/>
            <pc:sldMk cId="2492712449" sldId="353"/>
            <ac:spMk id="87" creationId="{8A3E9237-E762-4D59-A7FB-1CFC408236A0}"/>
          </ac:spMkLst>
        </pc:spChg>
        <pc:spChg chg="add mod">
          <ac:chgData name="김 민호" userId="0f5da431a89d92c6" providerId="LiveId" clId="{72BDBBBC-78F1-4069-A877-FDCB17A813B4}" dt="2021-07-10T07:54:11.562" v="4900" actId="1076"/>
          <ac:spMkLst>
            <pc:docMk/>
            <pc:sldMk cId="2492712449" sldId="353"/>
            <ac:spMk id="88" creationId="{265F71C8-B24C-442C-97FC-6B20261CD7F9}"/>
          </ac:spMkLst>
        </pc:spChg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98" creationId="{F319C05F-846F-4BEB-AFF3-4CE918CBCE88}"/>
          </ac:spMkLst>
        </pc:spChg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99" creationId="{2CFB8C46-D905-4E04-80A3-FA0A781F284F}"/>
          </ac:spMkLst>
        </pc:spChg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100" creationId="{13F0B1DA-3782-48B3-909B-BEAB0EC0DB7B}"/>
          </ac:spMkLst>
        </pc:spChg>
        <pc:spChg chg="del">
          <ac:chgData name="김 민호" userId="0f5da431a89d92c6" providerId="LiveId" clId="{72BDBBBC-78F1-4069-A877-FDCB17A813B4}" dt="2021-07-10T07:53:02.944" v="4872" actId="478"/>
          <ac:spMkLst>
            <pc:docMk/>
            <pc:sldMk cId="2492712449" sldId="353"/>
            <ac:spMk id="101" creationId="{61017979-79DC-4F1E-8987-7BA23917E21E}"/>
          </ac:spMkLst>
        </pc:spChg>
        <pc:grpChg chg="add mod">
          <ac:chgData name="김 민호" userId="0f5da431a89d92c6" providerId="LiveId" clId="{72BDBBBC-78F1-4069-A877-FDCB17A813B4}" dt="2021-07-10T07:53:03.168" v="4873"/>
          <ac:grpSpMkLst>
            <pc:docMk/>
            <pc:sldMk cId="2492712449" sldId="353"/>
            <ac:grpSpMk id="34" creationId="{7BFC5CA8-9F0C-4344-8032-EB7F928D9788}"/>
          </ac:grpSpMkLst>
        </pc:grpChg>
        <pc:grpChg chg="del">
          <ac:chgData name="김 민호" userId="0f5da431a89d92c6" providerId="LiveId" clId="{72BDBBBC-78F1-4069-A877-FDCB17A813B4}" dt="2021-07-10T07:53:02.944" v="4872" actId="478"/>
          <ac:grpSpMkLst>
            <pc:docMk/>
            <pc:sldMk cId="2492712449" sldId="353"/>
            <ac:grpSpMk id="78" creationId="{A7A1277C-1AD8-41A4-8A03-3C48A464099E}"/>
          </ac:grpSpMkLst>
        </pc:grp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35" creationId="{19404FED-AB6C-4A4B-A655-DBD88E434653}"/>
          </ac:cxnSpMkLst>
        </pc:cxn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38" creationId="{77DEC368-1CDF-4F35-BF5A-B997D027426D}"/>
          </ac:cxnSpMkLst>
        </pc:cxn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40" creationId="{8050EF03-3FD3-41D5-BA3B-F73940BC7918}"/>
          </ac:cxnSpMkLst>
        </pc:cxn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43" creationId="{B4FF06BC-0C2B-4FE6-89E1-88AA85135601}"/>
          </ac:cxnSpMkLst>
        </pc:cxn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45" creationId="{F0ADB52E-19AC-466A-9984-D222A0353BA2}"/>
          </ac:cxnSpMkLst>
        </pc:cxnChg>
        <pc:cxnChg chg="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47" creationId="{CA819697-BE14-4355-B2FF-36DEB5D6B235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52" creationId="{AFEF1B49-546D-4EDE-8F66-962D0E5ADA65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57" creationId="{8AA27250-BB69-407E-B151-BA6D5B4038CA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60" creationId="{A3430CEB-04DD-4426-863E-0EDB776D872B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63" creationId="{3AD3AE68-E06E-407B-AF1C-DC3061983212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65" creationId="{BC89B336-E221-4EEE-A963-B4C60BB3B690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67" creationId="{B01B4A40-3730-4AD8-B8A3-3A680F26CC3C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68" creationId="{A27DA4F6-A2FD-4281-B518-18587034B379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70" creationId="{584BDEFE-F646-43C4-8866-C78801BEAC01}"/>
          </ac:cxnSpMkLst>
        </pc:cxnChg>
        <pc:cxnChg chg="add mod">
          <ac:chgData name="김 민호" userId="0f5da431a89d92c6" providerId="LiveId" clId="{72BDBBBC-78F1-4069-A877-FDCB17A813B4}" dt="2021-07-10T07:53:03.168" v="4873"/>
          <ac:cxnSpMkLst>
            <pc:docMk/>
            <pc:sldMk cId="2492712449" sldId="353"/>
            <ac:cxnSpMk id="72" creationId="{2804A65C-EF40-4B83-AA8A-9AF50913652F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79" creationId="{E08358AB-FB0B-4E23-B05C-71C68554EC26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84" creationId="{B67A3A31-EA39-4BBB-AD2E-E67ECD234D16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90" creationId="{1145A8F9-2D45-4C6C-A886-BF255765B9A0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93" creationId="{3925D17F-C02D-4E5B-9897-F52C2895850C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95" creationId="{4D2DEFE3-1E2F-48D0-AC36-B86568E699CB}"/>
          </ac:cxnSpMkLst>
        </pc:cxnChg>
        <pc:cxnChg chg="mod">
          <ac:chgData name="김 민호" userId="0f5da431a89d92c6" providerId="LiveId" clId="{72BDBBBC-78F1-4069-A877-FDCB17A813B4}" dt="2021-07-10T07:53:02.944" v="4872" actId="478"/>
          <ac:cxnSpMkLst>
            <pc:docMk/>
            <pc:sldMk cId="2492712449" sldId="353"/>
            <ac:cxnSpMk id="97" creationId="{5A98B448-3658-48AE-900D-444B6363AECE}"/>
          </ac:cxnSpMkLst>
        </pc:cxnChg>
      </pc:sldChg>
      <pc:sldChg chg="add del">
        <pc:chgData name="김 민호" userId="0f5da431a89d92c6" providerId="LiveId" clId="{72BDBBBC-78F1-4069-A877-FDCB17A813B4}" dt="2021-07-10T07:49:56.345" v="4812"/>
        <pc:sldMkLst>
          <pc:docMk/>
          <pc:sldMk cId="523036590" sldId="354"/>
        </pc:sldMkLst>
      </pc:sldChg>
      <pc:sldChg chg="delSp modSp add mod">
        <pc:chgData name="김 민호" userId="0f5da431a89d92c6" providerId="LiveId" clId="{72BDBBBC-78F1-4069-A877-FDCB17A813B4}" dt="2021-07-10T08:43:25.581" v="5570" actId="5793"/>
        <pc:sldMkLst>
          <pc:docMk/>
          <pc:sldMk cId="2345404184" sldId="354"/>
        </pc:sldMkLst>
        <pc:spChg chg="mod">
          <ac:chgData name="김 민호" userId="0f5da431a89d92c6" providerId="LiveId" clId="{72BDBBBC-78F1-4069-A877-FDCB17A813B4}" dt="2021-07-10T08:43:25.581" v="5570" actId="5793"/>
          <ac:spMkLst>
            <pc:docMk/>
            <pc:sldMk cId="2345404184" sldId="354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8:43:22.992" v="5567" actId="20577"/>
          <ac:spMkLst>
            <pc:docMk/>
            <pc:sldMk cId="2345404184" sldId="354"/>
            <ac:spMk id="22" creationId="{F823846F-3B7C-443B-893A-9365AC7FF82C}"/>
          </ac:spMkLst>
        </pc:spChg>
        <pc:spChg chg="del">
          <ac:chgData name="김 민호" userId="0f5da431a89d92c6" providerId="LiveId" clId="{72BDBBBC-78F1-4069-A877-FDCB17A813B4}" dt="2021-07-10T08:10:36.285" v="4985" actId="478"/>
          <ac:spMkLst>
            <pc:docMk/>
            <pc:sldMk cId="2345404184" sldId="354"/>
            <ac:spMk id="32" creationId="{FB87FCA2-BBBB-4AA2-9317-D6EBDB597F51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33" creationId="{5B4511F8-ADF8-4B36-AAD3-2DBDDFAF8B77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34" creationId="{F922FCC3-7631-4C50-9134-9D424B9AD2CF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35" creationId="{0CA1C5F5-3DA7-46DD-9CB4-7AD89FDDE422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79" creationId="{92A5F510-5F39-4C42-B8D9-FF1F6C8E3291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80" creationId="{3B50ED03-D38C-40AD-8953-432B8E67D1A7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84" creationId="{970C3E9D-19F8-41D3-8840-E822E19D76F5}"/>
          </ac:spMkLst>
        </pc:spChg>
        <pc:spChg chg="del">
          <ac:chgData name="김 민호" userId="0f5da431a89d92c6" providerId="LiveId" clId="{72BDBBBC-78F1-4069-A877-FDCB17A813B4}" dt="2021-07-10T08:10:34.301" v="4984" actId="478"/>
          <ac:spMkLst>
            <pc:docMk/>
            <pc:sldMk cId="2345404184" sldId="354"/>
            <ac:spMk id="92" creationId="{82F4DC27-CE9B-41B7-BCF7-E9A39219F19C}"/>
          </ac:spMkLst>
        </pc:spChg>
        <pc:graphicFrameChg chg="del">
          <ac:chgData name="김 민호" userId="0f5da431a89d92c6" providerId="LiveId" clId="{72BDBBBC-78F1-4069-A877-FDCB17A813B4}" dt="2021-07-10T08:10:34.301" v="4984" actId="478"/>
          <ac:graphicFrameMkLst>
            <pc:docMk/>
            <pc:sldMk cId="2345404184" sldId="354"/>
            <ac:graphicFrameMk id="47" creationId="{12BF706C-8467-435C-BA04-C21224E5D026}"/>
          </ac:graphicFrameMkLst>
        </pc:graphicFrameChg>
        <pc:cxnChg chg="del mod">
          <ac:chgData name="김 민호" userId="0f5da431a89d92c6" providerId="LiveId" clId="{72BDBBBC-78F1-4069-A877-FDCB17A813B4}" dt="2021-07-10T08:10:34.301" v="4984" actId="478"/>
          <ac:cxnSpMkLst>
            <pc:docMk/>
            <pc:sldMk cId="2345404184" sldId="354"/>
            <ac:cxnSpMk id="78" creationId="{FB6943F0-98E1-4709-A80D-C007B1050240}"/>
          </ac:cxnSpMkLst>
        </pc:cxnChg>
        <pc:cxnChg chg="del mod">
          <ac:chgData name="김 민호" userId="0f5da431a89d92c6" providerId="LiveId" clId="{72BDBBBC-78F1-4069-A877-FDCB17A813B4}" dt="2021-07-10T08:10:34.301" v="4984" actId="478"/>
          <ac:cxnSpMkLst>
            <pc:docMk/>
            <pc:sldMk cId="2345404184" sldId="354"/>
            <ac:cxnSpMk id="83" creationId="{23884604-D6C6-4F43-BDBD-0F270FBBF0A8}"/>
          </ac:cxnSpMkLst>
        </pc:cxnChg>
        <pc:cxnChg chg="del mod">
          <ac:chgData name="김 민호" userId="0f5da431a89d92c6" providerId="LiveId" clId="{72BDBBBC-78F1-4069-A877-FDCB17A813B4}" dt="2021-07-10T08:10:34.301" v="4984" actId="478"/>
          <ac:cxnSpMkLst>
            <pc:docMk/>
            <pc:sldMk cId="2345404184" sldId="354"/>
            <ac:cxnSpMk id="91" creationId="{23AE8FF2-DD28-4F61-BD60-2A10294A7B2E}"/>
          </ac:cxnSpMkLst>
        </pc:cxnChg>
      </pc:sldChg>
      <pc:sldChg chg="addSp delSp modSp add mod delAnim modAnim">
        <pc:chgData name="김 민호" userId="0f5da431a89d92c6" providerId="LiveId" clId="{72BDBBBC-78F1-4069-A877-FDCB17A813B4}" dt="2021-07-10T08:23:25.825" v="5274"/>
        <pc:sldMkLst>
          <pc:docMk/>
          <pc:sldMk cId="648850467" sldId="355"/>
        </pc:sldMkLst>
        <pc:spChg chg="mod">
          <ac:chgData name="김 민호" userId="0f5da431a89d92c6" providerId="LiveId" clId="{72BDBBBC-78F1-4069-A877-FDCB17A813B4}" dt="2021-07-10T08:18:46.813" v="5174" actId="14100"/>
          <ac:spMkLst>
            <pc:docMk/>
            <pc:sldMk cId="648850467" sldId="355"/>
            <ac:spMk id="13" creationId="{5089CA66-C5BB-4FE9-B569-22BFB097C4E9}"/>
          </ac:spMkLst>
        </pc:spChg>
        <pc:spChg chg="mod">
          <ac:chgData name="김 민호" userId="0f5da431a89d92c6" providerId="LiveId" clId="{72BDBBBC-78F1-4069-A877-FDCB17A813B4}" dt="2021-07-10T08:13:07.282" v="5121" actId="1076"/>
          <ac:spMkLst>
            <pc:docMk/>
            <pc:sldMk cId="648850467" sldId="355"/>
            <ac:spMk id="31" creationId="{E355A4ED-4DC9-4C6E-A698-C5489A8457E8}"/>
          </ac:spMkLst>
        </pc:spChg>
        <pc:spChg chg="mod">
          <ac:chgData name="김 민호" userId="0f5da431a89d92c6" providerId="LiveId" clId="{72BDBBBC-78F1-4069-A877-FDCB17A813B4}" dt="2021-07-10T08:12:54.465" v="5116" actId="1076"/>
          <ac:spMkLst>
            <pc:docMk/>
            <pc:sldMk cId="648850467" sldId="355"/>
            <ac:spMk id="32" creationId="{F0100291-6430-4921-8793-5BFF07CA832D}"/>
          </ac:spMkLst>
        </pc:spChg>
        <pc:spChg chg="mod">
          <ac:chgData name="김 민호" userId="0f5da431a89d92c6" providerId="LiveId" clId="{72BDBBBC-78F1-4069-A877-FDCB17A813B4}" dt="2021-07-10T08:13:09.831" v="5122" actId="1076"/>
          <ac:spMkLst>
            <pc:docMk/>
            <pc:sldMk cId="648850467" sldId="355"/>
            <ac:spMk id="33" creationId="{BCA26733-54E5-4D23-876E-5F32AE49578D}"/>
          </ac:spMkLst>
        </pc:spChg>
        <pc:spChg chg="mod">
          <ac:chgData name="김 민호" userId="0f5da431a89d92c6" providerId="LiveId" clId="{72BDBBBC-78F1-4069-A877-FDCB17A813B4}" dt="2021-07-10T08:13:05.332" v="5120" actId="1076"/>
          <ac:spMkLst>
            <pc:docMk/>
            <pc:sldMk cId="648850467" sldId="355"/>
            <ac:spMk id="48" creationId="{2ED1F8EC-820F-47BF-8AEA-26C13480E405}"/>
          </ac:spMkLst>
        </pc:spChg>
        <pc:spChg chg="mod">
          <ac:chgData name="김 민호" userId="0f5da431a89d92c6" providerId="LiveId" clId="{72BDBBBC-78F1-4069-A877-FDCB17A813B4}" dt="2021-07-10T08:12:57.076" v="5117" actId="1076"/>
          <ac:spMkLst>
            <pc:docMk/>
            <pc:sldMk cId="648850467" sldId="355"/>
            <ac:spMk id="49" creationId="{89471CE2-A873-4E87-8062-988595BFE6D1}"/>
          </ac:spMkLst>
        </pc:spChg>
        <pc:spChg chg="mod">
          <ac:chgData name="김 민호" userId="0f5da431a89d92c6" providerId="LiveId" clId="{72BDBBBC-78F1-4069-A877-FDCB17A813B4}" dt="2021-07-10T08:13:00.275" v="5118" actId="1076"/>
          <ac:spMkLst>
            <pc:docMk/>
            <pc:sldMk cId="648850467" sldId="355"/>
            <ac:spMk id="50" creationId="{42E050EB-D638-4F92-98AA-FC0BF3E051F8}"/>
          </ac:spMkLst>
        </pc:spChg>
        <pc:spChg chg="mod">
          <ac:chgData name="김 민호" userId="0f5da431a89d92c6" providerId="LiveId" clId="{72BDBBBC-78F1-4069-A877-FDCB17A813B4}" dt="2021-07-10T08:13:02.382" v="5119" actId="1076"/>
          <ac:spMkLst>
            <pc:docMk/>
            <pc:sldMk cId="648850467" sldId="355"/>
            <ac:spMk id="51" creationId="{8B3C82D5-58E2-4829-BF2E-580B275ACBEA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53" creationId="{EFECC5F3-3563-4F29-AC31-F7CBB0A70093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54" creationId="{C2CB6643-4437-4BE0-BF63-E2001A5C9780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59" creationId="{5DAB4AC1-A30E-4458-AC01-DB2482676E22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61" creationId="{9CF2CADF-4578-453A-B05A-8382D78B5E6C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62" creationId="{4D57802F-A77D-4041-9E22-63EFEAAC4301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64" creationId="{FA3FC586-314F-407B-8AA7-260BE7DDA415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66" creationId="{C0AE55F8-4983-46D7-AB23-31D00610EF57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69" creationId="{6FEAF243-B4F6-47F6-882F-96003F1458EA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1" creationId="{AE442570-F405-49D2-9994-FD763DF9BE28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3" creationId="{813DA7F7-6F26-40D2-ACDE-46F99AA40CA8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4" creationId="{37872ADE-1B92-4CAF-8B21-1BCF6273D8A2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5" creationId="{DDBB7476-ECCA-4BF4-9C1A-170DDF57A549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6" creationId="{260552C0-8E82-4DBA-A4AF-3CEF9082A42A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77" creationId="{CDE56064-3F73-4264-9621-A2EBB2B7ABD6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1" creationId="{AE9A8739-74A2-4714-ACA8-13661B42756B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2" creationId="{E47CBE91-68D4-4961-888F-40190B08808D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5" creationId="{3B06519B-C8A0-4D83-BE23-292AB690FBF9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6" creationId="{F885B546-854C-4BEA-ABCA-A1E6A4E4467F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7" creationId="{8A3E9237-E762-4D59-A7FB-1CFC408236A0}"/>
          </ac:spMkLst>
        </pc:spChg>
        <pc:spChg chg="del">
          <ac:chgData name="김 민호" userId="0f5da431a89d92c6" providerId="LiveId" clId="{72BDBBBC-78F1-4069-A877-FDCB17A813B4}" dt="2021-07-10T08:12:44.025" v="5112" actId="478"/>
          <ac:spMkLst>
            <pc:docMk/>
            <pc:sldMk cId="648850467" sldId="355"/>
            <ac:spMk id="88" creationId="{265F71C8-B24C-442C-97FC-6B20261CD7F9}"/>
          </ac:spMkLst>
        </pc:spChg>
        <pc:graphicFrameChg chg="add mod modGraphic">
          <ac:chgData name="김 민호" userId="0f5da431a89d92c6" providerId="LiveId" clId="{72BDBBBC-78F1-4069-A877-FDCB17A813B4}" dt="2021-07-10T08:20:47.317" v="5208" actId="1076"/>
          <ac:graphicFrameMkLst>
            <pc:docMk/>
            <pc:sldMk cId="648850467" sldId="355"/>
            <ac:graphicFrameMk id="3" creationId="{7817A003-E661-4DA7-96A0-D38B9E9B54D4}"/>
          </ac:graphicFrameMkLst>
        </pc:graphicFrameChg>
        <pc:graphicFrameChg chg="add mod modGraphic">
          <ac:chgData name="김 민호" userId="0f5da431a89d92c6" providerId="LiveId" clId="{72BDBBBC-78F1-4069-A877-FDCB17A813B4}" dt="2021-07-10T08:21:50.964" v="5255" actId="1035"/>
          <ac:graphicFrameMkLst>
            <pc:docMk/>
            <pc:sldMk cId="648850467" sldId="355"/>
            <ac:graphicFrameMk id="78" creationId="{E2094C04-F403-48CA-9285-60516361C606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79" creationId="{C7AE746D-2793-4DFC-933D-75EE9E59FE7D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80" creationId="{652BCAB6-D2E5-4776-9535-D8BACBF3EE83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83" creationId="{7415F19F-9F11-4B86-9B4E-FCCEAF844886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84" creationId="{A6F44539-9A86-4114-B942-4A4722AE4B49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89" creationId="{C25570CD-AE5D-469E-B139-CC2C4477F6CD}"/>
          </ac:graphicFrameMkLst>
        </pc:graphicFrameChg>
        <pc:graphicFrameChg chg="add mod modGraphic">
          <ac:chgData name="김 민호" userId="0f5da431a89d92c6" providerId="LiveId" clId="{72BDBBBC-78F1-4069-A877-FDCB17A813B4}" dt="2021-07-10T08:18:57.961" v="5179" actId="1076"/>
          <ac:graphicFrameMkLst>
            <pc:docMk/>
            <pc:sldMk cId="648850467" sldId="355"/>
            <ac:graphicFrameMk id="90" creationId="{FF9548A1-0DFC-478C-A843-78DBABD89C8F}"/>
          </ac:graphicFrameMkLst>
        </pc:graphicFrameChg>
        <pc:graphicFrameChg chg="add mod modGraphic">
          <ac:chgData name="김 민호" userId="0f5da431a89d92c6" providerId="LiveId" clId="{72BDBBBC-78F1-4069-A877-FDCB17A813B4}" dt="2021-07-10T08:19:07.019" v="5182" actId="20577"/>
          <ac:graphicFrameMkLst>
            <pc:docMk/>
            <pc:sldMk cId="648850467" sldId="355"/>
            <ac:graphicFrameMk id="91" creationId="{6FBD2102-A863-47D1-87B4-CF657A357ECC}"/>
          </ac:graphicFrameMkLst>
        </pc:graphicFrameChg>
        <pc:graphicFrameChg chg="add mod modGraphic">
          <ac:chgData name="김 민호" userId="0f5da431a89d92c6" providerId="LiveId" clId="{72BDBBBC-78F1-4069-A877-FDCB17A813B4}" dt="2021-07-10T08:20:54.757" v="5210" actId="20577"/>
          <ac:graphicFrameMkLst>
            <pc:docMk/>
            <pc:sldMk cId="648850467" sldId="355"/>
            <ac:graphicFrameMk id="92" creationId="{3810B3E2-2C01-4B55-99EE-C327828FBD71}"/>
          </ac:graphicFrameMkLst>
        </pc:graphicFrameChg>
        <pc:graphicFrameChg chg="add mod modGraphic">
          <ac:chgData name="김 민호" userId="0f5da431a89d92c6" providerId="LiveId" clId="{72BDBBBC-78F1-4069-A877-FDCB17A813B4}" dt="2021-07-10T08:20:57.225" v="5212" actId="20577"/>
          <ac:graphicFrameMkLst>
            <pc:docMk/>
            <pc:sldMk cId="648850467" sldId="355"/>
            <ac:graphicFrameMk id="93" creationId="{29D662D6-69A2-4FF7-B558-8D8EE7949F01}"/>
          </ac:graphicFrameMkLst>
        </pc:graphicFrameChg>
        <pc:graphicFrameChg chg="add mod modGraphic">
          <ac:chgData name="김 민호" userId="0f5da431a89d92c6" providerId="LiveId" clId="{72BDBBBC-78F1-4069-A877-FDCB17A813B4}" dt="2021-07-10T08:20:59.467" v="5214" actId="20577"/>
          <ac:graphicFrameMkLst>
            <pc:docMk/>
            <pc:sldMk cId="648850467" sldId="355"/>
            <ac:graphicFrameMk id="94" creationId="{886C0D12-0D48-4F6C-B76F-044287D6C8DD}"/>
          </ac:graphicFrameMkLst>
        </pc:graphicFrameChg>
        <pc:graphicFrameChg chg="add mod modGraphic">
          <ac:chgData name="김 민호" userId="0f5da431a89d92c6" providerId="LiveId" clId="{72BDBBBC-78F1-4069-A877-FDCB17A813B4}" dt="2021-07-10T08:21:01.656" v="5216" actId="20577"/>
          <ac:graphicFrameMkLst>
            <pc:docMk/>
            <pc:sldMk cId="648850467" sldId="355"/>
            <ac:graphicFrameMk id="95" creationId="{A9D813A9-BE13-41AE-A518-EA8A44520F27}"/>
          </ac:graphicFrameMkLst>
        </pc:graphicFrameChg>
        <pc:graphicFrameChg chg="add mod modGraphic">
          <ac:chgData name="김 민호" userId="0f5da431a89d92c6" providerId="LiveId" clId="{72BDBBBC-78F1-4069-A877-FDCB17A813B4}" dt="2021-07-10T08:21:03.995" v="5218" actId="20577"/>
          <ac:graphicFrameMkLst>
            <pc:docMk/>
            <pc:sldMk cId="648850467" sldId="355"/>
            <ac:graphicFrameMk id="96" creationId="{B53FF68B-B67C-49EB-9547-78D9182256A8}"/>
          </ac:graphicFrameMkLst>
        </pc:graphicFrameChg>
        <pc:graphicFrameChg chg="add mod modGraphic">
          <ac:chgData name="김 민호" userId="0f5da431a89d92c6" providerId="LiveId" clId="{72BDBBBC-78F1-4069-A877-FDCB17A813B4}" dt="2021-07-10T08:21:06.240" v="5220" actId="20577"/>
          <ac:graphicFrameMkLst>
            <pc:docMk/>
            <pc:sldMk cId="648850467" sldId="355"/>
            <ac:graphicFrameMk id="97" creationId="{4A533561-1C9A-49D0-8C1C-0CE63942C24C}"/>
          </ac:graphicFrameMkLst>
        </pc:graphicFrameChg>
        <pc:graphicFrameChg chg="add del mod">
          <ac:chgData name="김 민호" userId="0f5da431a89d92c6" providerId="LiveId" clId="{72BDBBBC-78F1-4069-A877-FDCB17A813B4}" dt="2021-07-10T08:20:37.962" v="5206" actId="478"/>
          <ac:graphicFrameMkLst>
            <pc:docMk/>
            <pc:sldMk cId="648850467" sldId="355"/>
            <ac:graphicFrameMk id="98" creationId="{D8148988-8E32-4F43-905A-ABECE61DEB92}"/>
          </ac:graphicFrameMkLst>
        </pc:graphicFrameChg>
        <pc:graphicFrameChg chg="add mod ord">
          <ac:chgData name="김 민호" userId="0f5da431a89d92c6" providerId="LiveId" clId="{72BDBBBC-78F1-4069-A877-FDCB17A813B4}" dt="2021-07-10T08:22:44.538" v="5260" actId="1076"/>
          <ac:graphicFrameMkLst>
            <pc:docMk/>
            <pc:sldMk cId="648850467" sldId="355"/>
            <ac:graphicFrameMk id="99" creationId="{17BCBE61-FFE0-4486-A007-F06E240FF334}"/>
          </ac:graphicFrameMkLst>
        </pc:graphicFrame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52" creationId="{AFEF1B49-546D-4EDE-8F66-962D0E5ADA65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57" creationId="{8AA27250-BB69-407E-B151-BA6D5B4038CA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60" creationId="{A3430CEB-04DD-4426-863E-0EDB776D872B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63" creationId="{3AD3AE68-E06E-407B-AF1C-DC3061983212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65" creationId="{BC89B336-E221-4EEE-A963-B4C60BB3B690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67" creationId="{B01B4A40-3730-4AD8-B8A3-3A680F26CC3C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68" creationId="{A27DA4F6-A2FD-4281-B518-18587034B379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70" creationId="{584BDEFE-F646-43C4-8866-C78801BEAC01}"/>
          </ac:cxnSpMkLst>
        </pc:cxnChg>
        <pc:cxnChg chg="del mod">
          <ac:chgData name="김 민호" userId="0f5da431a89d92c6" providerId="LiveId" clId="{72BDBBBC-78F1-4069-A877-FDCB17A813B4}" dt="2021-07-10T08:12:44.025" v="5112" actId="478"/>
          <ac:cxnSpMkLst>
            <pc:docMk/>
            <pc:sldMk cId="648850467" sldId="355"/>
            <ac:cxnSpMk id="72" creationId="{2804A65C-EF40-4B83-AA8A-9AF50913652F}"/>
          </ac:cxnSpMkLst>
        </pc:cxnChg>
      </pc:sldChg>
      <pc:sldChg chg="add del">
        <pc:chgData name="김 민호" userId="0f5da431a89d92c6" providerId="LiveId" clId="{72BDBBBC-78F1-4069-A877-FDCB17A813B4}" dt="2021-07-10T07:49:56.116" v="4811"/>
        <pc:sldMkLst>
          <pc:docMk/>
          <pc:sldMk cId="4150196732" sldId="355"/>
        </pc:sldMkLst>
      </pc:sldChg>
      <pc:sldChg chg="addSp delSp modSp add mod">
        <pc:chgData name="김 민호" userId="0f5da431a89d92c6" providerId="LiveId" clId="{72BDBBBC-78F1-4069-A877-FDCB17A813B4}" dt="2021-07-10T08:32:48.057" v="5564" actId="478"/>
        <pc:sldMkLst>
          <pc:docMk/>
          <pc:sldMk cId="3555476823" sldId="356"/>
        </pc:sldMkLst>
        <pc:spChg chg="add del mod">
          <ac:chgData name="김 민호" userId="0f5da431a89d92c6" providerId="LiveId" clId="{72BDBBBC-78F1-4069-A877-FDCB17A813B4}" dt="2021-07-10T08:31:47.535" v="5548" actId="478"/>
          <ac:spMkLst>
            <pc:docMk/>
            <pc:sldMk cId="3555476823" sldId="356"/>
            <ac:spMk id="4" creationId="{D33787DD-0DE4-4FE5-9909-CD035C8FE208}"/>
          </ac:spMkLst>
        </pc:spChg>
        <pc:spChg chg="del mod">
          <ac:chgData name="김 민호" userId="0f5da431a89d92c6" providerId="LiveId" clId="{72BDBBBC-78F1-4069-A877-FDCB17A813B4}" dt="2021-07-10T08:31:46.307" v="5547" actId="478"/>
          <ac:spMkLst>
            <pc:docMk/>
            <pc:sldMk cId="3555476823" sldId="356"/>
            <ac:spMk id="13" creationId="{5089CA66-C5BB-4FE9-B569-22BFB097C4E9}"/>
          </ac:spMkLst>
        </pc:spChg>
        <pc:spChg chg="add del mod">
          <ac:chgData name="김 민호" userId="0f5da431a89d92c6" providerId="LiveId" clId="{72BDBBBC-78F1-4069-A877-FDCB17A813B4}" dt="2021-07-10T08:32:48.057" v="5564" actId="478"/>
          <ac:spMkLst>
            <pc:docMk/>
            <pc:sldMk cId="3555476823" sldId="356"/>
            <ac:spMk id="17" creationId="{DB07EF39-6264-4CEB-AC59-67A4D30E11E4}"/>
          </ac:spMkLst>
        </pc:spChg>
        <pc:spChg chg="del">
          <ac:chgData name="김 민호" userId="0f5da431a89d92c6" providerId="LiveId" clId="{72BDBBBC-78F1-4069-A877-FDCB17A813B4}" dt="2021-07-10T08:31:45.638" v="5545" actId="478"/>
          <ac:spMkLst>
            <pc:docMk/>
            <pc:sldMk cId="3555476823" sldId="356"/>
            <ac:spMk id="22" creationId="{F823846F-3B7C-443B-893A-9365AC7FF82C}"/>
          </ac:spMkLst>
        </pc:spChg>
        <pc:spChg chg="mod">
          <ac:chgData name="김 민호" userId="0f5da431a89d92c6" providerId="LiveId" clId="{72BDBBBC-78F1-4069-A877-FDCB17A813B4}" dt="2021-07-10T08:29:47.958" v="5544"/>
          <ac:spMkLst>
            <pc:docMk/>
            <pc:sldMk cId="3555476823" sldId="356"/>
            <ac:spMk id="58" creationId="{42F2F1C9-3848-42F6-A2F7-98F2F240BEE4}"/>
          </ac:spMkLst>
        </pc:spChg>
        <pc:picChg chg="add mod">
          <ac:chgData name="김 민호" userId="0f5da431a89d92c6" providerId="LiveId" clId="{72BDBBBC-78F1-4069-A877-FDCB17A813B4}" dt="2021-07-10T08:32:23.907" v="5555" actId="1076"/>
          <ac:picMkLst>
            <pc:docMk/>
            <pc:sldMk cId="3555476823" sldId="356"/>
            <ac:picMk id="7" creationId="{6502B6F3-DFC1-483F-8897-9211A4626896}"/>
          </ac:picMkLst>
        </pc:picChg>
        <pc:picChg chg="add del mod">
          <ac:chgData name="김 민호" userId="0f5da431a89d92c6" providerId="LiveId" clId="{72BDBBBC-78F1-4069-A877-FDCB17A813B4}" dt="2021-07-10T08:32:06.073" v="5553" actId="478"/>
          <ac:picMkLst>
            <pc:docMk/>
            <pc:sldMk cId="3555476823" sldId="356"/>
            <ac:picMk id="9" creationId="{D507DE07-6A6C-4DB5-8CEE-8B02C67836AB}"/>
          </ac:picMkLst>
        </pc:picChg>
      </pc:sldChg>
      <pc:sldChg chg="addSp delSp modSp add mod">
        <pc:chgData name="김 민호" userId="0f5da431a89d92c6" providerId="LiveId" clId="{72BDBBBC-78F1-4069-A877-FDCB17A813B4}" dt="2021-07-10T08:32:46.503" v="5563" actId="478"/>
        <pc:sldMkLst>
          <pc:docMk/>
          <pc:sldMk cId="2383203028" sldId="357"/>
        </pc:sldMkLst>
        <pc:spChg chg="del">
          <ac:chgData name="김 민호" userId="0f5da431a89d92c6" providerId="LiveId" clId="{72BDBBBC-78F1-4069-A877-FDCB17A813B4}" dt="2021-07-10T08:32:46.503" v="5563" actId="478"/>
          <ac:spMkLst>
            <pc:docMk/>
            <pc:sldMk cId="2383203028" sldId="357"/>
            <ac:spMk id="17" creationId="{DB07EF39-6264-4CEB-AC59-67A4D30E11E4}"/>
          </ac:spMkLst>
        </pc:spChg>
        <pc:picChg chg="add mod ord">
          <ac:chgData name="김 민호" userId="0f5da431a89d92c6" providerId="LiveId" clId="{72BDBBBC-78F1-4069-A877-FDCB17A813B4}" dt="2021-07-10T08:32:45.413" v="5562" actId="1076"/>
          <ac:picMkLst>
            <pc:docMk/>
            <pc:sldMk cId="2383203028" sldId="357"/>
            <ac:picMk id="4" creationId="{66B9C6C9-AC92-45FA-8B07-5969613CAE38}"/>
          </ac:picMkLst>
        </pc:picChg>
        <pc:picChg chg="del">
          <ac:chgData name="김 민호" userId="0f5da431a89d92c6" providerId="LiveId" clId="{72BDBBBC-78F1-4069-A877-FDCB17A813B4}" dt="2021-07-10T08:32:27.445" v="5557" actId="478"/>
          <ac:picMkLst>
            <pc:docMk/>
            <pc:sldMk cId="2383203028" sldId="357"/>
            <ac:picMk id="7" creationId="{6502B6F3-DFC1-483F-8897-9211A4626896}"/>
          </ac:picMkLst>
        </pc:picChg>
      </pc:sldChg>
      <pc:sldChg chg="add del">
        <pc:chgData name="김 민호" userId="0f5da431a89d92c6" providerId="LiveId" clId="{72BDBBBC-78F1-4069-A877-FDCB17A813B4}" dt="2021-07-10T08:32:29.556" v="5559"/>
        <pc:sldMkLst>
          <pc:docMk/>
          <pc:sldMk cId="872726587" sldId="358"/>
        </pc:sldMkLst>
      </pc:sldChg>
    </pc:docChg>
  </pc:docChgLst>
  <pc:docChgLst>
    <pc:chgData name="김 민호" userId="0f5da431a89d92c6" providerId="LiveId" clId="{87FDF2CD-D24B-4829-BE8E-C5793BF8B820}"/>
    <pc:docChg chg="undo custSel addSld delSld modSld">
      <pc:chgData name="김 민호" userId="0f5da431a89d92c6" providerId="LiveId" clId="{87FDF2CD-D24B-4829-BE8E-C5793BF8B820}" dt="2021-06-24T02:02:50.524" v="2766" actId="1076"/>
      <pc:docMkLst>
        <pc:docMk/>
      </pc:docMkLst>
      <pc:sldChg chg="modSp mod">
        <pc:chgData name="김 민호" userId="0f5da431a89d92c6" providerId="LiveId" clId="{87FDF2CD-D24B-4829-BE8E-C5793BF8B820}" dt="2021-06-24T00:51:37.216" v="6" actId="20577"/>
        <pc:sldMkLst>
          <pc:docMk/>
          <pc:sldMk cId="3251664893" sldId="257"/>
        </pc:sldMkLst>
        <pc:spChg chg="mod">
          <ac:chgData name="김 민호" userId="0f5da431a89d92c6" providerId="LiveId" clId="{87FDF2CD-D24B-4829-BE8E-C5793BF8B820}" dt="2021-06-24T00:51:37.216" v="6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87FDF2CD-D24B-4829-BE8E-C5793BF8B820}" dt="2021-06-24T00:51:36.073" v="4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87FDF2CD-D24B-4829-BE8E-C5793BF8B820}" dt="2021-06-24T01:08:36.533" v="511" actId="20577"/>
        <pc:sldMkLst>
          <pc:docMk/>
          <pc:sldMk cId="3927890695" sldId="265"/>
        </pc:sldMkLst>
        <pc:spChg chg="mod">
          <ac:chgData name="김 민호" userId="0f5da431a89d92c6" providerId="LiveId" clId="{87FDF2CD-D24B-4829-BE8E-C5793BF8B820}" dt="2021-06-24T00:58:00.411" v="60"/>
          <ac:spMkLst>
            <pc:docMk/>
            <pc:sldMk cId="3927890695" sldId="265"/>
            <ac:spMk id="5" creationId="{00000000-0000-0000-0000-000000000000}"/>
          </ac:spMkLst>
        </pc:spChg>
        <pc:spChg chg="add del mod">
          <ac:chgData name="김 민호" userId="0f5da431a89d92c6" providerId="LiveId" clId="{87FDF2CD-D24B-4829-BE8E-C5793BF8B820}" dt="2021-06-24T01:00:22.582" v="213" actId="478"/>
          <ac:spMkLst>
            <pc:docMk/>
            <pc:sldMk cId="3927890695" sldId="265"/>
            <ac:spMk id="20" creationId="{DFB0ED53-A239-4DA8-BB00-56358C483CC9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21" creationId="{BB7A2E97-F801-4956-A426-84FD9EAA9722}"/>
          </ac:spMkLst>
        </pc:spChg>
        <pc:spChg chg="mod">
          <ac:chgData name="김 민호" userId="0f5da431a89d92c6" providerId="LiveId" clId="{87FDF2CD-D24B-4829-BE8E-C5793BF8B820}" dt="2021-06-24T00:56:29.516" v="48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87FDF2CD-D24B-4829-BE8E-C5793BF8B820}" dt="2021-06-24T01:08:36.533" v="511" actId="20577"/>
          <ac:spMkLst>
            <pc:docMk/>
            <pc:sldMk cId="3927890695" sldId="265"/>
            <ac:spMk id="27" creationId="{00000000-0000-0000-0000-000000000000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1" creationId="{B97AF96A-9742-4558-90DC-35E394A55A2A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2" creationId="{5CC8CCB6-38DE-4AE4-9931-80BF8FCC700B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3" creationId="{CF35A251-1A66-41A1-85A8-54F1E07502F2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4" creationId="{2271D34E-F3DC-4484-8DF7-888274BB1E08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5" creationId="{28800DC7-3072-4A56-BD91-675C31879226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6" creationId="{30180805-024C-4E0B-8231-6CD766D94017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7" creationId="{4394D0EB-D556-43D4-8490-B02880C24046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8" creationId="{0B3AE67A-134F-49A4-BED1-220CF3FC264A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39" creationId="{49368CCF-E4A2-4603-AE32-98BD3AF5BDA8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40" creationId="{02001BBA-4EB6-4042-886B-FA1D8F630F2A}"/>
          </ac:spMkLst>
        </pc:spChg>
        <pc:spChg chg="add del mod topLvl">
          <ac:chgData name="김 민호" userId="0f5da431a89d92c6" providerId="LiveId" clId="{87FDF2CD-D24B-4829-BE8E-C5793BF8B820}" dt="2021-06-24T01:01:58.920" v="223" actId="165"/>
          <ac:spMkLst>
            <pc:docMk/>
            <pc:sldMk cId="3927890695" sldId="265"/>
            <ac:spMk id="41" creationId="{EE2B7EAB-22CB-48AF-82BD-493F5AE352AA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43" creationId="{864672D1-3E8D-4E44-9D94-5EA36CEC3117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45" creationId="{6452F58B-699C-4B34-AF2A-4ACC7BA72422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46" creationId="{04FC3DE9-4483-4D27-849A-59F9AEE99C76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47" creationId="{1201B1FE-817C-4A0E-95B9-BAB795AA3CA8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48" creationId="{99D303D8-941C-4F05-A6B2-26CBAB1A3E16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50" creationId="{52190A90-0E0A-4444-9BFC-8826011A01DF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51" creationId="{F6AB8771-C256-46E5-8E6A-D85DCA9031FF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52" creationId="{229A8DF2-714B-4AD2-8EDF-7E8EE21930E9}"/>
          </ac:spMkLst>
        </pc:spChg>
        <pc:spChg chg="del">
          <ac:chgData name="김 민호" userId="0f5da431a89d92c6" providerId="LiveId" clId="{87FDF2CD-D24B-4829-BE8E-C5793BF8B820}" dt="2021-06-24T00:55:25.805" v="39" actId="478"/>
          <ac:spMkLst>
            <pc:docMk/>
            <pc:sldMk cId="3927890695" sldId="265"/>
            <ac:spMk id="53" creationId="{6496DB54-F843-401B-8D0D-3C38F79DC7A3}"/>
          </ac:spMkLst>
        </pc:spChg>
        <pc:spChg chg="del">
          <ac:chgData name="김 민호" userId="0f5da431a89d92c6" providerId="LiveId" clId="{87FDF2CD-D24B-4829-BE8E-C5793BF8B820}" dt="2021-06-24T00:55:25.805" v="39" actId="478"/>
          <ac:spMkLst>
            <pc:docMk/>
            <pc:sldMk cId="3927890695" sldId="265"/>
            <ac:spMk id="54" creationId="{DB20673A-1DE7-4745-820F-676C78662CC6}"/>
          </ac:spMkLst>
        </pc:spChg>
        <pc:spChg chg="del mod">
          <ac:chgData name="김 민호" userId="0f5da431a89d92c6" providerId="LiveId" clId="{87FDF2CD-D24B-4829-BE8E-C5793BF8B820}" dt="2021-06-24T00:55:25.805" v="39" actId="478"/>
          <ac:spMkLst>
            <pc:docMk/>
            <pc:sldMk cId="3927890695" sldId="265"/>
            <ac:spMk id="57" creationId="{D9069856-1573-44F0-AEBC-E89B58559588}"/>
          </ac:spMkLst>
        </pc:spChg>
        <pc:spChg chg="del mod">
          <ac:chgData name="김 민호" userId="0f5da431a89d92c6" providerId="LiveId" clId="{87FDF2CD-D24B-4829-BE8E-C5793BF8B820}" dt="2021-06-24T01:00:22.582" v="213" actId="478"/>
          <ac:spMkLst>
            <pc:docMk/>
            <pc:sldMk cId="3927890695" sldId="265"/>
            <ac:spMk id="59" creationId="{F394832F-4B63-4485-AC35-E103106A18A9}"/>
          </ac:spMkLst>
        </pc:spChg>
        <pc:spChg chg="del mod">
          <ac:chgData name="김 민호" userId="0f5da431a89d92c6" providerId="LiveId" clId="{87FDF2CD-D24B-4829-BE8E-C5793BF8B820}" dt="2021-06-24T01:00:22.582" v="213" actId="478"/>
          <ac:spMkLst>
            <pc:docMk/>
            <pc:sldMk cId="3927890695" sldId="265"/>
            <ac:spMk id="60" creationId="{F8C01122-2ECB-4014-A32F-270C15D797E5}"/>
          </ac:spMkLst>
        </pc:spChg>
        <pc:spChg chg="del mod">
          <ac:chgData name="김 민호" userId="0f5da431a89d92c6" providerId="LiveId" clId="{87FDF2CD-D24B-4829-BE8E-C5793BF8B820}" dt="2021-06-24T01:00:22.582" v="213" actId="478"/>
          <ac:spMkLst>
            <pc:docMk/>
            <pc:sldMk cId="3927890695" sldId="265"/>
            <ac:spMk id="61" creationId="{004A7B41-1CE6-434B-86B2-CF09BDA05759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62" creationId="{DCE52283-2928-49DA-BB57-A04CFA1A63A2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63" creationId="{9759FA17-66D6-4F44-BCB8-FF0CA1E9315B}"/>
          </ac:spMkLst>
        </pc:spChg>
        <pc:spChg chg="add del mod">
          <ac:chgData name="김 민호" userId="0f5da431a89d92c6" providerId="LiveId" clId="{87FDF2CD-D24B-4829-BE8E-C5793BF8B820}" dt="2021-06-24T01:01:43.233" v="219"/>
          <ac:spMkLst>
            <pc:docMk/>
            <pc:sldMk cId="3927890695" sldId="265"/>
            <ac:spMk id="64" creationId="{766AA894-691B-492C-BC26-3F52FE743148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66" creationId="{8C170BC7-B264-4900-B18A-D1B66AA3396E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67" creationId="{98757C98-9D51-4C01-AE31-7D42483504C1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69" creationId="{0B9272CD-8B60-4B27-BC3B-B33252C9A06D}"/>
          </ac:spMkLst>
        </pc:spChg>
        <pc:spChg chg="mod">
          <ac:chgData name="김 민호" userId="0f5da431a89d92c6" providerId="LiveId" clId="{87FDF2CD-D24B-4829-BE8E-C5793BF8B820}" dt="2021-06-24T01:01:39.017" v="218"/>
          <ac:spMkLst>
            <pc:docMk/>
            <pc:sldMk cId="3927890695" sldId="265"/>
            <ac:spMk id="70" creationId="{0FFD548A-F172-4E22-861F-7D87A6CA77E7}"/>
          </ac:spMkLst>
        </pc:spChg>
        <pc:grpChg chg="add del mod">
          <ac:chgData name="김 민호" userId="0f5da431a89d92c6" providerId="LiveId" clId="{87FDF2CD-D24B-4829-BE8E-C5793BF8B820}" dt="2021-06-24T01:01:58.920" v="223" actId="165"/>
          <ac:grpSpMkLst>
            <pc:docMk/>
            <pc:sldMk cId="3927890695" sldId="265"/>
            <ac:grpSpMk id="2" creationId="{A551CA4E-0B6B-4345-956C-9DD6FB70E62A}"/>
          </ac:grpSpMkLst>
        </pc:grpChg>
        <pc:grpChg chg="add del mod">
          <ac:chgData name="김 민호" userId="0f5da431a89d92c6" providerId="LiveId" clId="{87FDF2CD-D24B-4829-BE8E-C5793BF8B820}" dt="2021-06-24T01:01:43.233" v="219"/>
          <ac:grpSpMkLst>
            <pc:docMk/>
            <pc:sldMk cId="3927890695" sldId="265"/>
            <ac:grpSpMk id="44" creationId="{66BBAE31-24E1-46B3-B3B5-044D8B5C20D1}"/>
          </ac:grpSpMkLst>
        </pc:grpChg>
        <pc:grpChg chg="add del mod">
          <ac:chgData name="김 민호" userId="0f5da431a89d92c6" providerId="LiveId" clId="{87FDF2CD-D24B-4829-BE8E-C5793BF8B820}" dt="2021-06-24T01:01:43.233" v="219"/>
          <ac:grpSpMkLst>
            <pc:docMk/>
            <pc:sldMk cId="3927890695" sldId="265"/>
            <ac:grpSpMk id="65" creationId="{0BE6BC0E-8F74-434D-86BC-06D90E66AB2D}"/>
          </ac:grpSpMkLst>
        </pc:grpChg>
        <pc:grpChg chg="add del mod">
          <ac:chgData name="김 민호" userId="0f5da431a89d92c6" providerId="LiveId" clId="{87FDF2CD-D24B-4829-BE8E-C5793BF8B820}" dt="2021-06-24T01:01:43.233" v="219"/>
          <ac:grpSpMkLst>
            <pc:docMk/>
            <pc:sldMk cId="3927890695" sldId="265"/>
            <ac:grpSpMk id="68" creationId="{107D4014-FE43-4039-A543-87585C52EDAE}"/>
          </ac:grpSpMkLst>
        </pc:grpChg>
        <pc:graphicFrameChg chg="add del mod">
          <ac:chgData name="김 민호" userId="0f5da431a89d92c6" providerId="LiveId" clId="{87FDF2CD-D24B-4829-BE8E-C5793BF8B820}" dt="2021-06-24T01:01:43.233" v="219"/>
          <ac:graphicFrameMkLst>
            <pc:docMk/>
            <pc:sldMk cId="3927890695" sldId="265"/>
            <ac:graphicFrameMk id="42" creationId="{A5529688-DD9D-419A-BE30-5BD2F3E4DD69}"/>
          </ac:graphicFrameMkLst>
        </pc:graphicFrameChg>
        <pc:graphicFrameChg chg="add del mod">
          <ac:chgData name="김 민호" userId="0f5da431a89d92c6" providerId="LiveId" clId="{87FDF2CD-D24B-4829-BE8E-C5793BF8B820}" dt="2021-06-24T01:01:43.233" v="219"/>
          <ac:graphicFrameMkLst>
            <pc:docMk/>
            <pc:sldMk cId="3927890695" sldId="265"/>
            <ac:graphicFrameMk id="49" creationId="{AFBEFAB2-11A6-4FB2-850A-8CAC4313B6DA}"/>
          </ac:graphicFrameMkLst>
        </pc:graphicFrameChg>
        <pc:graphicFrameChg chg="add del mod">
          <ac:chgData name="김 민호" userId="0f5da431a89d92c6" providerId="LiveId" clId="{87FDF2CD-D24B-4829-BE8E-C5793BF8B820}" dt="2021-06-24T01:01:43.233" v="219"/>
          <ac:graphicFrameMkLst>
            <pc:docMk/>
            <pc:sldMk cId="3927890695" sldId="265"/>
            <ac:graphicFrameMk id="58" creationId="{B539BAC0-AD99-429A-9552-131DB0777A4D}"/>
          </ac:graphicFrameMkLst>
        </pc:graphicFrameChg>
      </pc:sldChg>
      <pc:sldChg chg="modSp mod">
        <pc:chgData name="김 민호" userId="0f5da431a89d92c6" providerId="LiveId" clId="{87FDF2CD-D24B-4829-BE8E-C5793BF8B820}" dt="2021-06-24T01:08:48.545" v="526" actId="20577"/>
        <pc:sldMkLst>
          <pc:docMk/>
          <pc:sldMk cId="3193795528" sldId="283"/>
        </pc:sldMkLst>
        <pc:spChg chg="mod">
          <ac:chgData name="김 민호" userId="0f5da431a89d92c6" providerId="LiveId" clId="{87FDF2CD-D24B-4829-BE8E-C5793BF8B820}" dt="2021-06-24T01:08:47.711" v="524"/>
          <ac:spMkLst>
            <pc:docMk/>
            <pc:sldMk cId="3193795528" sldId="283"/>
            <ac:spMk id="5" creationId="{00000000-0000-0000-0000-000000000000}"/>
          </ac:spMkLst>
        </pc:spChg>
        <pc:spChg chg="mod">
          <ac:chgData name="김 민호" userId="0f5da431a89d92c6" providerId="LiveId" clId="{87FDF2CD-D24B-4829-BE8E-C5793BF8B820}" dt="2021-06-24T01:03:03.480" v="357" actId="20577"/>
          <ac:spMkLst>
            <pc:docMk/>
            <pc:sldMk cId="3193795528" sldId="283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02:29.748" v="266" actId="20577"/>
          <ac:spMkLst>
            <pc:docMk/>
            <pc:sldMk cId="3193795528" sldId="283"/>
            <ac:spMk id="22" creationId="{F823846F-3B7C-443B-893A-9365AC7FF82C}"/>
          </ac:spMkLst>
        </pc:spChg>
        <pc:spChg chg="mod">
          <ac:chgData name="김 민호" userId="0f5da431a89d92c6" providerId="LiveId" clId="{87FDF2CD-D24B-4829-BE8E-C5793BF8B820}" dt="2021-06-24T01:08:48.545" v="526" actId="20577"/>
          <ac:spMkLst>
            <pc:docMk/>
            <pc:sldMk cId="3193795528" sldId="283"/>
            <ac:spMk id="27" creationId="{00000000-0000-0000-0000-000000000000}"/>
          </ac:spMkLst>
        </pc:spChg>
        <pc:spChg chg="mod">
          <ac:chgData name="김 민호" userId="0f5da431a89d92c6" providerId="LiveId" clId="{87FDF2CD-D24B-4829-BE8E-C5793BF8B820}" dt="2021-06-24T01:02:19.784" v="241"/>
          <ac:spMkLst>
            <pc:docMk/>
            <pc:sldMk cId="3193795528" sldId="283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87FDF2CD-D24B-4829-BE8E-C5793BF8B820}" dt="2021-06-24T01:11:17.087" v="679" actId="1076"/>
        <pc:sldMkLst>
          <pc:docMk/>
          <pc:sldMk cId="172241615" sldId="289"/>
        </pc:sldMkLst>
        <pc:spChg chg="add del mod">
          <ac:chgData name="김 민호" userId="0f5da431a89d92c6" providerId="LiveId" clId="{87FDF2CD-D24B-4829-BE8E-C5793BF8B820}" dt="2021-06-24T01:05:04.734" v="444" actId="478"/>
          <ac:spMkLst>
            <pc:docMk/>
            <pc:sldMk cId="172241615" sldId="289"/>
            <ac:spMk id="4" creationId="{021D96EA-4E45-4932-B65F-3324134C7DB4}"/>
          </ac:spMkLst>
        </pc:spChg>
        <pc:spChg chg="mod">
          <ac:chgData name="김 민호" userId="0f5da431a89d92c6" providerId="LiveId" clId="{87FDF2CD-D24B-4829-BE8E-C5793BF8B820}" dt="2021-06-24T01:09:01.050" v="550"/>
          <ac:spMkLst>
            <pc:docMk/>
            <pc:sldMk cId="172241615" sldId="289"/>
            <ac:spMk id="5" creationId="{00000000-0000-0000-0000-000000000000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6" creationId="{33B40B36-A8BE-4825-BAE5-77A072BA3C7B}"/>
          </ac:spMkLst>
        </pc:spChg>
        <pc:spChg chg="mod">
          <ac:chgData name="김 민호" userId="0f5da431a89d92c6" providerId="LiveId" clId="{87FDF2CD-D24B-4829-BE8E-C5793BF8B820}" dt="2021-06-24T01:11:08.691" v="678" actId="20577"/>
          <ac:spMkLst>
            <pc:docMk/>
            <pc:sldMk cId="172241615" sldId="289"/>
            <ac:spMk id="13" creationId="{5089CA66-C5BB-4FE9-B569-22BFB097C4E9}"/>
          </ac:spMkLst>
        </pc:spChg>
        <pc:spChg chg="mod topLvl">
          <ac:chgData name="김 민호" userId="0f5da431a89d92c6" providerId="LiveId" clId="{87FDF2CD-D24B-4829-BE8E-C5793BF8B820}" dt="2021-06-24T01:05:56.994" v="461" actId="113"/>
          <ac:spMkLst>
            <pc:docMk/>
            <pc:sldMk cId="172241615" sldId="289"/>
            <ac:spMk id="21" creationId="{A71249D0-6EDA-49FD-B360-FE906AF136D1}"/>
          </ac:spMkLst>
        </pc:spChg>
        <pc:spChg chg="mod">
          <ac:chgData name="김 민호" userId="0f5da431a89d92c6" providerId="LiveId" clId="{87FDF2CD-D24B-4829-BE8E-C5793BF8B820}" dt="2021-06-24T01:09:20.824" v="565"/>
          <ac:spMkLst>
            <pc:docMk/>
            <pc:sldMk cId="172241615" sldId="289"/>
            <ac:spMk id="22" creationId="{F823846F-3B7C-443B-893A-9365AC7FF82C}"/>
          </ac:spMkLst>
        </pc:spChg>
        <pc:spChg chg="del mod">
          <ac:chgData name="김 민호" userId="0f5da431a89d92c6" providerId="LiveId" clId="{87FDF2CD-D24B-4829-BE8E-C5793BF8B820}" dt="2021-06-24T01:04:51.181" v="442" actId="478"/>
          <ac:spMkLst>
            <pc:docMk/>
            <pc:sldMk cId="172241615" sldId="289"/>
            <ac:spMk id="24" creationId="{0147C63C-A983-4055-B4E5-A8666DA41395}"/>
          </ac:spMkLst>
        </pc:spChg>
        <pc:spChg chg="del">
          <ac:chgData name="김 민호" userId="0f5da431a89d92c6" providerId="LiveId" clId="{87FDF2CD-D24B-4829-BE8E-C5793BF8B820}" dt="2021-06-24T01:04:19.019" v="430" actId="478"/>
          <ac:spMkLst>
            <pc:docMk/>
            <pc:sldMk cId="172241615" sldId="289"/>
            <ac:spMk id="25" creationId="{FEC99698-ACEA-4756-A58E-B070A979ED8A}"/>
          </ac:spMkLst>
        </pc:spChg>
        <pc:spChg chg="del">
          <ac:chgData name="김 민호" userId="0f5da431a89d92c6" providerId="LiveId" clId="{87FDF2CD-D24B-4829-BE8E-C5793BF8B820}" dt="2021-06-24T01:04:19.019" v="430" actId="478"/>
          <ac:spMkLst>
            <pc:docMk/>
            <pc:sldMk cId="172241615" sldId="289"/>
            <ac:spMk id="26" creationId="{074E0097-D9F7-446A-BA9E-FAFFA40F165C}"/>
          </ac:spMkLst>
        </pc:spChg>
        <pc:spChg chg="mod">
          <ac:chgData name="김 민호" userId="0f5da431a89d92c6" providerId="LiveId" clId="{87FDF2CD-D24B-4829-BE8E-C5793BF8B820}" dt="2021-06-24T01:09:01.913" v="552" actId="20577"/>
          <ac:spMkLst>
            <pc:docMk/>
            <pc:sldMk cId="172241615" sldId="289"/>
            <ac:spMk id="27" creationId="{00000000-0000-0000-0000-000000000000}"/>
          </ac:spMkLst>
        </pc:spChg>
        <pc:spChg chg="del mod topLvl">
          <ac:chgData name="김 민호" userId="0f5da431a89d92c6" providerId="LiveId" clId="{87FDF2CD-D24B-4829-BE8E-C5793BF8B820}" dt="2021-06-24T01:04:29.817" v="435" actId="478"/>
          <ac:spMkLst>
            <pc:docMk/>
            <pc:sldMk cId="172241615" sldId="289"/>
            <ac:spMk id="28" creationId="{E67059C4-B64E-48B4-B525-92F3B4837E16}"/>
          </ac:spMkLst>
        </pc:spChg>
        <pc:spChg chg="mod topLvl">
          <ac:chgData name="김 민호" userId="0f5da431a89d92c6" providerId="LiveId" clId="{87FDF2CD-D24B-4829-BE8E-C5793BF8B820}" dt="2021-06-24T01:05:56.994" v="461" actId="113"/>
          <ac:spMkLst>
            <pc:docMk/>
            <pc:sldMk cId="172241615" sldId="289"/>
            <ac:spMk id="29" creationId="{52DDECD1-B2B5-411D-8B8E-52A3B37E8807}"/>
          </ac:spMkLst>
        </pc:spChg>
        <pc:spChg chg="del">
          <ac:chgData name="김 민호" userId="0f5da431a89d92c6" providerId="LiveId" clId="{87FDF2CD-D24B-4829-BE8E-C5793BF8B820}" dt="2021-06-24T01:04:20.355" v="431" actId="478"/>
          <ac:spMkLst>
            <pc:docMk/>
            <pc:sldMk cId="172241615" sldId="289"/>
            <ac:spMk id="31" creationId="{88D9A5AE-9894-4F0C-96B4-D70066098E34}"/>
          </ac:spMkLst>
        </pc:spChg>
        <pc:spChg chg="add del mod">
          <ac:chgData name="김 민호" userId="0f5da431a89d92c6" providerId="LiveId" clId="{87FDF2CD-D24B-4829-BE8E-C5793BF8B820}" dt="2021-06-24T01:04:51.181" v="442" actId="478"/>
          <ac:spMkLst>
            <pc:docMk/>
            <pc:sldMk cId="172241615" sldId="289"/>
            <ac:spMk id="32" creationId="{935B7F41-BA72-40B9-BA0A-4773CD703E98}"/>
          </ac:spMkLst>
        </pc:spChg>
        <pc:spChg chg="add del mod">
          <ac:chgData name="김 민호" userId="0f5da431a89d92c6" providerId="LiveId" clId="{87FDF2CD-D24B-4829-BE8E-C5793BF8B820}" dt="2021-06-24T01:04:51.181" v="442" actId="478"/>
          <ac:spMkLst>
            <pc:docMk/>
            <pc:sldMk cId="172241615" sldId="289"/>
            <ac:spMk id="33" creationId="{A24F5720-80D1-4B3A-9AC9-5134C9201EB7}"/>
          </ac:spMkLst>
        </pc:spChg>
        <pc:spChg chg="del">
          <ac:chgData name="김 민호" userId="0f5da431a89d92c6" providerId="LiveId" clId="{87FDF2CD-D24B-4829-BE8E-C5793BF8B820}" dt="2021-06-24T01:04:20.355" v="431" actId="478"/>
          <ac:spMkLst>
            <pc:docMk/>
            <pc:sldMk cId="172241615" sldId="289"/>
            <ac:spMk id="34" creationId="{21601FAF-6F89-4E2D-AD44-911A0C07225B}"/>
          </ac:spMkLst>
        </pc:spChg>
        <pc:spChg chg="del">
          <ac:chgData name="김 민호" userId="0f5da431a89d92c6" providerId="LiveId" clId="{87FDF2CD-D24B-4829-BE8E-C5793BF8B820}" dt="2021-06-24T01:04:19.019" v="430" actId="478"/>
          <ac:spMkLst>
            <pc:docMk/>
            <pc:sldMk cId="172241615" sldId="289"/>
            <ac:spMk id="35" creationId="{AF1D0D5B-F3EA-42F4-81AF-A38DE0B11011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36" creationId="{D8E09DC0-2E5D-4D35-B054-446D12C4C932}"/>
          </ac:spMkLst>
        </pc:spChg>
        <pc:spChg chg="del">
          <ac:chgData name="김 민호" userId="0f5da431a89d92c6" providerId="LiveId" clId="{87FDF2CD-D24B-4829-BE8E-C5793BF8B820}" dt="2021-06-24T01:04:19.019" v="430" actId="478"/>
          <ac:spMkLst>
            <pc:docMk/>
            <pc:sldMk cId="172241615" sldId="289"/>
            <ac:spMk id="37" creationId="{C9BA952B-EFA4-4484-85E3-A14EB707194D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38" creationId="{42732D75-BBB5-4A83-A15B-E234BCF1D3FC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39" creationId="{3D08C83B-DB8F-46B8-8430-FC4961B4C43C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0" creationId="{82D7495D-33B9-45A3-8A84-3E071E5FEAB2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1" creationId="{17906730-12FF-4ABB-929A-BCA00136DAB8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2" creationId="{A242CC82-8A95-4A97-A80E-8FBD3FF0B2A7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3" creationId="{4F32E6C0-F679-427B-A0DF-8AC521CABFC0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4" creationId="{E1D8A143-C43A-4B47-8BE2-C78534A8B675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5" creationId="{AB81530A-423E-4631-95B2-D281EFDAC06A}"/>
          </ac:spMkLst>
        </pc:spChg>
        <pc:spChg chg="add del mod">
          <ac:chgData name="김 민호" userId="0f5da431a89d92c6" providerId="LiveId" clId="{87FDF2CD-D24B-4829-BE8E-C5793BF8B820}" dt="2021-06-24T01:07:51.795" v="503" actId="478"/>
          <ac:spMkLst>
            <pc:docMk/>
            <pc:sldMk cId="172241615" sldId="289"/>
            <ac:spMk id="46" creationId="{9AEE3C3B-7D5F-40D0-BA94-413725A25971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7" creationId="{D7E6096F-879F-4A64-880B-81C69839A0AD}"/>
          </ac:spMkLst>
        </pc:spChg>
        <pc:spChg chg="add mod">
          <ac:chgData name="김 민호" userId="0f5da431a89d92c6" providerId="LiveId" clId="{87FDF2CD-D24B-4829-BE8E-C5793BF8B820}" dt="2021-06-24T01:11:17.087" v="679" actId="1076"/>
          <ac:spMkLst>
            <pc:docMk/>
            <pc:sldMk cId="172241615" sldId="289"/>
            <ac:spMk id="48" creationId="{D9AA1D87-2229-4AC1-BFFB-B90411D03D1B}"/>
          </ac:spMkLst>
        </pc:spChg>
        <pc:spChg chg="mod">
          <ac:chgData name="김 민호" userId="0f5da431a89d92c6" providerId="LiveId" clId="{87FDF2CD-D24B-4829-BE8E-C5793BF8B820}" dt="2021-06-24T01:08:56.199" v="545"/>
          <ac:spMkLst>
            <pc:docMk/>
            <pc:sldMk cId="172241615" sldId="289"/>
            <ac:spMk id="58" creationId="{42F2F1C9-3848-42F6-A2F7-98F2F240BEE4}"/>
          </ac:spMkLst>
        </pc:spChg>
        <pc:grpChg chg="add mod">
          <ac:chgData name="김 민호" userId="0f5da431a89d92c6" providerId="LiveId" clId="{87FDF2CD-D24B-4829-BE8E-C5793BF8B820}" dt="2021-06-24T01:11:17.087" v="679" actId="1076"/>
          <ac:grpSpMkLst>
            <pc:docMk/>
            <pc:sldMk cId="172241615" sldId="289"/>
            <ac:grpSpMk id="3" creationId="{9BED6E1F-1D82-416D-88B8-A13B997E8A8F}"/>
          </ac:grpSpMkLst>
        </pc:grpChg>
        <pc:grpChg chg="del">
          <ac:chgData name="김 민호" userId="0f5da431a89d92c6" providerId="LiveId" clId="{87FDF2CD-D24B-4829-BE8E-C5793BF8B820}" dt="2021-06-24T01:04:23.552" v="432" actId="165"/>
          <ac:grpSpMkLst>
            <pc:docMk/>
            <pc:sldMk cId="172241615" sldId="289"/>
            <ac:grpSpMk id="23" creationId="{38CCD463-0C24-4EBE-B5C8-C0A81434666C}"/>
          </ac:grpSpMkLst>
        </pc:grpChg>
      </pc:sldChg>
      <pc:sldChg chg="addSp delSp modSp del mod">
        <pc:chgData name="김 민호" userId="0f5da431a89d92c6" providerId="LiveId" clId="{87FDF2CD-D24B-4829-BE8E-C5793BF8B820}" dt="2021-06-24T01:51:31.470" v="2548" actId="47"/>
        <pc:sldMkLst>
          <pc:docMk/>
          <pc:sldMk cId="978352668" sldId="290"/>
        </pc:sldMkLst>
        <pc:picChg chg="add del mod">
          <ac:chgData name="김 민호" userId="0f5da431a89d92c6" providerId="LiveId" clId="{87FDF2CD-D24B-4829-BE8E-C5793BF8B820}" dt="2021-06-24T01:45:00.811" v="2517" actId="21"/>
          <ac:picMkLst>
            <pc:docMk/>
            <pc:sldMk cId="978352668" sldId="290"/>
            <ac:picMk id="6" creationId="{82C52C22-8BBD-4E99-8237-6A43C2920208}"/>
          </ac:picMkLst>
        </pc:picChg>
      </pc:sldChg>
      <pc:sldChg chg="del">
        <pc:chgData name="김 민호" userId="0f5da431a89d92c6" providerId="LiveId" clId="{87FDF2CD-D24B-4829-BE8E-C5793BF8B820}" dt="2021-06-24T01:51:31.470" v="2548" actId="47"/>
        <pc:sldMkLst>
          <pc:docMk/>
          <pc:sldMk cId="3628307246" sldId="291"/>
        </pc:sldMkLst>
      </pc:sldChg>
      <pc:sldChg chg="del">
        <pc:chgData name="김 민호" userId="0f5da431a89d92c6" providerId="LiveId" clId="{87FDF2CD-D24B-4829-BE8E-C5793BF8B820}" dt="2021-06-24T01:51:31.470" v="2548" actId="47"/>
        <pc:sldMkLst>
          <pc:docMk/>
          <pc:sldMk cId="1661895042" sldId="292"/>
        </pc:sldMkLst>
      </pc:sldChg>
      <pc:sldChg chg="del">
        <pc:chgData name="김 민호" userId="0f5da431a89d92c6" providerId="LiveId" clId="{87FDF2CD-D24B-4829-BE8E-C5793BF8B820}" dt="2021-06-24T01:51:31.470" v="2548" actId="47"/>
        <pc:sldMkLst>
          <pc:docMk/>
          <pc:sldMk cId="1022292251" sldId="293"/>
        </pc:sldMkLst>
      </pc:sldChg>
      <pc:sldChg chg="del">
        <pc:chgData name="김 민호" userId="0f5da431a89d92c6" providerId="LiveId" clId="{87FDF2CD-D24B-4829-BE8E-C5793BF8B820}" dt="2021-06-24T01:51:31.470" v="2548" actId="47"/>
        <pc:sldMkLst>
          <pc:docMk/>
          <pc:sldMk cId="1842416880" sldId="294"/>
        </pc:sldMkLst>
      </pc:sldChg>
      <pc:sldChg chg="del">
        <pc:chgData name="김 민호" userId="0f5da431a89d92c6" providerId="LiveId" clId="{87FDF2CD-D24B-4829-BE8E-C5793BF8B820}" dt="2021-06-24T01:51:31.470" v="2548" actId="47"/>
        <pc:sldMkLst>
          <pc:docMk/>
          <pc:sldMk cId="958585691" sldId="295"/>
        </pc:sldMkLst>
      </pc:sldChg>
      <pc:sldChg chg="modSp add del mod">
        <pc:chgData name="김 민호" userId="0f5da431a89d92c6" providerId="LiveId" clId="{87FDF2CD-D24B-4829-BE8E-C5793BF8B820}" dt="2021-06-24T01:11:19.230" v="680" actId="47"/>
        <pc:sldMkLst>
          <pc:docMk/>
          <pc:sldMk cId="4221780976" sldId="296"/>
        </pc:sldMkLst>
        <pc:spChg chg="mod">
          <ac:chgData name="김 민호" userId="0f5da431a89d92c6" providerId="LiveId" clId="{87FDF2CD-D24B-4829-BE8E-C5793BF8B820}" dt="2021-06-24T01:10:10.586" v="676"/>
          <ac:spMkLst>
            <pc:docMk/>
            <pc:sldMk cId="4221780976" sldId="296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87FDF2CD-D24B-4829-BE8E-C5793BF8B820}" dt="2021-06-24T01:21:05.948" v="1046" actId="20577"/>
        <pc:sldMkLst>
          <pc:docMk/>
          <pc:sldMk cId="754563620" sldId="297"/>
        </pc:sldMkLst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6" creationId="{33B40B36-A8BE-4825-BAE5-77A072BA3C7B}"/>
          </ac:spMkLst>
        </pc:spChg>
        <pc:spChg chg="add mod">
          <ac:chgData name="김 민호" userId="0f5da431a89d92c6" providerId="LiveId" clId="{87FDF2CD-D24B-4829-BE8E-C5793BF8B820}" dt="2021-06-24T01:18:27.624" v="924" actId="1076"/>
          <ac:spMkLst>
            <pc:docMk/>
            <pc:sldMk cId="754563620" sldId="297"/>
            <ac:spMk id="8" creationId="{AD036EDD-2661-424B-BFA0-546A45D66D89}"/>
          </ac:spMkLst>
        </pc:spChg>
        <pc:spChg chg="add mod">
          <ac:chgData name="김 민호" userId="0f5da431a89d92c6" providerId="LiveId" clId="{87FDF2CD-D24B-4829-BE8E-C5793BF8B820}" dt="2021-06-24T01:18:27.624" v="924" actId="1076"/>
          <ac:spMkLst>
            <pc:docMk/>
            <pc:sldMk cId="754563620" sldId="297"/>
            <ac:spMk id="11" creationId="{A1EEABF1-E00E-4998-BD04-778B0412F5F1}"/>
          </ac:spMkLst>
        </pc:spChg>
        <pc:spChg chg="mod">
          <ac:chgData name="김 민호" userId="0f5da431a89d92c6" providerId="LiveId" clId="{87FDF2CD-D24B-4829-BE8E-C5793BF8B820}" dt="2021-06-24T01:20:33.094" v="1027" actId="6549"/>
          <ac:spMkLst>
            <pc:docMk/>
            <pc:sldMk cId="754563620" sldId="297"/>
            <ac:spMk id="13" creationId="{5089CA66-C5BB-4FE9-B569-22BFB097C4E9}"/>
          </ac:spMkLst>
        </pc:spChg>
        <pc:spChg chg="add mod">
          <ac:chgData name="김 민호" userId="0f5da431a89d92c6" providerId="LiveId" clId="{87FDF2CD-D24B-4829-BE8E-C5793BF8B820}" dt="2021-06-24T01:18:27.624" v="924" actId="1076"/>
          <ac:spMkLst>
            <pc:docMk/>
            <pc:sldMk cId="754563620" sldId="297"/>
            <ac:spMk id="33" creationId="{9A4D6BAE-0F04-4865-BF43-A10DDF342DD6}"/>
          </ac:spMkLst>
        </pc:spChg>
        <pc:spChg chg="add mod">
          <ac:chgData name="김 민호" userId="0f5da431a89d92c6" providerId="LiveId" clId="{87FDF2CD-D24B-4829-BE8E-C5793BF8B820}" dt="2021-06-24T01:18:46.746" v="945"/>
          <ac:spMkLst>
            <pc:docMk/>
            <pc:sldMk cId="754563620" sldId="297"/>
            <ac:spMk id="35" creationId="{BE1AD674-5BC0-42C0-8B10-FDCF24272219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36" creationId="{D8E09DC0-2E5D-4D35-B054-446D12C4C932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38" creationId="{42732D75-BBB5-4A83-A15B-E234BCF1D3FC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39" creationId="{3D08C83B-DB8F-46B8-8430-FC4961B4C43C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0" creationId="{82D7495D-33B9-45A3-8A84-3E071E5FEAB2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1" creationId="{17906730-12FF-4ABB-929A-BCA00136DAB8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2" creationId="{A242CC82-8A95-4A97-A80E-8FBD3FF0B2A7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3" creationId="{4F32E6C0-F679-427B-A0DF-8AC521CABFC0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4" creationId="{E1D8A143-C43A-4B47-8BE2-C78534A8B675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5" creationId="{AB81530A-423E-4631-95B2-D281EFDAC06A}"/>
          </ac:spMkLst>
        </pc:spChg>
        <pc:spChg chg="add mod">
          <ac:chgData name="김 민호" userId="0f5da431a89d92c6" providerId="LiveId" clId="{87FDF2CD-D24B-4829-BE8E-C5793BF8B820}" dt="2021-06-24T01:19:01.585" v="951" actId="1076"/>
          <ac:spMkLst>
            <pc:docMk/>
            <pc:sldMk cId="754563620" sldId="297"/>
            <ac:spMk id="46" creationId="{6EECF82E-4CFE-4D06-B34F-26F8FDE6A22A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7" creationId="{D7E6096F-879F-4A64-880B-81C69839A0AD}"/>
          </ac:spMkLst>
        </pc:spChg>
        <pc:spChg chg="del mod">
          <ac:chgData name="김 민호" userId="0f5da431a89d92c6" providerId="LiveId" clId="{87FDF2CD-D24B-4829-BE8E-C5793BF8B820}" dt="2021-06-24T01:11:49.895" v="683" actId="478"/>
          <ac:spMkLst>
            <pc:docMk/>
            <pc:sldMk cId="754563620" sldId="297"/>
            <ac:spMk id="48" creationId="{D9AA1D87-2229-4AC1-BFFB-B90411D03D1B}"/>
          </ac:spMkLst>
        </pc:spChg>
        <pc:spChg chg="add mod">
          <ac:chgData name="김 민호" userId="0f5da431a89d92c6" providerId="LiveId" clId="{87FDF2CD-D24B-4829-BE8E-C5793BF8B820}" dt="2021-06-24T01:18:58.706" v="950" actId="1076"/>
          <ac:spMkLst>
            <pc:docMk/>
            <pc:sldMk cId="754563620" sldId="297"/>
            <ac:spMk id="50" creationId="{21602327-AB05-4C76-84E0-141D4D02A225}"/>
          </ac:spMkLst>
        </pc:spChg>
        <pc:spChg chg="add mod">
          <ac:chgData name="김 민호" userId="0f5da431a89d92c6" providerId="LiveId" clId="{87FDF2CD-D24B-4829-BE8E-C5793BF8B820}" dt="2021-06-24T01:19:36.182" v="963" actId="20577"/>
          <ac:spMkLst>
            <pc:docMk/>
            <pc:sldMk cId="754563620" sldId="297"/>
            <ac:spMk id="52" creationId="{1CB05021-11B3-4B85-B438-41564A8BA628}"/>
          </ac:spMkLst>
        </pc:spChg>
        <pc:spChg chg="add mod">
          <ac:chgData name="김 민호" userId="0f5da431a89d92c6" providerId="LiveId" clId="{87FDF2CD-D24B-4829-BE8E-C5793BF8B820}" dt="2021-06-24T01:19:46.813" v="966" actId="1076"/>
          <ac:spMkLst>
            <pc:docMk/>
            <pc:sldMk cId="754563620" sldId="297"/>
            <ac:spMk id="54" creationId="{73D73344-9D08-473D-8288-655D58707546}"/>
          </ac:spMkLst>
        </pc:spChg>
        <pc:spChg chg="add mod">
          <ac:chgData name="김 민호" userId="0f5da431a89d92c6" providerId="LiveId" clId="{87FDF2CD-D24B-4829-BE8E-C5793BF8B820}" dt="2021-06-24T01:19:29.065" v="953" actId="1076"/>
          <ac:spMkLst>
            <pc:docMk/>
            <pc:sldMk cId="754563620" sldId="297"/>
            <ac:spMk id="59" creationId="{4CE9DBA1-47F3-46A6-BF15-DE4F6F15D40D}"/>
          </ac:spMkLst>
        </pc:spChg>
        <pc:spChg chg="add mod">
          <ac:chgData name="김 민호" userId="0f5da431a89d92c6" providerId="LiveId" clId="{87FDF2CD-D24B-4829-BE8E-C5793BF8B820}" dt="2021-06-24T01:20:54.885" v="1043"/>
          <ac:spMkLst>
            <pc:docMk/>
            <pc:sldMk cId="754563620" sldId="297"/>
            <ac:spMk id="61" creationId="{25A2D375-B560-4C93-BB53-514137B0B711}"/>
          </ac:spMkLst>
        </pc:spChg>
        <pc:spChg chg="add mod">
          <ac:chgData name="김 민호" userId="0f5da431a89d92c6" providerId="LiveId" clId="{87FDF2CD-D24B-4829-BE8E-C5793BF8B820}" dt="2021-06-24T01:21:03.185" v="1044" actId="1076"/>
          <ac:spMkLst>
            <pc:docMk/>
            <pc:sldMk cId="754563620" sldId="297"/>
            <ac:spMk id="63" creationId="{44CD4B0F-31E2-4C34-B556-17BB9B21F320}"/>
          </ac:spMkLst>
        </pc:spChg>
        <pc:spChg chg="add mod">
          <ac:chgData name="김 민호" userId="0f5da431a89d92c6" providerId="LiveId" clId="{87FDF2CD-D24B-4829-BE8E-C5793BF8B820}" dt="2021-06-24T01:21:03.185" v="1044" actId="1076"/>
          <ac:spMkLst>
            <pc:docMk/>
            <pc:sldMk cId="754563620" sldId="297"/>
            <ac:spMk id="65" creationId="{80E4C8C0-8949-4087-908E-534C683589DE}"/>
          </ac:spMkLst>
        </pc:spChg>
        <pc:grpChg chg="del mod">
          <ac:chgData name="김 민호" userId="0f5da431a89d92c6" providerId="LiveId" clId="{87FDF2CD-D24B-4829-BE8E-C5793BF8B820}" dt="2021-06-24T01:11:49.895" v="683" actId="478"/>
          <ac:grpSpMkLst>
            <pc:docMk/>
            <pc:sldMk cId="754563620" sldId="297"/>
            <ac:grpSpMk id="3" creationId="{9BED6E1F-1D82-416D-88B8-A13B997E8A8F}"/>
          </ac:grpSpMkLst>
        </pc:grpChg>
        <pc:graphicFrameChg chg="add del mod">
          <ac:chgData name="김 민호" userId="0f5da431a89d92c6" providerId="LiveId" clId="{87FDF2CD-D24B-4829-BE8E-C5793BF8B820}" dt="2021-06-24T01:12:00.217" v="686" actId="478"/>
          <ac:graphicFrameMkLst>
            <pc:docMk/>
            <pc:sldMk cId="754563620" sldId="297"/>
            <ac:graphicFrameMk id="4" creationId="{37861EE7-B7C4-40FE-9B4B-40E8EB9CCDBD}"/>
          </ac:graphicFrameMkLst>
        </pc:graphicFrameChg>
        <pc:graphicFrameChg chg="add mod modGraphic">
          <ac:chgData name="김 민호" userId="0f5da431a89d92c6" providerId="LiveId" clId="{87FDF2CD-D24B-4829-BE8E-C5793BF8B820}" dt="2021-06-24T01:18:27.624" v="924" actId="1076"/>
          <ac:graphicFrameMkLst>
            <pc:docMk/>
            <pc:sldMk cId="754563620" sldId="297"/>
            <ac:graphicFrameMk id="7" creationId="{F670C345-B757-4DF4-A40F-7DED924017E1}"/>
          </ac:graphicFrameMkLst>
        </pc:graphicFrameChg>
        <pc:graphicFrameChg chg="add mod modGraphic">
          <ac:chgData name="김 민호" userId="0f5da431a89d92c6" providerId="LiveId" clId="{87FDF2CD-D24B-4829-BE8E-C5793BF8B820}" dt="2021-06-24T01:18:49.829" v="948" actId="20577"/>
          <ac:graphicFrameMkLst>
            <pc:docMk/>
            <pc:sldMk cId="754563620" sldId="297"/>
            <ac:graphicFrameMk id="34" creationId="{A69A68D0-1C1E-4391-8740-05D5718B961F}"/>
          </ac:graphicFrameMkLst>
        </pc:graphicFrameChg>
        <pc:graphicFrameChg chg="add mod modGraphic">
          <ac:chgData name="김 민호" userId="0f5da431a89d92c6" providerId="LiveId" clId="{87FDF2CD-D24B-4829-BE8E-C5793BF8B820}" dt="2021-06-24T01:19:39.698" v="965" actId="20577"/>
          <ac:graphicFrameMkLst>
            <pc:docMk/>
            <pc:sldMk cId="754563620" sldId="297"/>
            <ac:graphicFrameMk id="51" creationId="{0C052EAE-65B2-43CE-BC73-33B5C84B3F49}"/>
          </ac:graphicFrameMkLst>
        </pc:graphicFrameChg>
        <pc:graphicFrameChg chg="add mod modGraphic">
          <ac:chgData name="김 민호" userId="0f5da431a89d92c6" providerId="LiveId" clId="{87FDF2CD-D24B-4829-BE8E-C5793BF8B820}" dt="2021-06-24T01:21:05.948" v="1046" actId="20577"/>
          <ac:graphicFrameMkLst>
            <pc:docMk/>
            <pc:sldMk cId="754563620" sldId="297"/>
            <ac:graphicFrameMk id="60" creationId="{EA33FC5D-2079-4C72-9D92-C0EEE0F07DB9}"/>
          </ac:graphicFrameMkLst>
        </pc:graphicFrameChg>
        <pc:cxnChg chg="add mod">
          <ac:chgData name="김 민호" userId="0f5da431a89d92c6" providerId="LiveId" clId="{87FDF2CD-D24B-4829-BE8E-C5793BF8B820}" dt="2021-06-24T01:18:27.624" v="924" actId="1076"/>
          <ac:cxnSpMkLst>
            <pc:docMk/>
            <pc:sldMk cId="754563620" sldId="297"/>
            <ac:cxnSpMk id="10" creationId="{4CDDF68B-CE11-4795-B495-F9709200E2D6}"/>
          </ac:cxnSpMkLst>
        </pc:cxnChg>
        <pc:cxnChg chg="add mod">
          <ac:chgData name="김 민호" userId="0f5da431a89d92c6" providerId="LiveId" clId="{87FDF2CD-D24B-4829-BE8E-C5793BF8B820}" dt="2021-06-24T01:18:27.624" v="924" actId="1076"/>
          <ac:cxnSpMkLst>
            <pc:docMk/>
            <pc:sldMk cId="754563620" sldId="297"/>
            <ac:cxnSpMk id="32" creationId="{35B22BF4-D966-4093-850A-82473D7A6A6F}"/>
          </ac:cxnSpMkLst>
        </pc:cxnChg>
        <pc:cxnChg chg="add mod">
          <ac:chgData name="김 민호" userId="0f5da431a89d92c6" providerId="LiveId" clId="{87FDF2CD-D24B-4829-BE8E-C5793BF8B820}" dt="2021-06-24T01:18:36.416" v="926" actId="1076"/>
          <ac:cxnSpMkLst>
            <pc:docMk/>
            <pc:sldMk cId="754563620" sldId="297"/>
            <ac:cxnSpMk id="37" creationId="{BD561F58-58F6-4C75-82A9-5D961240AB56}"/>
          </ac:cxnSpMkLst>
        </pc:cxnChg>
        <pc:cxnChg chg="add mod">
          <ac:chgData name="김 민호" userId="0f5da431a89d92c6" providerId="LiveId" clId="{87FDF2CD-D24B-4829-BE8E-C5793BF8B820}" dt="2021-06-24T01:18:55.244" v="949" actId="1076"/>
          <ac:cxnSpMkLst>
            <pc:docMk/>
            <pc:sldMk cId="754563620" sldId="297"/>
            <ac:cxnSpMk id="49" creationId="{3E969841-4AA0-42C3-B518-8B1F2E609D78}"/>
          </ac:cxnSpMkLst>
        </pc:cxnChg>
        <pc:cxnChg chg="add mod">
          <ac:chgData name="김 민호" userId="0f5da431a89d92c6" providerId="LiveId" clId="{87FDF2CD-D24B-4829-BE8E-C5793BF8B820}" dt="2021-06-24T01:19:46.813" v="966" actId="1076"/>
          <ac:cxnSpMkLst>
            <pc:docMk/>
            <pc:sldMk cId="754563620" sldId="297"/>
            <ac:cxnSpMk id="53" creationId="{E568BAEC-11BA-40E0-B102-7D0293AE632A}"/>
          </ac:cxnSpMkLst>
        </pc:cxnChg>
        <pc:cxnChg chg="add mod">
          <ac:chgData name="김 민호" userId="0f5da431a89d92c6" providerId="LiveId" clId="{87FDF2CD-D24B-4829-BE8E-C5793BF8B820}" dt="2021-06-24T01:19:29.065" v="953" actId="1076"/>
          <ac:cxnSpMkLst>
            <pc:docMk/>
            <pc:sldMk cId="754563620" sldId="297"/>
            <ac:cxnSpMk id="57" creationId="{A3C520CE-488C-4858-BB25-FDA78AF767F9}"/>
          </ac:cxnSpMkLst>
        </pc:cxnChg>
        <pc:cxnChg chg="add mod">
          <ac:chgData name="김 민호" userId="0f5da431a89d92c6" providerId="LiveId" clId="{87FDF2CD-D24B-4829-BE8E-C5793BF8B820}" dt="2021-06-24T01:21:03.185" v="1044" actId="1076"/>
          <ac:cxnSpMkLst>
            <pc:docMk/>
            <pc:sldMk cId="754563620" sldId="297"/>
            <ac:cxnSpMk id="62" creationId="{40E246F1-2EF1-4876-BB43-F0A3512C3AAC}"/>
          </ac:cxnSpMkLst>
        </pc:cxnChg>
        <pc:cxnChg chg="add mod">
          <ac:chgData name="김 민호" userId="0f5da431a89d92c6" providerId="LiveId" clId="{87FDF2CD-D24B-4829-BE8E-C5793BF8B820}" dt="2021-06-24T01:21:03.185" v="1044" actId="1076"/>
          <ac:cxnSpMkLst>
            <pc:docMk/>
            <pc:sldMk cId="754563620" sldId="297"/>
            <ac:cxnSpMk id="64" creationId="{D1B7C121-6029-4E70-BD56-5E35938299FF}"/>
          </ac:cxnSpMkLst>
        </pc:cxnChg>
      </pc:sldChg>
      <pc:sldChg chg="modSp add del mod">
        <pc:chgData name="김 민호" userId="0f5da431a89d92c6" providerId="LiveId" clId="{87FDF2CD-D24B-4829-BE8E-C5793BF8B820}" dt="2021-06-24T01:30:05.610" v="1392" actId="47"/>
        <pc:sldMkLst>
          <pc:docMk/>
          <pc:sldMk cId="771888105" sldId="298"/>
        </pc:sldMkLst>
        <pc:spChg chg="mod">
          <ac:chgData name="김 민호" userId="0f5da431a89d92c6" providerId="LiveId" clId="{87FDF2CD-D24B-4829-BE8E-C5793BF8B820}" dt="2021-06-24T01:21:56.460" v="1058" actId="20577"/>
          <ac:spMkLst>
            <pc:docMk/>
            <pc:sldMk cId="771888105" sldId="298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87FDF2CD-D24B-4829-BE8E-C5793BF8B820}" dt="2021-06-24T01:30:03.597" v="1391"/>
        <pc:sldMkLst>
          <pc:docMk/>
          <pc:sldMk cId="3622263779" sldId="299"/>
        </pc:sldMkLst>
        <pc:spChg chg="add mod ord">
          <ac:chgData name="김 민호" userId="0f5da431a89d92c6" providerId="LiveId" clId="{87FDF2CD-D24B-4829-BE8E-C5793BF8B820}" dt="2021-06-24T01:25:08.787" v="1290" actId="166"/>
          <ac:spMkLst>
            <pc:docMk/>
            <pc:sldMk cId="3622263779" sldId="299"/>
            <ac:spMk id="4" creationId="{31D01062-9406-44E6-B102-2B75D6623CFF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6" creationId="{33B40B36-A8BE-4825-BAE5-77A072BA3C7B}"/>
          </ac:spMkLst>
        </pc:spChg>
        <pc:spChg chg="mod">
          <ac:chgData name="김 민호" userId="0f5da431a89d92c6" providerId="LiveId" clId="{87FDF2CD-D24B-4829-BE8E-C5793BF8B820}" dt="2021-06-24T01:23:59.125" v="1272" actId="27636"/>
          <ac:spMkLst>
            <pc:docMk/>
            <pc:sldMk cId="3622263779" sldId="299"/>
            <ac:spMk id="13" creationId="{5089CA66-C5BB-4FE9-B569-22BFB097C4E9}"/>
          </ac:spMkLst>
        </pc:spChg>
        <pc:spChg chg="add mod">
          <ac:chgData name="김 민호" userId="0f5da431a89d92c6" providerId="LiveId" clId="{87FDF2CD-D24B-4829-BE8E-C5793BF8B820}" dt="2021-06-24T01:28:04.564" v="1355" actId="1076"/>
          <ac:spMkLst>
            <pc:docMk/>
            <pc:sldMk cId="3622263779" sldId="299"/>
            <ac:spMk id="17" creationId="{837E5EDB-C304-47F9-9F11-703D9DE49BA0}"/>
          </ac:spMkLst>
        </pc:spChg>
        <pc:spChg chg="mod">
          <ac:chgData name="김 민호" userId="0f5da431a89d92c6" providerId="LiveId" clId="{87FDF2CD-D24B-4829-BE8E-C5793BF8B820}" dt="2021-06-24T01:21:53.293" v="1056" actId="20577"/>
          <ac:spMkLst>
            <pc:docMk/>
            <pc:sldMk cId="3622263779" sldId="299"/>
            <ac:spMk id="22" creationId="{F823846F-3B7C-443B-893A-9365AC7FF82C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36" creationId="{D8E09DC0-2E5D-4D35-B054-446D12C4C932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38" creationId="{42732D75-BBB5-4A83-A15B-E234BCF1D3FC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39" creationId="{3D08C83B-DB8F-46B8-8430-FC4961B4C43C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0" creationId="{82D7495D-33B9-45A3-8A84-3E071E5FEAB2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1" creationId="{17906730-12FF-4ABB-929A-BCA00136DAB8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2" creationId="{A242CC82-8A95-4A97-A80E-8FBD3FF0B2A7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3" creationId="{4F32E6C0-F679-427B-A0DF-8AC521CABFC0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4" creationId="{E1D8A143-C43A-4B47-8BE2-C78534A8B675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5" creationId="{AB81530A-423E-4631-95B2-D281EFDAC06A}"/>
          </ac:spMkLst>
        </pc:spChg>
        <pc:spChg chg="add mod">
          <ac:chgData name="김 민호" userId="0f5da431a89d92c6" providerId="LiveId" clId="{87FDF2CD-D24B-4829-BE8E-C5793BF8B820}" dt="2021-06-24T01:25:29.568" v="1303" actId="1076"/>
          <ac:spMkLst>
            <pc:docMk/>
            <pc:sldMk cId="3622263779" sldId="299"/>
            <ac:spMk id="46" creationId="{4C58DF30-144C-4FF5-97B5-F8CC947AFCF7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7" creationId="{D7E6096F-879F-4A64-880B-81C69839A0AD}"/>
          </ac:spMkLst>
        </pc:spChg>
        <pc:spChg chg="del">
          <ac:chgData name="김 민호" userId="0f5da431a89d92c6" providerId="LiveId" clId="{87FDF2CD-D24B-4829-BE8E-C5793BF8B820}" dt="2021-06-24T01:22:11.297" v="1059" actId="478"/>
          <ac:spMkLst>
            <pc:docMk/>
            <pc:sldMk cId="3622263779" sldId="299"/>
            <ac:spMk id="48" creationId="{D9AA1D87-2229-4AC1-BFFB-B90411D03D1B}"/>
          </ac:spMkLst>
        </pc:spChg>
        <pc:spChg chg="add del mod">
          <ac:chgData name="김 민호" userId="0f5da431a89d92c6" providerId="LiveId" clId="{87FDF2CD-D24B-4829-BE8E-C5793BF8B820}" dt="2021-06-24T01:25:39.847" v="1317" actId="1076"/>
          <ac:spMkLst>
            <pc:docMk/>
            <pc:sldMk cId="3622263779" sldId="299"/>
            <ac:spMk id="49" creationId="{7154EF13-0169-4D53-BCA5-193B550B0B67}"/>
          </ac:spMkLst>
        </pc:spChg>
        <pc:spChg chg="add mod">
          <ac:chgData name="김 민호" userId="0f5da431a89d92c6" providerId="LiveId" clId="{87FDF2CD-D24B-4829-BE8E-C5793BF8B820}" dt="2021-06-24T01:25:46.772" v="1323" actId="20577"/>
          <ac:spMkLst>
            <pc:docMk/>
            <pc:sldMk cId="3622263779" sldId="299"/>
            <ac:spMk id="50" creationId="{2500A34E-BD21-441B-9D66-981AA13008F1}"/>
          </ac:spMkLst>
        </pc:spChg>
        <pc:spChg chg="add mod">
          <ac:chgData name="김 민호" userId="0f5da431a89d92c6" providerId="LiveId" clId="{87FDF2CD-D24B-4829-BE8E-C5793BF8B820}" dt="2021-06-24T01:25:51.356" v="1327" actId="20577"/>
          <ac:spMkLst>
            <pc:docMk/>
            <pc:sldMk cId="3622263779" sldId="299"/>
            <ac:spMk id="51" creationId="{305A0BE2-6477-4926-8351-34DC48AC5E21}"/>
          </ac:spMkLst>
        </pc:spChg>
        <pc:spChg chg="add mod">
          <ac:chgData name="김 민호" userId="0f5da431a89d92c6" providerId="LiveId" clId="{87FDF2CD-D24B-4829-BE8E-C5793BF8B820}" dt="2021-06-24T01:25:56.272" v="1331" actId="20577"/>
          <ac:spMkLst>
            <pc:docMk/>
            <pc:sldMk cId="3622263779" sldId="299"/>
            <ac:spMk id="52" creationId="{62CE1DF1-F3C0-44DB-9551-08A939871430}"/>
          </ac:spMkLst>
        </pc:spChg>
        <pc:spChg chg="add mod">
          <ac:chgData name="김 민호" userId="0f5da431a89d92c6" providerId="LiveId" clId="{87FDF2CD-D24B-4829-BE8E-C5793BF8B820}" dt="2021-06-24T01:26:52.797" v="1337" actId="20577"/>
          <ac:spMkLst>
            <pc:docMk/>
            <pc:sldMk cId="3622263779" sldId="299"/>
            <ac:spMk id="53" creationId="{835E7E7D-181E-464B-A126-042118B4E01D}"/>
          </ac:spMkLst>
        </pc:spChg>
        <pc:spChg chg="add mod">
          <ac:chgData name="김 민호" userId="0f5da431a89d92c6" providerId="LiveId" clId="{87FDF2CD-D24B-4829-BE8E-C5793BF8B820}" dt="2021-06-24T01:27:23.123" v="1342" actId="20577"/>
          <ac:spMkLst>
            <pc:docMk/>
            <pc:sldMk cId="3622263779" sldId="299"/>
            <ac:spMk id="54" creationId="{38D09649-53C3-4040-ABE1-F5F5BB1E5F22}"/>
          </ac:spMkLst>
        </pc:spChg>
        <pc:spChg chg="add mod">
          <ac:chgData name="김 민호" userId="0f5da431a89d92c6" providerId="LiveId" clId="{87FDF2CD-D24B-4829-BE8E-C5793BF8B820}" dt="2021-06-24T01:27:40.391" v="1352" actId="20577"/>
          <ac:spMkLst>
            <pc:docMk/>
            <pc:sldMk cId="3622263779" sldId="299"/>
            <ac:spMk id="57" creationId="{4656FB86-9F54-47D6-A7F9-2F128663F2F2}"/>
          </ac:spMkLst>
        </pc:spChg>
        <pc:spChg chg="add mod">
          <ac:chgData name="김 민호" userId="0f5da431a89d92c6" providerId="LiveId" clId="{87FDF2CD-D24B-4829-BE8E-C5793BF8B820}" dt="2021-06-24T01:28:10.411" v="1361" actId="20577"/>
          <ac:spMkLst>
            <pc:docMk/>
            <pc:sldMk cId="3622263779" sldId="299"/>
            <ac:spMk id="59" creationId="{6C8582CC-E9DD-4CD5-9082-FD026783FDE2}"/>
          </ac:spMkLst>
        </pc:spChg>
        <pc:spChg chg="add mod">
          <ac:chgData name="김 민호" userId="0f5da431a89d92c6" providerId="LiveId" clId="{87FDF2CD-D24B-4829-BE8E-C5793BF8B820}" dt="2021-06-24T01:28:16.530" v="1367" actId="6549"/>
          <ac:spMkLst>
            <pc:docMk/>
            <pc:sldMk cId="3622263779" sldId="299"/>
            <ac:spMk id="60" creationId="{5B911438-0642-47D1-B05C-6B4055D8A899}"/>
          </ac:spMkLst>
        </pc:spChg>
        <pc:spChg chg="add mod">
          <ac:chgData name="김 민호" userId="0f5da431a89d92c6" providerId="LiveId" clId="{87FDF2CD-D24B-4829-BE8E-C5793BF8B820}" dt="2021-06-24T01:28:41.803" v="1378" actId="14100"/>
          <ac:spMkLst>
            <pc:docMk/>
            <pc:sldMk cId="3622263779" sldId="299"/>
            <ac:spMk id="62" creationId="{B661DDED-2F29-4C3E-AFEB-D4B5CDBD31F4}"/>
          </ac:spMkLst>
        </pc:spChg>
        <pc:spChg chg="add mod">
          <ac:chgData name="김 민호" userId="0f5da431a89d92c6" providerId="LiveId" clId="{87FDF2CD-D24B-4829-BE8E-C5793BF8B820}" dt="2021-06-24T01:29:16.232" v="1388" actId="1076"/>
          <ac:spMkLst>
            <pc:docMk/>
            <pc:sldMk cId="3622263779" sldId="299"/>
            <ac:spMk id="64" creationId="{8176C491-DA4D-4288-89CF-7D8DD86145D4}"/>
          </ac:spMkLst>
        </pc:spChg>
        <pc:spChg chg="add del mod">
          <ac:chgData name="김 민호" userId="0f5da431a89d92c6" providerId="LiveId" clId="{87FDF2CD-D24B-4829-BE8E-C5793BF8B820}" dt="2021-06-24T01:30:03.597" v="1391"/>
          <ac:spMkLst>
            <pc:docMk/>
            <pc:sldMk cId="3622263779" sldId="299"/>
            <ac:spMk id="66" creationId="{615CDA27-AA8F-4949-BF83-E0468C907DC5}"/>
          </ac:spMkLst>
        </pc:spChg>
        <pc:spChg chg="add del mod">
          <ac:chgData name="김 민호" userId="0f5da431a89d92c6" providerId="LiveId" clId="{87FDF2CD-D24B-4829-BE8E-C5793BF8B820}" dt="2021-06-24T01:30:03.597" v="1391"/>
          <ac:spMkLst>
            <pc:docMk/>
            <pc:sldMk cId="3622263779" sldId="299"/>
            <ac:spMk id="68" creationId="{44EC8F13-73EB-4B0A-9D8D-E2D5FF69FB81}"/>
          </ac:spMkLst>
        </pc:spChg>
        <pc:grpChg chg="del">
          <ac:chgData name="김 민호" userId="0f5da431a89d92c6" providerId="LiveId" clId="{87FDF2CD-D24B-4829-BE8E-C5793BF8B820}" dt="2021-06-24T01:22:11.297" v="1059" actId="478"/>
          <ac:grpSpMkLst>
            <pc:docMk/>
            <pc:sldMk cId="3622263779" sldId="299"/>
            <ac:grpSpMk id="3" creationId="{9BED6E1F-1D82-416D-88B8-A13B997E8A8F}"/>
          </ac:grpSpMkLst>
        </pc:grpChg>
        <pc:cxnChg chg="add mod">
          <ac:chgData name="김 민호" userId="0f5da431a89d92c6" providerId="LiveId" clId="{87FDF2CD-D24B-4829-BE8E-C5793BF8B820}" dt="2021-06-24T01:24:50.535" v="1280" actId="14100"/>
          <ac:cxnSpMkLst>
            <pc:docMk/>
            <pc:sldMk cId="3622263779" sldId="299"/>
            <ac:cxnSpMk id="8" creationId="{1DA01C54-61FA-49E0-848D-88D4B190FF24}"/>
          </ac:cxnSpMkLst>
        </pc:cxnChg>
        <pc:cxnChg chg="add mod">
          <ac:chgData name="김 민호" userId="0f5da431a89d92c6" providerId="LiveId" clId="{87FDF2CD-D24B-4829-BE8E-C5793BF8B820}" dt="2021-06-24T01:24:56.859" v="1283" actId="14100"/>
          <ac:cxnSpMkLst>
            <pc:docMk/>
            <pc:sldMk cId="3622263779" sldId="299"/>
            <ac:cxnSpMk id="31" creationId="{51059AA1-0A6D-4F09-99CB-56BAEF1377FE}"/>
          </ac:cxnSpMkLst>
        </pc:cxnChg>
        <pc:cxnChg chg="add mod">
          <ac:chgData name="김 민호" userId="0f5da431a89d92c6" providerId="LiveId" clId="{87FDF2CD-D24B-4829-BE8E-C5793BF8B820}" dt="2021-06-24T01:25:01.577" v="1286" actId="14100"/>
          <ac:cxnSpMkLst>
            <pc:docMk/>
            <pc:sldMk cId="3622263779" sldId="299"/>
            <ac:cxnSpMk id="33" creationId="{D9040A3F-D7E9-4F60-9202-CACA50CC7E8B}"/>
          </ac:cxnSpMkLst>
        </pc:cxnChg>
        <pc:cxnChg chg="add mod">
          <ac:chgData name="김 민호" userId="0f5da431a89d92c6" providerId="LiveId" clId="{87FDF2CD-D24B-4829-BE8E-C5793BF8B820}" dt="2021-06-24T01:25:05.574" v="1289" actId="14100"/>
          <ac:cxnSpMkLst>
            <pc:docMk/>
            <pc:sldMk cId="3622263779" sldId="299"/>
            <ac:cxnSpMk id="37" creationId="{B65FB185-EF80-4769-8C90-4E57443DDBB5}"/>
          </ac:cxnSpMkLst>
        </pc:cxnChg>
        <pc:cxnChg chg="add mod">
          <ac:chgData name="김 민호" userId="0f5da431a89d92c6" providerId="LiveId" clId="{87FDF2CD-D24B-4829-BE8E-C5793BF8B820}" dt="2021-06-24T01:29:19.999" v="1389" actId="1076"/>
          <ac:cxnSpMkLst>
            <pc:docMk/>
            <pc:sldMk cId="3622263779" sldId="299"/>
            <ac:cxnSpMk id="61" creationId="{ABE79041-9143-49F2-A01F-04BE60D93A53}"/>
          </ac:cxnSpMkLst>
        </pc:cxnChg>
        <pc:cxnChg chg="add mod">
          <ac:chgData name="김 민호" userId="0f5da431a89d92c6" providerId="LiveId" clId="{87FDF2CD-D24B-4829-BE8E-C5793BF8B820}" dt="2021-06-24T01:29:11.653" v="1387" actId="1076"/>
          <ac:cxnSpMkLst>
            <pc:docMk/>
            <pc:sldMk cId="3622263779" sldId="299"/>
            <ac:cxnSpMk id="63" creationId="{D78BACB3-D53A-44BF-B1D0-26B72EEC3164}"/>
          </ac:cxnSpMkLst>
        </pc:cxnChg>
        <pc:cxnChg chg="add del mod">
          <ac:chgData name="김 민호" userId="0f5da431a89d92c6" providerId="LiveId" clId="{87FDF2CD-D24B-4829-BE8E-C5793BF8B820}" dt="2021-06-24T01:30:03.597" v="1391"/>
          <ac:cxnSpMkLst>
            <pc:docMk/>
            <pc:sldMk cId="3622263779" sldId="299"/>
            <ac:cxnSpMk id="65" creationId="{CA674610-FB84-4D10-8763-957C5615816D}"/>
          </ac:cxnSpMkLst>
        </pc:cxnChg>
        <pc:cxnChg chg="add del mod">
          <ac:chgData name="김 민호" userId="0f5da431a89d92c6" providerId="LiveId" clId="{87FDF2CD-D24B-4829-BE8E-C5793BF8B820}" dt="2021-06-24T01:30:03.597" v="1391"/>
          <ac:cxnSpMkLst>
            <pc:docMk/>
            <pc:sldMk cId="3622263779" sldId="299"/>
            <ac:cxnSpMk id="67" creationId="{C3630405-BDF0-4334-B7F7-9776B38CC0C1}"/>
          </ac:cxnSpMkLst>
        </pc:cxnChg>
      </pc:sldChg>
      <pc:sldChg chg="modSp add mod">
        <pc:chgData name="김 민호" userId="0f5da431a89d92c6" providerId="LiveId" clId="{87FDF2CD-D24B-4829-BE8E-C5793BF8B820}" dt="2021-06-24T01:31:02.382" v="1536" actId="20577"/>
        <pc:sldMkLst>
          <pc:docMk/>
          <pc:sldMk cId="1440430328" sldId="300"/>
        </pc:sldMkLst>
        <pc:spChg chg="mod">
          <ac:chgData name="김 민호" userId="0f5da431a89d92c6" providerId="LiveId" clId="{87FDF2CD-D24B-4829-BE8E-C5793BF8B820}" dt="2021-06-24T01:31:02.382" v="1536" actId="20577"/>
          <ac:spMkLst>
            <pc:docMk/>
            <pc:sldMk cId="1440430328" sldId="300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30:31.197" v="1411" actId="20577"/>
          <ac:spMkLst>
            <pc:docMk/>
            <pc:sldMk cId="1440430328" sldId="300"/>
            <ac:spMk id="22" creationId="{F823846F-3B7C-443B-893A-9365AC7FF82C}"/>
          </ac:spMkLst>
        </pc:spChg>
        <pc:spChg chg="mod">
          <ac:chgData name="김 민호" userId="0f5da431a89d92c6" providerId="LiveId" clId="{87FDF2CD-D24B-4829-BE8E-C5793BF8B820}" dt="2021-06-24T01:30:18.228" v="1402"/>
          <ac:spMkLst>
            <pc:docMk/>
            <pc:sldMk cId="1440430328" sldId="300"/>
            <ac:spMk id="58" creationId="{42F2F1C9-3848-42F6-A2F7-98F2F240BEE4}"/>
          </ac:spMkLst>
        </pc:spChg>
      </pc:sldChg>
      <pc:sldChg chg="delSp modSp add mod">
        <pc:chgData name="김 민호" userId="0f5da431a89d92c6" providerId="LiveId" clId="{87FDF2CD-D24B-4829-BE8E-C5793BF8B820}" dt="2021-06-24T01:34:00.974" v="1711" actId="478"/>
        <pc:sldMkLst>
          <pc:docMk/>
          <pc:sldMk cId="1147527930" sldId="301"/>
        </pc:sldMkLst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6" creationId="{33B40B36-A8BE-4825-BAE5-77A072BA3C7B}"/>
          </ac:spMkLst>
        </pc:spChg>
        <pc:spChg chg="mod">
          <ac:chgData name="김 민호" userId="0f5da431a89d92c6" providerId="LiveId" clId="{87FDF2CD-D24B-4829-BE8E-C5793BF8B820}" dt="2021-06-24T01:32:10.309" v="1671" actId="20577"/>
          <ac:spMkLst>
            <pc:docMk/>
            <pc:sldMk cId="1147527930" sldId="301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31:17.500" v="1557"/>
          <ac:spMkLst>
            <pc:docMk/>
            <pc:sldMk cId="1147527930" sldId="301"/>
            <ac:spMk id="22" creationId="{F823846F-3B7C-443B-893A-9365AC7FF82C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36" creationId="{D8E09DC0-2E5D-4D35-B054-446D12C4C932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38" creationId="{42732D75-BBB5-4A83-A15B-E234BCF1D3FC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39" creationId="{3D08C83B-DB8F-46B8-8430-FC4961B4C43C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0" creationId="{82D7495D-33B9-45A3-8A84-3E071E5FEAB2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1" creationId="{17906730-12FF-4ABB-929A-BCA00136DAB8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2" creationId="{A242CC82-8A95-4A97-A80E-8FBD3FF0B2A7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3" creationId="{4F32E6C0-F679-427B-A0DF-8AC521CABFC0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4" creationId="{E1D8A143-C43A-4B47-8BE2-C78534A8B675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5" creationId="{AB81530A-423E-4631-95B2-D281EFDAC06A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7" creationId="{D7E6096F-879F-4A64-880B-81C69839A0AD}"/>
          </ac:spMkLst>
        </pc:spChg>
        <pc:spChg chg="del mod">
          <ac:chgData name="김 민호" userId="0f5da431a89d92c6" providerId="LiveId" clId="{87FDF2CD-D24B-4829-BE8E-C5793BF8B820}" dt="2021-06-24T01:34:00.974" v="1711" actId="478"/>
          <ac:spMkLst>
            <pc:docMk/>
            <pc:sldMk cId="1147527930" sldId="301"/>
            <ac:spMk id="48" creationId="{D9AA1D87-2229-4AC1-BFFB-B90411D03D1B}"/>
          </ac:spMkLst>
        </pc:spChg>
        <pc:spChg chg="mod">
          <ac:chgData name="김 민호" userId="0f5da431a89d92c6" providerId="LiveId" clId="{87FDF2CD-D24B-4829-BE8E-C5793BF8B820}" dt="2021-06-24T01:31:11.369" v="1547"/>
          <ac:spMkLst>
            <pc:docMk/>
            <pc:sldMk cId="1147527930" sldId="301"/>
            <ac:spMk id="58" creationId="{42F2F1C9-3848-42F6-A2F7-98F2F240BEE4}"/>
          </ac:spMkLst>
        </pc:spChg>
        <pc:grpChg chg="del mod">
          <ac:chgData name="김 민호" userId="0f5da431a89d92c6" providerId="LiveId" clId="{87FDF2CD-D24B-4829-BE8E-C5793BF8B820}" dt="2021-06-24T01:34:00.974" v="1711" actId="478"/>
          <ac:grpSpMkLst>
            <pc:docMk/>
            <pc:sldMk cId="1147527930" sldId="301"/>
            <ac:grpSpMk id="3" creationId="{9BED6E1F-1D82-416D-88B8-A13B997E8A8F}"/>
          </ac:grpSpMkLst>
        </pc:grpChg>
      </pc:sldChg>
      <pc:sldChg chg="add del">
        <pc:chgData name="김 민호" userId="0f5da431a89d92c6" providerId="LiveId" clId="{87FDF2CD-D24B-4829-BE8E-C5793BF8B820}" dt="2021-06-24T01:37:50.730" v="1794" actId="47"/>
        <pc:sldMkLst>
          <pc:docMk/>
          <pc:sldMk cId="1967282387" sldId="302"/>
        </pc:sldMkLst>
      </pc:sldChg>
      <pc:sldChg chg="modSp add mod">
        <pc:chgData name="김 민호" userId="0f5da431a89d92c6" providerId="LiveId" clId="{87FDF2CD-D24B-4829-BE8E-C5793BF8B820}" dt="2021-06-24T01:38:31.992" v="1927" actId="6549"/>
        <pc:sldMkLst>
          <pc:docMk/>
          <pc:sldMk cId="46475564" sldId="303"/>
        </pc:sldMkLst>
        <pc:spChg chg="mod">
          <ac:chgData name="김 민호" userId="0f5da431a89d92c6" providerId="LiveId" clId="{87FDF2CD-D24B-4829-BE8E-C5793BF8B820}" dt="2021-06-24T01:38:31.992" v="1927" actId="6549"/>
          <ac:spMkLst>
            <pc:docMk/>
            <pc:sldMk cId="46475564" sldId="303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38:00.732" v="1810"/>
          <ac:spMkLst>
            <pc:docMk/>
            <pc:sldMk cId="46475564" sldId="303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87FDF2CD-D24B-4829-BE8E-C5793BF8B820}" dt="2021-06-24T01:37:27.734" v="1793" actId="1076"/>
        <pc:sldMkLst>
          <pc:docMk/>
          <pc:sldMk cId="3489161034" sldId="304"/>
        </pc:sldMkLst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6" creationId="{33B40B36-A8BE-4825-BAE5-77A072BA3C7B}"/>
          </ac:spMkLst>
        </pc:spChg>
        <pc:spChg chg="del mod">
          <ac:chgData name="김 민호" userId="0f5da431a89d92c6" providerId="LiveId" clId="{87FDF2CD-D24B-4829-BE8E-C5793BF8B820}" dt="2021-06-24T01:33:54.904" v="1710" actId="478"/>
          <ac:spMkLst>
            <pc:docMk/>
            <pc:sldMk cId="3489161034" sldId="304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21" creationId="{A71249D0-6EDA-49FD-B360-FE906AF136D1}"/>
          </ac:spMkLst>
        </pc:spChg>
        <pc:spChg chg="add del mod">
          <ac:chgData name="김 민호" userId="0f5da431a89d92c6" providerId="LiveId" clId="{87FDF2CD-D24B-4829-BE8E-C5793BF8B820}" dt="2021-06-24T01:34:46.626" v="1718" actId="478"/>
          <ac:spMkLst>
            <pc:docMk/>
            <pc:sldMk cId="3489161034" sldId="304"/>
            <ac:spMk id="28" creationId="{EE7EC8F9-C1AD-416C-9556-E8448FAD69BB}"/>
          </ac:spMkLst>
        </pc:spChg>
        <pc:spChg chg="mod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29" creationId="{52DDECD1-B2B5-411D-8B8E-52A3B37E8807}"/>
          </ac:spMkLst>
        </pc:spChg>
        <pc:spChg chg="add mod">
          <ac:chgData name="김 민호" userId="0f5da431a89d92c6" providerId="LiveId" clId="{87FDF2CD-D24B-4829-BE8E-C5793BF8B820}" dt="2021-06-24T01:35:31.727" v="1735" actId="688"/>
          <ac:spMkLst>
            <pc:docMk/>
            <pc:sldMk cId="3489161034" sldId="304"/>
            <ac:spMk id="31" creationId="{E0490A9E-CA7B-4449-BDBF-7330C64F4BE2}"/>
          </ac:spMkLst>
        </pc:spChg>
        <pc:spChg chg="add mod">
          <ac:chgData name="김 민호" userId="0f5da431a89d92c6" providerId="LiveId" clId="{87FDF2CD-D24B-4829-BE8E-C5793BF8B820}" dt="2021-06-24T01:35:39.676" v="1736" actId="1076"/>
          <ac:spMkLst>
            <pc:docMk/>
            <pc:sldMk cId="3489161034" sldId="304"/>
            <ac:spMk id="32" creationId="{38A02595-24B9-4F4A-80EB-14225A15EC4A}"/>
          </ac:spMkLst>
        </pc:spChg>
        <pc:spChg chg="add del mod">
          <ac:chgData name="김 민호" userId="0f5da431a89d92c6" providerId="LiveId" clId="{87FDF2CD-D24B-4829-BE8E-C5793BF8B820}" dt="2021-06-24T01:35:44.086" v="1738"/>
          <ac:spMkLst>
            <pc:docMk/>
            <pc:sldMk cId="3489161034" sldId="304"/>
            <ac:spMk id="33" creationId="{ABE8B402-D2DF-491D-80E6-2B1F3AA336C9}"/>
          </ac:spMkLst>
        </pc:spChg>
        <pc:spChg chg="add del mod">
          <ac:chgData name="김 민호" userId="0f5da431a89d92c6" providerId="LiveId" clId="{87FDF2CD-D24B-4829-BE8E-C5793BF8B820}" dt="2021-06-24T01:35:44.086" v="1738"/>
          <ac:spMkLst>
            <pc:docMk/>
            <pc:sldMk cId="3489161034" sldId="304"/>
            <ac:spMk id="34" creationId="{F9E9309A-1031-47FA-BA5D-3A3398B41656}"/>
          </ac:spMkLst>
        </pc:spChg>
        <pc:spChg chg="add mod">
          <ac:chgData name="김 민호" userId="0f5da431a89d92c6" providerId="LiveId" clId="{87FDF2CD-D24B-4829-BE8E-C5793BF8B820}" dt="2021-06-24T01:36:08.055" v="1742" actId="1076"/>
          <ac:spMkLst>
            <pc:docMk/>
            <pc:sldMk cId="3489161034" sldId="304"/>
            <ac:spMk id="35" creationId="{FD69490D-CF59-43A7-80BD-81F06F60DC8E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36" creationId="{D8E09DC0-2E5D-4D35-B054-446D12C4C932}"/>
          </ac:spMkLst>
        </pc:spChg>
        <pc:spChg chg="add mod">
          <ac:chgData name="김 민호" userId="0f5da431a89d92c6" providerId="LiveId" clId="{87FDF2CD-D24B-4829-BE8E-C5793BF8B820}" dt="2021-06-24T01:36:17.922" v="1749" actId="20577"/>
          <ac:spMkLst>
            <pc:docMk/>
            <pc:sldMk cId="3489161034" sldId="304"/>
            <ac:spMk id="37" creationId="{E8EB263A-73E2-412A-9F01-65554B4213D8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38" creationId="{42732D75-BBB5-4A83-A15B-E234BCF1D3FC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39" creationId="{3D08C83B-DB8F-46B8-8430-FC4961B4C43C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0" creationId="{82D7495D-33B9-45A3-8A84-3E071E5FEAB2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1" creationId="{17906730-12FF-4ABB-929A-BCA00136DAB8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2" creationId="{A242CC82-8A95-4A97-A80E-8FBD3FF0B2A7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3" creationId="{4F32E6C0-F679-427B-A0DF-8AC521CABFC0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4" creationId="{E1D8A143-C43A-4B47-8BE2-C78534A8B675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5" creationId="{AB81530A-423E-4631-95B2-D281EFDAC06A}"/>
          </ac:spMkLst>
        </pc:spChg>
        <pc:spChg chg="add mod">
          <ac:chgData name="김 민호" userId="0f5da431a89d92c6" providerId="LiveId" clId="{87FDF2CD-D24B-4829-BE8E-C5793BF8B820}" dt="2021-06-24T01:36:28.966" v="1752" actId="1076"/>
          <ac:spMkLst>
            <pc:docMk/>
            <pc:sldMk cId="3489161034" sldId="304"/>
            <ac:spMk id="46" creationId="{DBB9CFE6-F8E1-4BBA-B840-2115379DF057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7" creationId="{D7E6096F-879F-4A64-880B-81C69839A0AD}"/>
          </ac:spMkLst>
        </pc:spChg>
        <pc:spChg chg="mod topLvl">
          <ac:chgData name="김 민호" userId="0f5da431a89d92c6" providerId="LiveId" clId="{87FDF2CD-D24B-4829-BE8E-C5793BF8B820}" dt="2021-06-24T01:34:48.792" v="1719" actId="165"/>
          <ac:spMkLst>
            <pc:docMk/>
            <pc:sldMk cId="3489161034" sldId="304"/>
            <ac:spMk id="48" creationId="{D9AA1D87-2229-4AC1-BFFB-B90411D03D1B}"/>
          </ac:spMkLst>
        </pc:spChg>
        <pc:spChg chg="add mod">
          <ac:chgData name="김 민호" userId="0f5da431a89d92c6" providerId="LiveId" clId="{87FDF2CD-D24B-4829-BE8E-C5793BF8B820}" dt="2021-06-24T01:36:43.808" v="1759" actId="20577"/>
          <ac:spMkLst>
            <pc:docMk/>
            <pc:sldMk cId="3489161034" sldId="304"/>
            <ac:spMk id="49" creationId="{6B54AB60-D51A-4845-8C5E-237063C0A080}"/>
          </ac:spMkLst>
        </pc:spChg>
        <pc:spChg chg="add mod">
          <ac:chgData name="김 민호" userId="0f5da431a89d92c6" providerId="LiveId" clId="{87FDF2CD-D24B-4829-BE8E-C5793BF8B820}" dt="2021-06-24T01:37:27.734" v="1793" actId="1076"/>
          <ac:spMkLst>
            <pc:docMk/>
            <pc:sldMk cId="3489161034" sldId="304"/>
            <ac:spMk id="50" creationId="{51F65A4A-E6DC-49A2-B6F9-69ADB982867A}"/>
          </ac:spMkLst>
        </pc:spChg>
        <pc:spChg chg="add mod">
          <ac:chgData name="김 민호" userId="0f5da431a89d92c6" providerId="LiveId" clId="{87FDF2CD-D24B-4829-BE8E-C5793BF8B820}" dt="2021-06-24T01:37:06.101" v="1767" actId="1076"/>
          <ac:spMkLst>
            <pc:docMk/>
            <pc:sldMk cId="3489161034" sldId="304"/>
            <ac:spMk id="51" creationId="{9D79D248-2E37-4C3E-AE1D-C5371827F607}"/>
          </ac:spMkLst>
        </pc:spChg>
        <pc:grpChg chg="mod topLvl">
          <ac:chgData name="김 민호" userId="0f5da431a89d92c6" providerId="LiveId" clId="{87FDF2CD-D24B-4829-BE8E-C5793BF8B820}" dt="2021-06-24T01:34:48.792" v="1719" actId="165"/>
          <ac:grpSpMkLst>
            <pc:docMk/>
            <pc:sldMk cId="3489161034" sldId="304"/>
            <ac:grpSpMk id="3" creationId="{9BED6E1F-1D82-416D-88B8-A13B997E8A8F}"/>
          </ac:grpSpMkLst>
        </pc:grpChg>
        <pc:grpChg chg="add del mod">
          <ac:chgData name="김 민호" userId="0f5da431a89d92c6" providerId="LiveId" clId="{87FDF2CD-D24B-4829-BE8E-C5793BF8B820}" dt="2021-06-24T01:34:48.792" v="1719" actId="165"/>
          <ac:grpSpMkLst>
            <pc:docMk/>
            <pc:sldMk cId="3489161034" sldId="304"/>
            <ac:grpSpMk id="4" creationId="{DDEFF104-E416-4AAB-B5C0-CA86AA785622}"/>
          </ac:grpSpMkLst>
        </pc:grpChg>
      </pc:sldChg>
      <pc:sldChg chg="addSp delSp modSp add mod">
        <pc:chgData name="김 민호" userId="0f5da431a89d92c6" providerId="LiveId" clId="{87FDF2CD-D24B-4829-BE8E-C5793BF8B820}" dt="2021-06-24T01:41:25.618" v="2278" actId="478"/>
        <pc:sldMkLst>
          <pc:docMk/>
          <pc:sldMk cId="2421963405" sldId="305"/>
        </pc:sldMkLst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6" creationId="{33B40B36-A8BE-4825-BAE5-77A072BA3C7B}"/>
          </ac:spMkLst>
        </pc:spChg>
        <pc:spChg chg="mod">
          <ac:chgData name="김 민호" userId="0f5da431a89d92c6" providerId="LiveId" clId="{87FDF2CD-D24B-4829-BE8E-C5793BF8B820}" dt="2021-06-24T01:41:13.065" v="2273"/>
          <ac:spMkLst>
            <pc:docMk/>
            <pc:sldMk cId="2421963405" sldId="305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39:47.339" v="1973"/>
          <ac:spMkLst>
            <pc:docMk/>
            <pc:sldMk cId="2421963405" sldId="305"/>
            <ac:spMk id="22" creationId="{F823846F-3B7C-443B-893A-9365AC7FF82C}"/>
          </ac:spMkLst>
        </pc:spChg>
        <pc:spChg chg="add del mod">
          <ac:chgData name="김 민호" userId="0f5da431a89d92c6" providerId="LiveId" clId="{87FDF2CD-D24B-4829-BE8E-C5793BF8B820}" dt="2021-06-24T01:41:25.618" v="2278" actId="478"/>
          <ac:spMkLst>
            <pc:docMk/>
            <pc:sldMk cId="2421963405" sldId="305"/>
            <ac:spMk id="28" creationId="{6B8A8556-12D6-4B8F-8AC3-9508201F219C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36" creationId="{D8E09DC0-2E5D-4D35-B054-446D12C4C932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38" creationId="{42732D75-BBB5-4A83-A15B-E234BCF1D3FC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39" creationId="{3D08C83B-DB8F-46B8-8430-FC4961B4C43C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0" creationId="{82D7495D-33B9-45A3-8A84-3E071E5FEAB2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1" creationId="{17906730-12FF-4ABB-929A-BCA00136DAB8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2" creationId="{A242CC82-8A95-4A97-A80E-8FBD3FF0B2A7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3" creationId="{4F32E6C0-F679-427B-A0DF-8AC521CABFC0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4" creationId="{E1D8A143-C43A-4B47-8BE2-C78534A8B675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5" creationId="{AB81530A-423E-4631-95B2-D281EFDAC06A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7" creationId="{D7E6096F-879F-4A64-880B-81C69839A0AD}"/>
          </ac:spMkLst>
        </pc:spChg>
        <pc:spChg chg="del">
          <ac:chgData name="김 민호" userId="0f5da431a89d92c6" providerId="LiveId" clId="{87FDF2CD-D24B-4829-BE8E-C5793BF8B820}" dt="2021-06-24T01:39:57.740" v="1974" actId="478"/>
          <ac:spMkLst>
            <pc:docMk/>
            <pc:sldMk cId="2421963405" sldId="305"/>
            <ac:spMk id="48" creationId="{D9AA1D87-2229-4AC1-BFFB-B90411D03D1B}"/>
          </ac:spMkLst>
        </pc:spChg>
        <pc:spChg chg="mod">
          <ac:chgData name="김 민호" userId="0f5da431a89d92c6" providerId="LiveId" clId="{87FDF2CD-D24B-4829-BE8E-C5793BF8B820}" dt="2021-06-24T01:39:29.936" v="1952"/>
          <ac:spMkLst>
            <pc:docMk/>
            <pc:sldMk cId="2421963405" sldId="305"/>
            <ac:spMk id="58" creationId="{42F2F1C9-3848-42F6-A2F7-98F2F240BEE4}"/>
          </ac:spMkLst>
        </pc:spChg>
        <pc:grpChg chg="del">
          <ac:chgData name="김 민호" userId="0f5da431a89d92c6" providerId="LiveId" clId="{87FDF2CD-D24B-4829-BE8E-C5793BF8B820}" dt="2021-06-24T01:39:57.740" v="1974" actId="478"/>
          <ac:grpSpMkLst>
            <pc:docMk/>
            <pc:sldMk cId="2421963405" sldId="305"/>
            <ac:grpSpMk id="3" creationId="{9BED6E1F-1D82-416D-88B8-A13B997E8A8F}"/>
          </ac:grpSpMkLst>
        </pc:grpChg>
        <pc:picChg chg="add mod">
          <ac:chgData name="김 민호" userId="0f5da431a89d92c6" providerId="LiveId" clId="{87FDF2CD-D24B-4829-BE8E-C5793BF8B820}" dt="2021-06-24T01:41:24.418" v="2277" actId="1076"/>
          <ac:picMkLst>
            <pc:docMk/>
            <pc:sldMk cId="2421963405" sldId="305"/>
            <ac:picMk id="7" creationId="{BE0A06F5-C085-4B81-9512-D7A3C49E61EA}"/>
          </ac:picMkLst>
        </pc:picChg>
      </pc:sldChg>
      <pc:sldChg chg="addSp delSp modSp add mod">
        <pc:chgData name="김 민호" userId="0f5da431a89d92c6" providerId="LiveId" clId="{87FDF2CD-D24B-4829-BE8E-C5793BF8B820}" dt="2021-06-24T01:50:13.117" v="2547" actId="1076"/>
        <pc:sldMkLst>
          <pc:docMk/>
          <pc:sldMk cId="1731693867" sldId="306"/>
        </pc:sldMkLst>
        <pc:spChg chg="mod">
          <ac:chgData name="김 민호" userId="0f5da431a89d92c6" providerId="LiveId" clId="{87FDF2CD-D24B-4829-BE8E-C5793BF8B820}" dt="2021-06-24T01:44:34.426" v="2509"/>
          <ac:spMkLst>
            <pc:docMk/>
            <pc:sldMk cId="1731693867" sldId="306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41:58.062" v="2300" actId="20577"/>
          <ac:spMkLst>
            <pc:docMk/>
            <pc:sldMk cId="1731693867" sldId="306"/>
            <ac:spMk id="22" creationId="{F823846F-3B7C-443B-893A-9365AC7FF82C}"/>
          </ac:spMkLst>
        </pc:spChg>
        <pc:picChg chg="add del">
          <ac:chgData name="김 민호" userId="0f5da431a89d92c6" providerId="LiveId" clId="{87FDF2CD-D24B-4829-BE8E-C5793BF8B820}" dt="2021-06-24T01:45:02.603" v="2518" actId="478"/>
          <ac:picMkLst>
            <pc:docMk/>
            <pc:sldMk cId="1731693867" sldId="306"/>
            <ac:picMk id="4" creationId="{45758DF9-E1CB-435B-8B69-F51FA413A315}"/>
          </ac:picMkLst>
        </pc:picChg>
        <pc:picChg chg="del">
          <ac:chgData name="김 민호" userId="0f5da431a89d92c6" providerId="LiveId" clId="{87FDF2CD-D24B-4829-BE8E-C5793BF8B820}" dt="2021-06-24T01:41:59.865" v="2301" actId="478"/>
          <ac:picMkLst>
            <pc:docMk/>
            <pc:sldMk cId="1731693867" sldId="306"/>
            <ac:picMk id="7" creationId="{BE0A06F5-C085-4B81-9512-D7A3C49E61EA}"/>
          </ac:picMkLst>
        </pc:picChg>
        <pc:picChg chg="add mod">
          <ac:chgData name="김 민호" userId="0f5da431a89d92c6" providerId="LiveId" clId="{87FDF2CD-D24B-4829-BE8E-C5793BF8B820}" dt="2021-06-24T01:49:39.328" v="2541" actId="1076"/>
          <ac:picMkLst>
            <pc:docMk/>
            <pc:sldMk cId="1731693867" sldId="306"/>
            <ac:picMk id="8" creationId="{84171996-0574-4316-ABCB-705A85AFD78E}"/>
          </ac:picMkLst>
        </pc:picChg>
        <pc:picChg chg="add mod">
          <ac:chgData name="김 민호" userId="0f5da431a89d92c6" providerId="LiveId" clId="{87FDF2CD-D24B-4829-BE8E-C5793BF8B820}" dt="2021-06-24T01:49:42.587" v="2542" actId="1076"/>
          <ac:picMkLst>
            <pc:docMk/>
            <pc:sldMk cId="1731693867" sldId="306"/>
            <ac:picMk id="10" creationId="{51A71412-61FE-437A-A3EC-7377FF6D0564}"/>
          </ac:picMkLst>
        </pc:picChg>
        <pc:picChg chg="add mod">
          <ac:chgData name="김 민호" userId="0f5da431a89d92c6" providerId="LiveId" clId="{87FDF2CD-D24B-4829-BE8E-C5793BF8B820}" dt="2021-06-24T01:49:43.938" v="2543" actId="1076"/>
          <ac:picMkLst>
            <pc:docMk/>
            <pc:sldMk cId="1731693867" sldId="306"/>
            <ac:picMk id="12" creationId="{A71E7D5B-B87F-498E-B794-C03FC4321699}"/>
          </ac:picMkLst>
        </pc:picChg>
        <pc:picChg chg="add mod">
          <ac:chgData name="김 민호" userId="0f5da431a89d92c6" providerId="LiveId" clId="{87FDF2CD-D24B-4829-BE8E-C5793BF8B820}" dt="2021-06-24T01:46:05.770" v="2532" actId="1076"/>
          <ac:picMkLst>
            <pc:docMk/>
            <pc:sldMk cId="1731693867" sldId="306"/>
            <ac:picMk id="14" creationId="{7AED2247-433C-4AE8-9B82-99772EF662BB}"/>
          </ac:picMkLst>
        </pc:picChg>
        <pc:picChg chg="add mod">
          <ac:chgData name="김 민호" userId="0f5da431a89d92c6" providerId="LiveId" clId="{87FDF2CD-D24B-4829-BE8E-C5793BF8B820}" dt="2021-06-24T01:50:13.117" v="2547" actId="1076"/>
          <ac:picMkLst>
            <pc:docMk/>
            <pc:sldMk cId="1731693867" sldId="306"/>
            <ac:picMk id="16" creationId="{ADFE4388-A38E-4E66-8CE7-1CD90D4F4E11}"/>
          </ac:picMkLst>
        </pc:picChg>
      </pc:sldChg>
      <pc:sldChg chg="addSp delSp modSp add mod">
        <pc:chgData name="김 민호" userId="0f5da431a89d92c6" providerId="LiveId" clId="{87FDF2CD-D24B-4829-BE8E-C5793BF8B820}" dt="2021-06-24T02:01:38.554" v="2734" actId="20577"/>
        <pc:sldMkLst>
          <pc:docMk/>
          <pc:sldMk cId="976918357" sldId="307"/>
        </pc:sldMkLst>
        <pc:spChg chg="mod">
          <ac:chgData name="김 민호" userId="0f5da431a89d92c6" providerId="LiveId" clId="{87FDF2CD-D24B-4829-BE8E-C5793BF8B820}" dt="2021-06-24T02:01:38.554" v="2734" actId="20577"/>
          <ac:spMkLst>
            <pc:docMk/>
            <pc:sldMk cId="976918357" sldId="307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1:58:52.102" v="2560"/>
          <ac:spMkLst>
            <pc:docMk/>
            <pc:sldMk cId="976918357" sldId="307"/>
            <ac:spMk id="22" creationId="{F823846F-3B7C-443B-893A-9365AC7FF82C}"/>
          </ac:spMkLst>
        </pc:spChg>
        <pc:picChg chg="del">
          <ac:chgData name="김 민호" userId="0f5da431a89d92c6" providerId="LiveId" clId="{87FDF2CD-D24B-4829-BE8E-C5793BF8B820}" dt="2021-06-24T01:59:17.384" v="2594" actId="478"/>
          <ac:picMkLst>
            <pc:docMk/>
            <pc:sldMk cId="976918357" sldId="307"/>
            <ac:picMk id="7" creationId="{BE0A06F5-C085-4B81-9512-D7A3C49E61EA}"/>
          </ac:picMkLst>
        </pc:picChg>
        <pc:picChg chg="add mod">
          <ac:chgData name="김 민호" userId="0f5da431a89d92c6" providerId="LiveId" clId="{87FDF2CD-D24B-4829-BE8E-C5793BF8B820}" dt="2021-06-24T01:59:45.607" v="2598" actId="1076"/>
          <ac:picMkLst>
            <pc:docMk/>
            <pc:sldMk cId="976918357" sldId="307"/>
            <ac:picMk id="1026" creationId="{14964455-BB0F-496C-B87F-D7A41559176E}"/>
          </ac:picMkLst>
        </pc:picChg>
      </pc:sldChg>
      <pc:sldChg chg="modSp add del mod">
        <pc:chgData name="김 민호" userId="0f5da431a89d92c6" providerId="LiveId" clId="{87FDF2CD-D24B-4829-BE8E-C5793BF8B820}" dt="2021-06-24T02:01:51.613" v="2739" actId="47"/>
        <pc:sldMkLst>
          <pc:docMk/>
          <pc:sldMk cId="4160448583" sldId="308"/>
        </pc:sldMkLst>
        <pc:spChg chg="mod">
          <ac:chgData name="김 민호" userId="0f5da431a89d92c6" providerId="LiveId" clId="{87FDF2CD-D24B-4829-BE8E-C5793BF8B820}" dt="2021-06-24T02:01:47.024" v="2737" actId="20577"/>
          <ac:spMkLst>
            <pc:docMk/>
            <pc:sldMk cId="4160448583" sldId="308"/>
            <ac:spMk id="13" creationId="{5089CA66-C5BB-4FE9-B569-22BFB097C4E9}"/>
          </ac:spMkLst>
        </pc:spChg>
      </pc:sldChg>
      <pc:sldChg chg="addSp delSp modSp add mod">
        <pc:chgData name="김 민호" userId="0f5da431a89d92c6" providerId="LiveId" clId="{87FDF2CD-D24B-4829-BE8E-C5793BF8B820}" dt="2021-06-24T02:02:50.524" v="2766" actId="1076"/>
        <pc:sldMkLst>
          <pc:docMk/>
          <pc:sldMk cId="1910630183" sldId="309"/>
        </pc:sldMkLst>
        <pc:spChg chg="add del mod">
          <ac:chgData name="김 민호" userId="0f5da431a89d92c6" providerId="LiveId" clId="{87FDF2CD-D24B-4829-BE8E-C5793BF8B820}" dt="2021-06-24T02:02:30.870" v="2745" actId="478"/>
          <ac:spMkLst>
            <pc:docMk/>
            <pc:sldMk cId="1910630183" sldId="309"/>
            <ac:spMk id="7" creationId="{F8A2E6F0-9CAC-46CC-8083-0496D76AFA28}"/>
          </ac:spMkLst>
        </pc:spChg>
        <pc:spChg chg="del mod">
          <ac:chgData name="김 민호" userId="0f5da431a89d92c6" providerId="LiveId" clId="{87FDF2CD-D24B-4829-BE8E-C5793BF8B820}" dt="2021-06-24T02:02:28.537" v="2744" actId="478"/>
          <ac:spMkLst>
            <pc:docMk/>
            <pc:sldMk cId="1910630183" sldId="309"/>
            <ac:spMk id="13" creationId="{5089CA66-C5BB-4FE9-B569-22BFB097C4E9}"/>
          </ac:spMkLst>
        </pc:spChg>
        <pc:spChg chg="mod">
          <ac:chgData name="김 민호" userId="0f5da431a89d92c6" providerId="LiveId" clId="{87FDF2CD-D24B-4829-BE8E-C5793BF8B820}" dt="2021-06-24T02:02:42.181" v="2765" actId="20577"/>
          <ac:spMkLst>
            <pc:docMk/>
            <pc:sldMk cId="1910630183" sldId="309"/>
            <ac:spMk id="22" creationId="{F823846F-3B7C-443B-893A-9365AC7FF82C}"/>
          </ac:spMkLst>
        </pc:spChg>
        <pc:picChg chg="add mod">
          <ac:chgData name="김 민호" userId="0f5da431a89d92c6" providerId="LiveId" clId="{87FDF2CD-D24B-4829-BE8E-C5793BF8B820}" dt="2021-06-24T02:02:50.524" v="2766" actId="1076"/>
          <ac:picMkLst>
            <pc:docMk/>
            <pc:sldMk cId="1910630183" sldId="309"/>
            <ac:picMk id="4" creationId="{463E5AB8-7D80-420B-B374-2BE8E0E2AEE2}"/>
          </ac:picMkLst>
        </pc:picChg>
        <pc:picChg chg="del">
          <ac:chgData name="김 민호" userId="0f5da431a89d92c6" providerId="LiveId" clId="{87FDF2CD-D24B-4829-BE8E-C5793BF8B820}" dt="2021-06-24T02:01:55.485" v="2741" actId="478"/>
          <ac:picMkLst>
            <pc:docMk/>
            <pc:sldMk cId="1910630183" sldId="309"/>
            <ac:picMk id="1026" creationId="{14964455-BB0F-496C-B87F-D7A41559176E}"/>
          </ac:picMkLst>
        </pc:picChg>
      </pc:sldChg>
      <pc:sldChg chg="add del">
        <pc:chgData name="김 민호" userId="0f5da431a89d92c6" providerId="LiveId" clId="{87FDF2CD-D24B-4829-BE8E-C5793BF8B820}" dt="2021-06-24T02:01:43.812" v="2736"/>
        <pc:sldMkLst>
          <pc:docMk/>
          <pc:sldMk cId="3796259428" sldId="309"/>
        </pc:sldMkLst>
      </pc:sldChg>
    </pc:docChg>
  </pc:docChgLst>
  <pc:docChgLst>
    <pc:chgData name="김 민호" userId="0f5da431a89d92c6" providerId="LiveId" clId="{B2D7D9A3-5050-48FF-936F-C052912E4A91}"/>
    <pc:docChg chg="undo custSel modSld">
      <pc:chgData name="김 민호" userId="0f5da431a89d92c6" providerId="LiveId" clId="{B2D7D9A3-5050-48FF-936F-C052912E4A91}" dt="2021-06-27T05:04:11.699" v="35" actId="20577"/>
      <pc:docMkLst>
        <pc:docMk/>
      </pc:docMkLst>
      <pc:sldChg chg="modSp mod">
        <pc:chgData name="김 민호" userId="0f5da431a89d92c6" providerId="LiveId" clId="{B2D7D9A3-5050-48FF-936F-C052912E4A91}" dt="2021-06-27T05:04:11.699" v="35" actId="20577"/>
        <pc:sldMkLst>
          <pc:docMk/>
          <pc:sldMk cId="3251664893" sldId="257"/>
        </pc:sldMkLst>
        <pc:spChg chg="mod">
          <ac:chgData name="김 민호" userId="0f5da431a89d92c6" providerId="LiveId" clId="{B2D7D9A3-5050-48FF-936F-C052912E4A91}" dt="2021-06-27T05:04:00.457" v="1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B2D7D9A3-5050-48FF-936F-C052912E4A91}" dt="2021-06-27T05:04:11.699" v="35" actId="20577"/>
          <ac:spMkLst>
            <pc:docMk/>
            <pc:sldMk cId="3251664893" sldId="257"/>
            <ac:spMk id="58" creationId="{42F2F1C9-3848-42F6-A2F7-98F2F240BEE4}"/>
          </ac:spMkLst>
        </pc:spChg>
      </pc:sldChg>
    </pc:docChg>
  </pc:docChgLst>
  <pc:docChgLst>
    <pc:chgData name="김 민호" userId="0f5da431a89d92c6" providerId="LiveId" clId="{4C9A0515-AE4D-47ED-960E-5571261C77BA}"/>
    <pc:docChg chg="undo redo custSel addSld delSld modSld">
      <pc:chgData name="김 민호" userId="0f5da431a89d92c6" providerId="LiveId" clId="{4C9A0515-AE4D-47ED-960E-5571261C77BA}" dt="2021-07-18T09:31:24.298" v="10235" actId="1036"/>
      <pc:docMkLst>
        <pc:docMk/>
      </pc:docMkLst>
      <pc:sldChg chg="modSp mod">
        <pc:chgData name="김 민호" userId="0f5da431a89d92c6" providerId="LiveId" clId="{4C9A0515-AE4D-47ED-960E-5571261C77BA}" dt="2021-07-15T05:53:01.200" v="10" actId="20577"/>
        <pc:sldMkLst>
          <pc:docMk/>
          <pc:sldMk cId="3251664893" sldId="257"/>
        </pc:sldMkLst>
        <pc:spChg chg="mod">
          <ac:chgData name="김 민호" userId="0f5da431a89d92c6" providerId="LiveId" clId="{4C9A0515-AE4D-47ED-960E-5571261C77BA}" dt="2021-07-15T05:53:01.200" v="10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4C9A0515-AE4D-47ED-960E-5571261C77BA}" dt="2021-07-15T05:53:00.297" v="8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4C9A0515-AE4D-47ED-960E-5571261C77BA}" dt="2021-07-15T06:10:21.085" v="228" actId="6549"/>
        <pc:sldMkLst>
          <pc:docMk/>
          <pc:sldMk cId="3927890695" sldId="265"/>
        </pc:sldMkLst>
        <pc:spChg chg="mod">
          <ac:chgData name="김 민호" userId="0f5da431a89d92c6" providerId="LiveId" clId="{4C9A0515-AE4D-47ED-960E-5571261C77BA}" dt="2021-07-15T05:56:17.537" v="19"/>
          <ac:spMkLst>
            <pc:docMk/>
            <pc:sldMk cId="3927890695" sldId="265"/>
            <ac:spMk id="5" creationId="{00000000-0000-0000-0000-000000000000}"/>
          </ac:spMkLst>
        </pc:spChg>
        <pc:spChg chg="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21" creationId="{CAA1C851-178A-461D-B7FE-37276B29E2A3}"/>
          </ac:spMkLst>
        </pc:spChg>
        <pc:spChg chg="mod">
          <ac:chgData name="김 민호" userId="0f5da431a89d92c6" providerId="LiveId" clId="{4C9A0515-AE4D-47ED-960E-5571261C77BA}" dt="2021-07-15T06:10:09.618" v="185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4C9A0515-AE4D-47ED-960E-5571261C77BA}" dt="2021-07-15T05:56:18.432" v="21" actId="20577"/>
          <ac:spMkLst>
            <pc:docMk/>
            <pc:sldMk cId="3927890695" sldId="265"/>
            <ac:spMk id="27" creationId="{00000000-0000-0000-0000-000000000000}"/>
          </ac:spMkLst>
        </pc:spChg>
        <pc:spChg chg="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31" creationId="{69797CB0-6D98-4A04-94CC-C5D6840EF9DE}"/>
          </ac:spMkLst>
        </pc:spChg>
        <pc:spChg chg="mod topLvl">
          <ac:chgData name="김 민호" userId="0f5da431a89d92c6" providerId="LiveId" clId="{4C9A0515-AE4D-47ED-960E-5571261C77BA}" dt="2021-07-15T06:09:20.624" v="44"/>
          <ac:spMkLst>
            <pc:docMk/>
            <pc:sldMk cId="3927890695" sldId="265"/>
            <ac:spMk id="32" creationId="{A9C1C5F2-2DC3-483F-A19D-F4A69C3D7232}"/>
          </ac:spMkLst>
        </pc:spChg>
        <pc:spChg chg="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33" creationId="{7453E6C6-7EE0-4402-BB88-3A67E1103E18}"/>
          </ac:spMkLst>
        </pc:spChg>
        <pc:spChg chg="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34" creationId="{7B2C862F-219E-4D42-8C1E-24BEC3979023}"/>
          </ac:spMkLst>
        </pc:spChg>
        <pc:spChg chg="mod topLvl">
          <ac:chgData name="김 민호" userId="0f5da431a89d92c6" providerId="LiveId" clId="{4C9A0515-AE4D-47ED-960E-5571261C77BA}" dt="2021-07-15T06:09:33.701" v="91"/>
          <ac:spMkLst>
            <pc:docMk/>
            <pc:sldMk cId="3927890695" sldId="265"/>
            <ac:spMk id="35" creationId="{ADFBF966-BA99-4E88-BF98-7871F89C8AEC}"/>
          </ac:spMkLst>
        </pc:spChg>
        <pc:spChg chg="del">
          <ac:chgData name="김 민호" userId="0f5da431a89d92c6" providerId="LiveId" clId="{4C9A0515-AE4D-47ED-960E-5571261C77BA}" dt="2021-07-15T06:08:29.580" v="26" actId="478"/>
          <ac:spMkLst>
            <pc:docMk/>
            <pc:sldMk cId="3927890695" sldId="265"/>
            <ac:spMk id="36" creationId="{4D0C0EB0-64C0-45D5-9855-580480FC3F59}"/>
          </ac:spMkLst>
        </pc:spChg>
        <pc:spChg chg="del">
          <ac:chgData name="김 민호" userId="0f5da431a89d92c6" providerId="LiveId" clId="{4C9A0515-AE4D-47ED-960E-5571261C77BA}" dt="2021-07-15T06:08:29.580" v="26" actId="478"/>
          <ac:spMkLst>
            <pc:docMk/>
            <pc:sldMk cId="3927890695" sldId="265"/>
            <ac:spMk id="37" creationId="{0A7F82C5-717F-4E2E-8E09-2E27FB144890}"/>
          </ac:spMkLst>
        </pc:spChg>
        <pc:spChg chg="del">
          <ac:chgData name="김 민호" userId="0f5da431a89d92c6" providerId="LiveId" clId="{4C9A0515-AE4D-47ED-960E-5571261C77BA}" dt="2021-07-15T06:08:29.580" v="26" actId="478"/>
          <ac:spMkLst>
            <pc:docMk/>
            <pc:sldMk cId="3927890695" sldId="265"/>
            <ac:spMk id="38" creationId="{156B5B0B-7917-427E-9AD1-3C6DD6D5D450}"/>
          </ac:spMkLst>
        </pc:spChg>
        <pc:spChg chg="del">
          <ac:chgData name="김 민호" userId="0f5da431a89d92c6" providerId="LiveId" clId="{4C9A0515-AE4D-47ED-960E-5571261C77BA}" dt="2021-07-15T06:08:29.580" v="26" actId="478"/>
          <ac:spMkLst>
            <pc:docMk/>
            <pc:sldMk cId="3927890695" sldId="265"/>
            <ac:spMk id="39" creationId="{87933B47-4FD8-4BE0-9630-50C6FB976B44}"/>
          </ac:spMkLst>
        </pc:spChg>
        <pc:spChg chg="mod topLvl">
          <ac:chgData name="김 민호" userId="0f5da431a89d92c6" providerId="LiveId" clId="{4C9A0515-AE4D-47ED-960E-5571261C77BA}" dt="2021-07-15T06:09:39.886" v="127"/>
          <ac:spMkLst>
            <pc:docMk/>
            <pc:sldMk cId="3927890695" sldId="265"/>
            <ac:spMk id="40" creationId="{EBFF7BFE-8811-4CB3-B62B-3F2EC21D630B}"/>
          </ac:spMkLst>
        </pc:spChg>
        <pc:spChg chg="add mod topLvl">
          <ac:chgData name="김 민호" userId="0f5da431a89d92c6" providerId="LiveId" clId="{4C9A0515-AE4D-47ED-960E-5571261C77BA}" dt="2021-07-15T06:09:27.332" v="74"/>
          <ac:spMkLst>
            <pc:docMk/>
            <pc:sldMk cId="3927890695" sldId="265"/>
            <ac:spMk id="41" creationId="{9B697F53-D0B0-478C-9D5D-8A6E64534A36}"/>
          </ac:spMkLst>
        </pc:spChg>
        <pc:spChg chg="add 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42" creationId="{BDE7B13D-BB13-453B-BED2-249F0FEB6675}"/>
          </ac:spMkLst>
        </pc:spChg>
        <pc:spChg chg="add mod topLvl">
          <ac:chgData name="김 민호" userId="0f5da431a89d92c6" providerId="LiveId" clId="{4C9A0515-AE4D-47ED-960E-5571261C77BA}" dt="2021-07-15T06:09:12.652" v="33" actId="20577"/>
          <ac:spMkLst>
            <pc:docMk/>
            <pc:sldMk cId="3927890695" sldId="265"/>
            <ac:spMk id="43" creationId="{5BE9CB21-B67E-4BCC-8575-DC5DF49CB7B6}"/>
          </ac:spMkLst>
        </pc:spChg>
        <pc:spChg chg="add mod topLvl">
          <ac:chgData name="김 민호" userId="0f5da431a89d92c6" providerId="LiveId" clId="{4C9A0515-AE4D-47ED-960E-5571261C77BA}" dt="2021-07-15T06:09:50.694" v="150" actId="20577"/>
          <ac:spMkLst>
            <pc:docMk/>
            <pc:sldMk cId="3927890695" sldId="265"/>
            <ac:spMk id="44" creationId="{62B990B9-CE7D-43AA-833E-7074309216BB}"/>
          </ac:spMkLst>
        </pc:spChg>
        <pc:spChg chg="add mod topLvl">
          <ac:chgData name="김 민호" userId="0f5da431a89d92c6" providerId="LiveId" clId="{4C9A0515-AE4D-47ED-960E-5571261C77BA}" dt="2021-07-15T06:09:10.484" v="31" actId="165"/>
          <ac:spMkLst>
            <pc:docMk/>
            <pc:sldMk cId="3927890695" sldId="265"/>
            <ac:spMk id="45" creationId="{A92008C0-FDE0-47F5-9C0A-47D50BAE8636}"/>
          </ac:spMkLst>
        </pc:spChg>
        <pc:spChg chg="add mod topLvl">
          <ac:chgData name="김 민호" userId="0f5da431a89d92c6" providerId="LiveId" clId="{4C9A0515-AE4D-47ED-960E-5571261C77BA}" dt="2021-07-15T06:09:14.479" v="35" actId="20577"/>
          <ac:spMkLst>
            <pc:docMk/>
            <pc:sldMk cId="3927890695" sldId="265"/>
            <ac:spMk id="46" creationId="{856548AD-E379-40AD-AC58-54DBB09F5D7A}"/>
          </ac:spMkLst>
        </pc:spChg>
        <pc:spChg chg="add mod topLvl">
          <ac:chgData name="김 민호" userId="0f5da431a89d92c6" providerId="LiveId" clId="{4C9A0515-AE4D-47ED-960E-5571261C77BA}" dt="2021-07-15T06:10:14.789" v="194"/>
          <ac:spMkLst>
            <pc:docMk/>
            <pc:sldMk cId="3927890695" sldId="265"/>
            <ac:spMk id="47" creationId="{F7479512-B9FB-453B-A41E-B9D7ACD76D0E}"/>
          </ac:spMkLst>
        </pc:spChg>
        <pc:spChg chg="add mod topLvl">
          <ac:chgData name="김 민호" userId="0f5da431a89d92c6" providerId="LiveId" clId="{4C9A0515-AE4D-47ED-960E-5571261C77BA}" dt="2021-07-15T06:10:21.085" v="228" actId="6549"/>
          <ac:spMkLst>
            <pc:docMk/>
            <pc:sldMk cId="3927890695" sldId="265"/>
            <ac:spMk id="48" creationId="{71806472-D23F-4115-A1D0-C98C50594660}"/>
          </ac:spMkLst>
        </pc:spChg>
        <pc:spChg chg="add mod topLvl">
          <ac:chgData name="김 민호" userId="0f5da431a89d92c6" providerId="LiveId" clId="{4C9A0515-AE4D-47ED-960E-5571261C77BA}" dt="2021-07-15T06:10:06.953" v="183"/>
          <ac:spMkLst>
            <pc:docMk/>
            <pc:sldMk cId="3927890695" sldId="265"/>
            <ac:spMk id="49" creationId="{CE0F0673-4370-4375-B217-9B477697BFE7}"/>
          </ac:spMkLst>
        </pc:spChg>
        <pc:grpChg chg="add del mod">
          <ac:chgData name="김 민호" userId="0f5da431a89d92c6" providerId="LiveId" clId="{4C9A0515-AE4D-47ED-960E-5571261C77BA}" dt="2021-07-15T06:09:10.484" v="31" actId="165"/>
          <ac:grpSpMkLst>
            <pc:docMk/>
            <pc:sldMk cId="3927890695" sldId="265"/>
            <ac:grpSpMk id="2" creationId="{818C7DCD-3903-4FC5-90C8-75FDE369B325}"/>
          </ac:grpSpMkLst>
        </pc:grpChg>
      </pc:sldChg>
      <pc:sldChg chg="delSp modSp mod">
        <pc:chgData name="김 민호" userId="0f5da431a89d92c6" providerId="LiveId" clId="{4C9A0515-AE4D-47ED-960E-5571261C77BA}" dt="2021-07-15T06:11:39.505" v="536" actId="478"/>
        <pc:sldMkLst>
          <pc:docMk/>
          <pc:sldMk cId="411984489" sldId="330"/>
        </pc:sldMkLst>
        <pc:spChg chg="mod">
          <ac:chgData name="김 민호" userId="0f5da431a89d92c6" providerId="LiveId" clId="{4C9A0515-AE4D-47ED-960E-5571261C77BA}" dt="2021-07-15T06:10:35.304" v="246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4C9A0515-AE4D-47ED-960E-5571261C77BA}" dt="2021-07-15T06:11:37.112" v="535"/>
          <ac:spMkLst>
            <pc:docMk/>
            <pc:sldMk cId="411984489" sldId="330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5T06:10:40.244" v="257" actId="20577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4C9A0515-AE4D-47ED-960E-5571261C77BA}" dt="2021-07-15T06:10:36.132" v="248" actId="20577"/>
          <ac:spMkLst>
            <pc:docMk/>
            <pc:sldMk cId="411984489" sldId="330"/>
            <ac:spMk id="27" creationId="{00000000-0000-0000-0000-000000000000}"/>
          </ac:spMkLst>
        </pc:spChg>
        <pc:spChg chg="mod">
          <ac:chgData name="김 민호" userId="0f5da431a89d92c6" providerId="LiveId" clId="{4C9A0515-AE4D-47ED-960E-5571261C77BA}" dt="2021-07-15T06:10:32.136" v="237"/>
          <ac:spMkLst>
            <pc:docMk/>
            <pc:sldMk cId="411984489" sldId="330"/>
            <ac:spMk id="58" creationId="{42F2F1C9-3848-42F6-A2F7-98F2F240BEE4}"/>
          </ac:spMkLst>
        </pc:spChg>
        <pc:graphicFrameChg chg="del">
          <ac:chgData name="김 민호" userId="0f5da431a89d92c6" providerId="LiveId" clId="{4C9A0515-AE4D-47ED-960E-5571261C77BA}" dt="2021-07-15T06:11:39.505" v="536" actId="478"/>
          <ac:graphicFrameMkLst>
            <pc:docMk/>
            <pc:sldMk cId="411984489" sldId="330"/>
            <ac:graphicFrameMk id="36" creationId="{7F59A002-92CF-4846-9843-84AD47C022B4}"/>
          </ac:graphicFrameMkLst>
        </pc:graphicFrameChg>
      </pc:sldChg>
      <pc:sldChg chg="modSp add del mod">
        <pc:chgData name="김 민호" userId="0f5da431a89d92c6" providerId="LiveId" clId="{4C9A0515-AE4D-47ED-960E-5571261C77BA}" dt="2021-07-16T09:10:23.546" v="10199" actId="14826"/>
        <pc:sldMkLst>
          <pc:docMk/>
          <pc:sldMk cId="557055621" sldId="339"/>
        </pc:sldMkLst>
        <pc:spChg chg="mod">
          <ac:chgData name="김 민호" userId="0f5da431a89d92c6" providerId="LiveId" clId="{4C9A0515-AE4D-47ED-960E-5571261C77BA}" dt="2021-07-16T09:10:11.531" v="10198"/>
          <ac:spMkLst>
            <pc:docMk/>
            <pc:sldMk cId="557055621" sldId="339"/>
            <ac:spMk id="22" creationId="{F823846F-3B7C-443B-893A-9365AC7FF82C}"/>
          </ac:spMkLst>
        </pc:spChg>
        <pc:picChg chg="mod">
          <ac:chgData name="김 민호" userId="0f5da431a89d92c6" providerId="LiveId" clId="{4C9A0515-AE4D-47ED-960E-5571261C77BA}" dt="2021-07-16T09:10:23.546" v="10199" actId="14826"/>
          <ac:picMkLst>
            <pc:docMk/>
            <pc:sldMk cId="557055621" sldId="339"/>
            <ac:picMk id="4" creationId="{CA7C1811-C72E-4479-8B16-D8E5102D7BA5}"/>
          </ac:picMkLst>
        </pc:picChg>
      </pc:sldChg>
      <pc:sldChg chg="del">
        <pc:chgData name="김 민호" userId="0f5da431a89d92c6" providerId="LiveId" clId="{4C9A0515-AE4D-47ED-960E-5571261C77BA}" dt="2021-07-15T09:40:06.919" v="5403" actId="47"/>
        <pc:sldMkLst>
          <pc:docMk/>
          <pc:sldMk cId="1699483837" sldId="367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4181703615" sldId="368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2968190331" sldId="369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2562532020" sldId="370"/>
        </pc:sldMkLst>
      </pc:sldChg>
      <pc:sldChg chg="modSp del mod">
        <pc:chgData name="김 민호" userId="0f5da431a89d92c6" providerId="LiveId" clId="{4C9A0515-AE4D-47ED-960E-5571261C77BA}" dt="2021-07-15T09:43:40.060" v="5454" actId="47"/>
        <pc:sldMkLst>
          <pc:docMk/>
          <pc:sldMk cId="2397730449" sldId="371"/>
        </pc:sldMkLst>
        <pc:grpChg chg="mod">
          <ac:chgData name="김 민호" userId="0f5da431a89d92c6" providerId="LiveId" clId="{4C9A0515-AE4D-47ED-960E-5571261C77BA}" dt="2021-07-15T06:26:57.559" v="1358" actId="1076"/>
          <ac:grpSpMkLst>
            <pc:docMk/>
            <pc:sldMk cId="2397730449" sldId="371"/>
            <ac:grpSpMk id="37" creationId="{1C7CBD4B-DBE2-413B-9CAD-291A4B9E8C2F}"/>
          </ac:grpSpMkLst>
        </pc:grpChg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4195451705" sldId="372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1470474948" sldId="373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13489164" sldId="374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1216645695" sldId="375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1809325079" sldId="376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1870372381" sldId="377"/>
        </pc:sldMkLst>
      </pc:sldChg>
      <pc:sldChg chg="del">
        <pc:chgData name="김 민호" userId="0f5da431a89d92c6" providerId="LiveId" clId="{4C9A0515-AE4D-47ED-960E-5571261C77BA}" dt="2021-07-15T09:43:40.060" v="5454" actId="47"/>
        <pc:sldMkLst>
          <pc:docMk/>
          <pc:sldMk cId="2847598892" sldId="378"/>
        </pc:sldMkLst>
      </pc:sldChg>
      <pc:sldChg chg="addSp delSp modSp add mod">
        <pc:chgData name="김 민호" userId="0f5da431a89d92c6" providerId="LiveId" clId="{4C9A0515-AE4D-47ED-960E-5571261C77BA}" dt="2021-07-15T06:23:29.870" v="989"/>
        <pc:sldMkLst>
          <pc:docMk/>
          <pc:sldMk cId="1328955164" sldId="379"/>
        </pc:sldMkLst>
        <pc:spChg chg="mod">
          <ac:chgData name="김 민호" userId="0f5da431a89d92c6" providerId="LiveId" clId="{4C9A0515-AE4D-47ED-960E-5571261C77BA}" dt="2021-07-15T06:15:39.059" v="972" actId="20577"/>
          <ac:spMkLst>
            <pc:docMk/>
            <pc:sldMk cId="1328955164" sldId="379"/>
            <ac:spMk id="13" creationId="{5089CA66-C5BB-4FE9-B569-22BFB097C4E9}"/>
          </ac:spMkLst>
        </pc:spChg>
        <pc:spChg chg="add del mod">
          <ac:chgData name="김 민호" userId="0f5da431a89d92c6" providerId="LiveId" clId="{4C9A0515-AE4D-47ED-960E-5571261C77BA}" dt="2021-07-15T06:13:32.811" v="599" actId="478"/>
          <ac:spMkLst>
            <pc:docMk/>
            <pc:sldMk cId="1328955164" sldId="379"/>
            <ac:spMk id="14" creationId="{C7F28266-07F3-4BAD-9826-6281EA0EF73D}"/>
          </ac:spMkLst>
        </pc:spChg>
        <pc:spChg chg="add del mod">
          <ac:chgData name="김 민호" userId="0f5da431a89d92c6" providerId="LiveId" clId="{4C9A0515-AE4D-47ED-960E-5571261C77BA}" dt="2021-07-15T06:23:29.870" v="989"/>
          <ac:spMkLst>
            <pc:docMk/>
            <pc:sldMk cId="1328955164" sldId="379"/>
            <ac:spMk id="15" creationId="{21439BF5-101C-4F9F-927A-FA6A431D9679}"/>
          </ac:spMkLst>
        </pc:spChg>
        <pc:spChg chg="mod">
          <ac:chgData name="김 민호" userId="0f5da431a89d92c6" providerId="LiveId" clId="{4C9A0515-AE4D-47ED-960E-5571261C77BA}" dt="2021-07-15T06:12:14.374" v="565"/>
          <ac:spMkLst>
            <pc:docMk/>
            <pc:sldMk cId="1328955164" sldId="379"/>
            <ac:spMk id="22" creationId="{F823846F-3B7C-443B-893A-9365AC7FF82C}"/>
          </ac:spMkLst>
        </pc:spChg>
        <pc:picChg chg="add mod">
          <ac:chgData name="김 민호" userId="0f5da431a89d92c6" providerId="LiveId" clId="{4C9A0515-AE4D-47ED-960E-5571261C77BA}" dt="2021-07-15T06:15:43.713" v="987" actId="1035"/>
          <ac:picMkLst>
            <pc:docMk/>
            <pc:sldMk cId="1328955164" sldId="379"/>
            <ac:picMk id="4" creationId="{DFB1C31F-1C3C-4250-9372-6493E8C0780F}"/>
          </ac:picMkLst>
        </pc:picChg>
      </pc:sldChg>
      <pc:sldChg chg="addSp delSp modSp add mod">
        <pc:chgData name="김 민호" userId="0f5da431a89d92c6" providerId="LiveId" clId="{4C9A0515-AE4D-47ED-960E-5571261C77BA}" dt="2021-07-15T06:28:57.100" v="1404" actId="478"/>
        <pc:sldMkLst>
          <pc:docMk/>
          <pc:sldMk cId="3594807365" sldId="380"/>
        </pc:sldMkLst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12" creationId="{12004101-798E-4225-BD52-B2898BC4AB6B}"/>
          </ac:spMkLst>
        </pc:spChg>
        <pc:spChg chg="mod">
          <ac:chgData name="김 민호" userId="0f5da431a89d92c6" providerId="LiveId" clId="{4C9A0515-AE4D-47ED-960E-5571261C77BA}" dt="2021-07-15T06:26:14.565" v="1339"/>
          <ac:spMkLst>
            <pc:docMk/>
            <pc:sldMk cId="3594807365" sldId="380"/>
            <ac:spMk id="13" creationId="{5089CA66-C5BB-4FE9-B569-22BFB097C4E9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14" creationId="{2665EFA9-454C-44AF-9FB8-DEFCF5707200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15" creationId="{B62FE584-C157-4FC3-8E6B-570F48F1B76B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16" creationId="{CA761759-92B1-4AAA-B468-00B72924F4F9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17" creationId="{0EA9B206-6C50-4FE4-A77C-03E1C3D0A6E6}"/>
          </ac:spMkLst>
        </pc:spChg>
        <pc:spChg chg="mod">
          <ac:chgData name="김 민호" userId="0f5da431a89d92c6" providerId="LiveId" clId="{4C9A0515-AE4D-47ED-960E-5571261C77BA}" dt="2021-07-15T06:23:49.549" v="1018"/>
          <ac:spMkLst>
            <pc:docMk/>
            <pc:sldMk cId="3594807365" sldId="380"/>
            <ac:spMk id="22" creationId="{F823846F-3B7C-443B-893A-9365AC7FF82C}"/>
          </ac:spMkLst>
        </pc:spChg>
        <pc:spChg chg="add mod">
          <ac:chgData name="김 민호" userId="0f5da431a89d92c6" providerId="LiveId" clId="{4C9A0515-AE4D-47ED-960E-5571261C77BA}" dt="2021-07-15T06:27:53.529" v="1383" actId="571"/>
          <ac:spMkLst>
            <pc:docMk/>
            <pc:sldMk cId="3594807365" sldId="380"/>
            <ac:spMk id="40" creationId="{034FC572-D143-4D9A-8C06-B0E78772751B}"/>
          </ac:spMkLst>
        </pc:spChg>
        <pc:spChg chg="add mod">
          <ac:chgData name="김 민호" userId="0f5da431a89d92c6" providerId="LiveId" clId="{4C9A0515-AE4D-47ED-960E-5571261C77BA}" dt="2021-07-15T06:27:53.529" v="1383" actId="571"/>
          <ac:spMkLst>
            <pc:docMk/>
            <pc:sldMk cId="3594807365" sldId="380"/>
            <ac:spMk id="41" creationId="{55F4613F-4727-45BD-9216-303A8AF161D6}"/>
          </ac:spMkLst>
        </pc:spChg>
        <pc:spChg chg="add mod">
          <ac:chgData name="김 민호" userId="0f5da431a89d92c6" providerId="LiveId" clId="{4C9A0515-AE4D-47ED-960E-5571261C77BA}" dt="2021-07-15T06:27:53.529" v="1383" actId="571"/>
          <ac:spMkLst>
            <pc:docMk/>
            <pc:sldMk cId="3594807365" sldId="380"/>
            <ac:spMk id="42" creationId="{45079072-5657-4F9A-A06B-C9BBB9AD5EFE}"/>
          </ac:spMkLst>
        </pc:spChg>
        <pc:spChg chg="add mod">
          <ac:chgData name="김 민호" userId="0f5da431a89d92c6" providerId="LiveId" clId="{4C9A0515-AE4D-47ED-960E-5571261C77BA}" dt="2021-07-15T06:27:53.529" v="1383" actId="571"/>
          <ac:spMkLst>
            <pc:docMk/>
            <pc:sldMk cId="3594807365" sldId="380"/>
            <ac:spMk id="43" creationId="{08E7ED6F-E49C-4D71-AA07-0670FA71066E}"/>
          </ac:spMkLst>
        </pc:spChg>
        <pc:spChg chg="add mod">
          <ac:chgData name="김 민호" userId="0f5da431a89d92c6" providerId="LiveId" clId="{4C9A0515-AE4D-47ED-960E-5571261C77BA}" dt="2021-07-15T06:27:53.529" v="1383" actId="571"/>
          <ac:spMkLst>
            <pc:docMk/>
            <pc:sldMk cId="3594807365" sldId="380"/>
            <ac:spMk id="44" creationId="{0CF5FFF9-AE16-440F-AC61-54C54B0C2424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52" creationId="{96260254-0B9F-45B9-A768-1AD1FE548DB2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53" creationId="{1D2918B3-06EB-4524-97E4-24BACB38D3A7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54" creationId="{E404C72B-6491-4964-90C7-7D397C0CC2D8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57" creationId="{981FE918-F09C-42BE-B207-50187AD49562}"/>
          </ac:spMkLst>
        </pc:spChg>
        <pc:spChg chg="add mod">
          <ac:chgData name="김 민호" userId="0f5da431a89d92c6" providerId="LiveId" clId="{4C9A0515-AE4D-47ED-960E-5571261C77BA}" dt="2021-07-15T06:28:47.083" v="1401" actId="164"/>
          <ac:spMkLst>
            <pc:docMk/>
            <pc:sldMk cId="3594807365" sldId="380"/>
            <ac:spMk id="59" creationId="{13F59DD2-1548-4AFF-8FC5-D3187F63719A}"/>
          </ac:spMkLst>
        </pc:spChg>
        <pc:spChg chg="add del mod">
          <ac:chgData name="김 민호" userId="0f5da431a89d92c6" providerId="LiveId" clId="{4C9A0515-AE4D-47ED-960E-5571261C77BA}" dt="2021-07-15T06:28:57.100" v="1404" actId="478"/>
          <ac:spMkLst>
            <pc:docMk/>
            <pc:sldMk cId="3594807365" sldId="380"/>
            <ac:spMk id="91" creationId="{707E406E-085D-4AD1-806F-374E3CC7C11B}"/>
          </ac:spMkLst>
        </pc:spChg>
        <pc:grpChg chg="add mod">
          <ac:chgData name="김 민호" userId="0f5da431a89d92c6" providerId="LiveId" clId="{4C9A0515-AE4D-47ED-960E-5571261C77BA}" dt="2021-07-15T06:28:56.059" v="1403" actId="1076"/>
          <ac:grpSpMkLst>
            <pc:docMk/>
            <pc:sldMk cId="3594807365" sldId="380"/>
            <ac:grpSpMk id="90" creationId="{7737C533-8F65-4068-AD61-56C8FAE6C5D3}"/>
          </ac:grpSpMkLst>
        </pc:grpChg>
        <pc:picChg chg="del">
          <ac:chgData name="김 민호" userId="0f5da431a89d92c6" providerId="LiveId" clId="{4C9A0515-AE4D-47ED-960E-5571261C77BA}" dt="2021-07-15T06:24:34.619" v="1146" actId="478"/>
          <ac:picMkLst>
            <pc:docMk/>
            <pc:sldMk cId="3594807365" sldId="380"/>
            <ac:picMk id="4" creationId="{DFB1C31F-1C3C-4250-9372-6493E8C0780F}"/>
          </ac:picMkLst>
        </pc:pic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18" creationId="{0F24E26E-A075-4774-9369-81B378F51DDF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20" creationId="{70884CC0-C358-4EB2-86BA-3B577F7ADFB4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25" creationId="{0F652833-F018-4F26-9A4D-894FCE23A807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28" creationId="{A44D1E52-52E4-4529-9BA9-98C1877E6FD6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31" creationId="{9D65AC25-2C00-4EEC-8AEE-F624496F81C8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34" creationId="{4F16680A-DE0A-41CF-8245-88D14036AE83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37" creationId="{5C6A5BAB-E458-4149-889F-485809F9EBCC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45" creationId="{4ED4C235-06A3-4E38-A4D4-9A206FFB4EE1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46" creationId="{6794A508-D46E-4104-8199-B71C266B7A27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47" creationId="{65EF65FE-479C-4B22-B3A7-A8A528B735F3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48" creationId="{702E5E8C-51CD-47BD-8177-6524B5721715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49" creationId="{BB0BA39F-A5D9-45B6-9A2B-48D9AB1E7C9B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50" creationId="{869E838D-9BDB-482E-9AE2-3615ED7374AF}"/>
          </ac:cxnSpMkLst>
        </pc:cxnChg>
        <pc:cxnChg chg="add mod">
          <ac:chgData name="김 민호" userId="0f5da431a89d92c6" providerId="LiveId" clId="{4C9A0515-AE4D-47ED-960E-5571261C77BA}" dt="2021-07-15T06:27:53.529" v="1383" actId="571"/>
          <ac:cxnSpMkLst>
            <pc:docMk/>
            <pc:sldMk cId="3594807365" sldId="380"/>
            <ac:cxnSpMk id="51" creationId="{A637A504-8E5C-4EE0-BE3C-9CD3DBA49FD6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0" creationId="{F2C90B3B-9B5A-44E1-AC13-75034DBD142E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1" creationId="{AED327F8-C68E-4C31-BA54-BA33B1B497CA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2" creationId="{31929BBB-F77C-4039-8A60-FF6372054621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3" creationId="{01F2F632-2200-4132-8A1B-9E2FC85FC6AE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4" creationId="{B70C38B2-085A-436A-962C-C250EDA6457A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5" creationId="{F49B7067-F469-4A4F-A3D7-0C9EAC16CAEB}"/>
          </ac:cxnSpMkLst>
        </pc:cxnChg>
        <pc:cxnChg chg="add mod">
          <ac:chgData name="김 민호" userId="0f5da431a89d92c6" providerId="LiveId" clId="{4C9A0515-AE4D-47ED-960E-5571261C77BA}" dt="2021-07-15T06:28:47.083" v="1401" actId="164"/>
          <ac:cxnSpMkLst>
            <pc:docMk/>
            <pc:sldMk cId="3594807365" sldId="380"/>
            <ac:cxnSpMk id="66" creationId="{F37EF92D-BFCF-44E3-9631-E2FA95B6289F}"/>
          </ac:cxnSpMkLst>
        </pc:cxnChg>
      </pc:sldChg>
      <pc:sldChg chg="addSp delSp modSp add mod">
        <pc:chgData name="김 민호" userId="0f5da431a89d92c6" providerId="LiveId" clId="{4C9A0515-AE4D-47ED-960E-5571261C77BA}" dt="2021-07-15T06:37:11.626" v="1687"/>
        <pc:sldMkLst>
          <pc:docMk/>
          <pc:sldMk cId="1901598859" sldId="381"/>
        </pc:sldMkLst>
        <pc:spChg chg="mod">
          <ac:chgData name="김 민호" userId="0f5da431a89d92c6" providerId="LiveId" clId="{4C9A0515-AE4D-47ED-960E-5571261C77BA}" dt="2021-07-15T06:36:24.942" v="1675" actId="20577"/>
          <ac:spMkLst>
            <pc:docMk/>
            <pc:sldMk cId="1901598859" sldId="381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5T06:29:34.303" v="1415"/>
          <ac:spMkLst>
            <pc:docMk/>
            <pc:sldMk cId="1901598859" sldId="381"/>
            <ac:spMk id="22" creationId="{F823846F-3B7C-443B-893A-9365AC7FF82C}"/>
          </ac:spMkLst>
        </pc:spChg>
        <pc:spChg chg="add mod">
          <ac:chgData name="김 민호" userId="0f5da431a89d92c6" providerId="LiveId" clId="{4C9A0515-AE4D-47ED-960E-5571261C77BA}" dt="2021-07-15T06:36:47.959" v="1684" actId="20577"/>
          <ac:spMkLst>
            <pc:docMk/>
            <pc:sldMk cId="1901598859" sldId="381"/>
            <ac:spMk id="36" creationId="{AF306B1B-F576-498F-A84F-A9428BD94C49}"/>
          </ac:spMkLst>
        </pc:spChg>
        <pc:spChg chg="add mod">
          <ac:chgData name="김 민호" userId="0f5da431a89d92c6" providerId="LiveId" clId="{4C9A0515-AE4D-47ED-960E-5571261C77BA}" dt="2021-07-15T06:36:45.605" v="1682" actId="20577"/>
          <ac:spMkLst>
            <pc:docMk/>
            <pc:sldMk cId="1901598859" sldId="381"/>
            <ac:spMk id="38" creationId="{4EA32B7C-D8CE-4951-B12E-A4AFB06B5A8B}"/>
          </ac:spMkLst>
        </pc:spChg>
        <pc:spChg chg="add mod">
          <ac:chgData name="김 민호" userId="0f5da431a89d92c6" providerId="LiveId" clId="{4C9A0515-AE4D-47ED-960E-5571261C77BA}" dt="2021-07-15T06:36:55.536" v="1686" actId="1076"/>
          <ac:spMkLst>
            <pc:docMk/>
            <pc:sldMk cId="1901598859" sldId="381"/>
            <ac:spMk id="41" creationId="{BEBA0A94-4A20-4E3C-B8CE-B64E278CB43E}"/>
          </ac:spMkLst>
        </pc:spChg>
        <pc:spChg chg="add mod">
          <ac:chgData name="김 민호" userId="0f5da431a89d92c6" providerId="LiveId" clId="{4C9A0515-AE4D-47ED-960E-5571261C77BA}" dt="2021-07-15T06:36:55.536" v="1686" actId="1076"/>
          <ac:spMkLst>
            <pc:docMk/>
            <pc:sldMk cId="1901598859" sldId="381"/>
            <ac:spMk id="42" creationId="{0C911B74-CD9D-455D-92D4-6005B3BD24E3}"/>
          </ac:spMkLst>
        </pc:spChg>
        <pc:grpChg chg="del">
          <ac:chgData name="김 민호" userId="0f5da431a89d92c6" providerId="LiveId" clId="{4C9A0515-AE4D-47ED-960E-5571261C77BA}" dt="2021-07-15T06:36:27.923" v="1676" actId="478"/>
          <ac:grpSpMkLst>
            <pc:docMk/>
            <pc:sldMk cId="1901598859" sldId="381"/>
            <ac:grpSpMk id="90" creationId="{7737C533-8F65-4068-AD61-56C8FAE6C5D3}"/>
          </ac:grpSpMkLst>
        </pc:grp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18" creationId="{0F24E26E-A075-4774-9369-81B378F51DDF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20" creationId="{70884CC0-C358-4EB2-86BA-3B577F7ADFB4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25" creationId="{0F652833-F018-4F26-9A4D-894FCE23A807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28" creationId="{A44D1E52-52E4-4529-9BA9-98C1877E6FD6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31" creationId="{9D65AC25-2C00-4EEC-8AEE-F624496F81C8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34" creationId="{4F16680A-DE0A-41CF-8245-88D14036AE83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37" creationId="{5C6A5BAB-E458-4149-889F-485809F9EBCC}"/>
          </ac:cxnSpMkLst>
        </pc:cxnChg>
        <pc:cxnChg chg="add mod">
          <ac:chgData name="김 민호" userId="0f5da431a89d92c6" providerId="LiveId" clId="{4C9A0515-AE4D-47ED-960E-5571261C77BA}" dt="2021-07-15T06:36:43.647" v="1680" actId="14100"/>
          <ac:cxnSpMkLst>
            <pc:docMk/>
            <pc:sldMk cId="1901598859" sldId="381"/>
            <ac:cxnSpMk id="39" creationId="{F981AA6B-ED19-4876-8044-D6D9ACCF7CDA}"/>
          </ac:cxnSpMkLst>
        </pc:cxnChg>
        <pc:cxnChg chg="add mod">
          <ac:chgData name="김 민호" userId="0f5da431a89d92c6" providerId="LiveId" clId="{4C9A0515-AE4D-47ED-960E-5571261C77BA}" dt="2021-07-15T06:37:11.626" v="1687"/>
          <ac:cxnSpMkLst>
            <pc:docMk/>
            <pc:sldMk cId="1901598859" sldId="381"/>
            <ac:cxnSpMk id="43" creationId="{990027D5-FDAE-42DF-B99C-A03E59557804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0" creationId="{F2C90B3B-9B5A-44E1-AC13-75034DBD142E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1" creationId="{AED327F8-C68E-4C31-BA54-BA33B1B497CA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2" creationId="{31929BBB-F77C-4039-8A60-FF6372054621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3" creationId="{01F2F632-2200-4132-8A1B-9E2FC85FC6AE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4" creationId="{B70C38B2-085A-436A-962C-C250EDA6457A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5" creationId="{F49B7067-F469-4A4F-A3D7-0C9EAC16CAEB}"/>
          </ac:cxnSpMkLst>
        </pc:cxnChg>
        <pc:cxnChg chg="mod">
          <ac:chgData name="김 민호" userId="0f5da431a89d92c6" providerId="LiveId" clId="{4C9A0515-AE4D-47ED-960E-5571261C77BA}" dt="2021-07-15T06:36:27.923" v="1676" actId="478"/>
          <ac:cxnSpMkLst>
            <pc:docMk/>
            <pc:sldMk cId="1901598859" sldId="381"/>
            <ac:cxnSpMk id="66" creationId="{F37EF92D-BFCF-44E3-9631-E2FA95B6289F}"/>
          </ac:cxnSpMkLst>
        </pc:cxnChg>
      </pc:sldChg>
      <pc:sldChg chg="addSp delSp modSp add mod">
        <pc:chgData name="김 민호" userId="0f5da431a89d92c6" providerId="LiveId" clId="{4C9A0515-AE4D-47ED-960E-5571261C77BA}" dt="2021-07-15T06:49:04.577" v="2267" actId="1038"/>
        <pc:sldMkLst>
          <pc:docMk/>
          <pc:sldMk cId="1146009854" sldId="382"/>
        </pc:sldMkLst>
        <pc:spChg chg="add del mod">
          <ac:chgData name="김 민호" userId="0f5da431a89d92c6" providerId="LiveId" clId="{4C9A0515-AE4D-47ED-960E-5571261C77BA}" dt="2021-07-15T06:39:10.664" v="1914" actId="478"/>
          <ac:spMkLst>
            <pc:docMk/>
            <pc:sldMk cId="1146009854" sldId="382"/>
            <ac:spMk id="3" creationId="{687C4A56-9D5D-4366-8B72-8BA21C4BCB97}"/>
          </ac:spMkLst>
        </pc:spChg>
        <pc:spChg chg="mod">
          <ac:chgData name="김 민호" userId="0f5da431a89d92c6" providerId="LiveId" clId="{4C9A0515-AE4D-47ED-960E-5571261C77BA}" dt="2021-07-15T06:41:26.033" v="2103"/>
          <ac:spMkLst>
            <pc:docMk/>
            <pc:sldMk cId="1146009854" sldId="382"/>
            <ac:spMk id="13" creationId="{5089CA66-C5BB-4FE9-B569-22BFB097C4E9}"/>
          </ac:spMkLst>
        </pc:spChg>
        <pc:spChg chg="add mod">
          <ac:chgData name="김 민호" userId="0f5da431a89d92c6" providerId="LiveId" clId="{4C9A0515-AE4D-47ED-960E-5571261C77BA}" dt="2021-07-15T06:39:15.698" v="1915" actId="1076"/>
          <ac:spMkLst>
            <pc:docMk/>
            <pc:sldMk cId="1146009854" sldId="382"/>
            <ac:spMk id="18" creationId="{8986D6A9-17F1-4008-A77F-2C30959D27B9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19" creationId="{90955FAA-04E9-4155-8E7E-09777C5A0487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0" creationId="{8C562CBF-D37A-4D38-B762-D284A654081A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1" creationId="{048C1781-90E7-4D03-AEC0-1E54A522D015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3" creationId="{11A996F6-2DA0-4A43-8A79-AF3887CA6CD4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4" creationId="{C094CBD0-8AAC-4974-8836-B259E12E98C5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5" creationId="{2A044B3E-887E-4C45-A71B-4ABF66CC0E58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8" creationId="{F32AD859-6AE5-43D6-80B4-1BF04A66A602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29" creationId="{D88EF289-E1CD-4197-B948-E8729DC8A10A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31" creationId="{938AC520-46F8-45BC-A708-748BF5AF88F2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32" creationId="{CE31D632-E36F-460E-A52E-5CB14FD294DD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33" creationId="{60B94639-95FA-459E-A335-3094E6946DEA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34" creationId="{2BE30337-F497-4E7E-BB81-1CBEEFDF9748}"/>
          </ac:spMkLst>
        </pc:spChg>
        <pc:spChg chg="add mod">
          <ac:chgData name="김 민호" userId="0f5da431a89d92c6" providerId="LiveId" clId="{4C9A0515-AE4D-47ED-960E-5571261C77BA}" dt="2021-07-15T06:44:38.895" v="2221" actId="1076"/>
          <ac:spMkLst>
            <pc:docMk/>
            <pc:sldMk cId="1146009854" sldId="382"/>
            <ac:spMk id="35" creationId="{34509AEE-B61E-4F71-BDC3-26C464D763FF}"/>
          </ac:spMkLst>
        </pc:spChg>
        <pc:spChg chg="del mod">
          <ac:chgData name="김 민호" userId="0f5da431a89d92c6" providerId="LiveId" clId="{4C9A0515-AE4D-47ED-960E-5571261C77BA}" dt="2021-07-15T06:39:10.664" v="1914" actId="478"/>
          <ac:spMkLst>
            <pc:docMk/>
            <pc:sldMk cId="1146009854" sldId="382"/>
            <ac:spMk id="36" creationId="{AF306B1B-F576-498F-A84F-A9428BD94C49}"/>
          </ac:spMkLst>
        </pc:spChg>
        <pc:spChg chg="del mod">
          <ac:chgData name="김 민호" userId="0f5da431a89d92c6" providerId="LiveId" clId="{4C9A0515-AE4D-47ED-960E-5571261C77BA}" dt="2021-07-15T06:39:10.664" v="1914" actId="478"/>
          <ac:spMkLst>
            <pc:docMk/>
            <pc:sldMk cId="1146009854" sldId="382"/>
            <ac:spMk id="38" creationId="{4EA32B7C-D8CE-4951-B12E-A4AFB06B5A8B}"/>
          </ac:spMkLst>
        </pc:spChg>
        <pc:spChg chg="mod">
          <ac:chgData name="김 민호" userId="0f5da431a89d92c6" providerId="LiveId" clId="{4C9A0515-AE4D-47ED-960E-5571261C77BA}" dt="2021-07-15T06:39:15.698" v="1915" actId="1076"/>
          <ac:spMkLst>
            <pc:docMk/>
            <pc:sldMk cId="1146009854" sldId="382"/>
            <ac:spMk id="41" creationId="{BEBA0A94-4A20-4E3C-B8CE-B64E278CB43E}"/>
          </ac:spMkLst>
        </pc:spChg>
        <pc:spChg chg="mod">
          <ac:chgData name="김 민호" userId="0f5da431a89d92c6" providerId="LiveId" clId="{4C9A0515-AE4D-47ED-960E-5571261C77BA}" dt="2021-07-15T06:39:15.698" v="1915" actId="1076"/>
          <ac:spMkLst>
            <pc:docMk/>
            <pc:sldMk cId="1146009854" sldId="382"/>
            <ac:spMk id="42" creationId="{0C911B74-CD9D-455D-92D4-6005B3BD24E3}"/>
          </ac:spMkLst>
        </pc:spChg>
        <pc:spChg chg="add mod">
          <ac:chgData name="김 민호" userId="0f5da431a89d92c6" providerId="LiveId" clId="{4C9A0515-AE4D-47ED-960E-5571261C77BA}" dt="2021-07-15T06:44:45.065" v="2222" actId="571"/>
          <ac:spMkLst>
            <pc:docMk/>
            <pc:sldMk cId="1146009854" sldId="382"/>
            <ac:spMk id="57" creationId="{B8E3FEBA-01EF-4FE4-8F03-9576ED308831}"/>
          </ac:spMkLst>
        </pc:spChg>
        <pc:spChg chg="add mod">
          <ac:chgData name="김 민호" userId="0f5da431a89d92c6" providerId="LiveId" clId="{4C9A0515-AE4D-47ED-960E-5571261C77BA}" dt="2021-07-15T06:45:12.621" v="2234" actId="1076"/>
          <ac:spMkLst>
            <pc:docMk/>
            <pc:sldMk cId="1146009854" sldId="382"/>
            <ac:spMk id="59" creationId="{4A2FC0E9-4BF5-46BE-9EEB-AC5C5F7DAC12}"/>
          </ac:spMkLst>
        </pc:spChg>
        <pc:spChg chg="add mod">
          <ac:chgData name="김 민호" userId="0f5da431a89d92c6" providerId="LiveId" clId="{4C9A0515-AE4D-47ED-960E-5571261C77BA}" dt="2021-07-15T06:49:04.577" v="2267" actId="1038"/>
          <ac:spMkLst>
            <pc:docMk/>
            <pc:sldMk cId="1146009854" sldId="382"/>
            <ac:spMk id="60" creationId="{C202B438-E596-414E-B3A0-75A23E3900FE}"/>
          </ac:spMkLst>
        </pc:spChg>
        <pc:spChg chg="add mod">
          <ac:chgData name="김 민호" userId="0f5da431a89d92c6" providerId="LiveId" clId="{4C9A0515-AE4D-47ED-960E-5571261C77BA}" dt="2021-07-15T06:45:50.217" v="2249" actId="1038"/>
          <ac:spMkLst>
            <pc:docMk/>
            <pc:sldMk cId="1146009854" sldId="382"/>
            <ac:spMk id="61" creationId="{0F319398-EA96-4E78-848A-9B9E4016FB77}"/>
          </ac:spMkLst>
        </pc:spChg>
        <pc:spChg chg="add mod">
          <ac:chgData name="김 민호" userId="0f5da431a89d92c6" providerId="LiveId" clId="{4C9A0515-AE4D-47ED-960E-5571261C77BA}" dt="2021-07-15T06:46:07.238" v="2255" actId="20577"/>
          <ac:spMkLst>
            <pc:docMk/>
            <pc:sldMk cId="1146009854" sldId="382"/>
            <ac:spMk id="62" creationId="{7FC934DB-C197-443A-BA34-67AA02482B1F}"/>
          </ac:spMkLst>
        </pc:spChg>
        <pc:spChg chg="add mod">
          <ac:chgData name="김 민호" userId="0f5da431a89d92c6" providerId="LiveId" clId="{4C9A0515-AE4D-47ED-960E-5571261C77BA}" dt="2021-07-15T06:46:15.933" v="2259" actId="20577"/>
          <ac:spMkLst>
            <pc:docMk/>
            <pc:sldMk cId="1146009854" sldId="382"/>
            <ac:spMk id="63" creationId="{1797FDF5-4FD3-4010-AEA3-4727F8238B6C}"/>
          </ac:spMkLst>
        </pc:spChg>
        <pc:cxnChg chg="add mod">
          <ac:chgData name="김 민호" userId="0f5da431a89d92c6" providerId="LiveId" clId="{4C9A0515-AE4D-47ED-960E-5571261C77BA}" dt="2021-07-15T06:44:38.895" v="2221" actId="1076"/>
          <ac:cxnSpMkLst>
            <pc:docMk/>
            <pc:sldMk cId="1146009854" sldId="382"/>
            <ac:cxnSpMk id="26" creationId="{DD493EB0-CC6A-4C6B-B0D7-A92F7C7800D3}"/>
          </ac:cxnSpMkLst>
        </pc:cxnChg>
        <pc:cxnChg chg="add mod">
          <ac:chgData name="김 민호" userId="0f5da431a89d92c6" providerId="LiveId" clId="{4C9A0515-AE4D-47ED-960E-5571261C77BA}" dt="2021-07-15T06:48:59.968" v="2262" actId="14100"/>
          <ac:cxnSpMkLst>
            <pc:docMk/>
            <pc:sldMk cId="1146009854" sldId="382"/>
            <ac:cxnSpMk id="37" creationId="{56AE03F2-C5A1-49A1-A245-2D7AE83AEA23}"/>
          </ac:cxnSpMkLst>
        </pc:cxnChg>
        <pc:cxnChg chg="del mod">
          <ac:chgData name="김 민호" userId="0f5da431a89d92c6" providerId="LiveId" clId="{4C9A0515-AE4D-47ED-960E-5571261C77BA}" dt="2021-07-15T06:39:10.664" v="1914" actId="478"/>
          <ac:cxnSpMkLst>
            <pc:docMk/>
            <pc:sldMk cId="1146009854" sldId="382"/>
            <ac:cxnSpMk id="39" creationId="{F981AA6B-ED19-4876-8044-D6D9ACCF7CDA}"/>
          </ac:cxnSpMkLst>
        </pc:cxnChg>
        <pc:cxnChg chg="add mod">
          <ac:chgData name="김 민호" userId="0f5da431a89d92c6" providerId="LiveId" clId="{4C9A0515-AE4D-47ED-960E-5571261C77BA}" dt="2021-07-15T06:44:38.895" v="2221" actId="1076"/>
          <ac:cxnSpMkLst>
            <pc:docMk/>
            <pc:sldMk cId="1146009854" sldId="382"/>
            <ac:cxnSpMk id="40" creationId="{4A8695A5-D62E-4950-96EE-7D87278A6C5C}"/>
          </ac:cxnSpMkLst>
        </pc:cxnChg>
        <pc:cxnChg chg="mod">
          <ac:chgData name="김 민호" userId="0f5da431a89d92c6" providerId="LiveId" clId="{4C9A0515-AE4D-47ED-960E-5571261C77BA}" dt="2021-07-15T06:39:15.698" v="1915" actId="1076"/>
          <ac:cxnSpMkLst>
            <pc:docMk/>
            <pc:sldMk cId="1146009854" sldId="382"/>
            <ac:cxnSpMk id="43" creationId="{990027D5-FDAE-42DF-B99C-A03E59557804}"/>
          </ac:cxnSpMkLst>
        </pc:cxnChg>
        <pc:cxnChg chg="add mod">
          <ac:chgData name="김 민호" userId="0f5da431a89d92c6" providerId="LiveId" clId="{4C9A0515-AE4D-47ED-960E-5571261C77BA}" dt="2021-07-15T06:44:38.895" v="2221" actId="1076"/>
          <ac:cxnSpMkLst>
            <pc:docMk/>
            <pc:sldMk cId="1146009854" sldId="382"/>
            <ac:cxnSpMk id="44" creationId="{ABB5A2CD-BB0D-4EB7-A1C3-5F4910EB3EC5}"/>
          </ac:cxnSpMkLst>
        </pc:cxnChg>
        <pc:cxnChg chg="add mod">
          <ac:chgData name="김 민호" userId="0f5da431a89d92c6" providerId="LiveId" clId="{4C9A0515-AE4D-47ED-960E-5571261C77BA}" dt="2021-07-15T06:44:38.895" v="2221" actId="1076"/>
          <ac:cxnSpMkLst>
            <pc:docMk/>
            <pc:sldMk cId="1146009854" sldId="382"/>
            <ac:cxnSpMk id="46" creationId="{8E8E373B-DB55-4DB7-977C-64173310C3E8}"/>
          </ac:cxnSpMkLst>
        </pc:cxnChg>
        <pc:cxnChg chg="add mod">
          <ac:chgData name="김 민호" userId="0f5da431a89d92c6" providerId="LiveId" clId="{4C9A0515-AE4D-47ED-960E-5571261C77BA}" dt="2021-07-15T06:48:50.901" v="2260" actId="14100"/>
          <ac:cxnSpMkLst>
            <pc:docMk/>
            <pc:sldMk cId="1146009854" sldId="382"/>
            <ac:cxnSpMk id="49" creationId="{E9550F2B-5AD3-4304-BB67-D7956512AE43}"/>
          </ac:cxnSpMkLst>
        </pc:cxnChg>
        <pc:cxnChg chg="add mod">
          <ac:chgData name="김 민호" userId="0f5da431a89d92c6" providerId="LiveId" clId="{4C9A0515-AE4D-47ED-960E-5571261C77BA}" dt="2021-07-15T06:44:38.895" v="2221" actId="1076"/>
          <ac:cxnSpMkLst>
            <pc:docMk/>
            <pc:sldMk cId="1146009854" sldId="382"/>
            <ac:cxnSpMk id="52" creationId="{C5E2AF14-E803-4249-8BD7-1973B7076132}"/>
          </ac:cxnSpMkLst>
        </pc:cxnChg>
      </pc:sldChg>
      <pc:sldChg chg="addSp delSp modSp add mod">
        <pc:chgData name="김 민호" userId="0f5da431a89d92c6" providerId="LiveId" clId="{4C9A0515-AE4D-47ED-960E-5571261C77BA}" dt="2021-07-15T09:21:54.815" v="4819" actId="164"/>
        <pc:sldMkLst>
          <pc:docMk/>
          <pc:sldMk cId="2170958747" sldId="383"/>
        </pc:sldMkLst>
        <pc:spChg chg="mod">
          <ac:chgData name="김 민호" userId="0f5da431a89d92c6" providerId="LiveId" clId="{4C9A0515-AE4D-47ED-960E-5571261C77BA}" dt="2021-07-15T07:39:28.516" v="2889" actId="1076"/>
          <ac:spMkLst>
            <pc:docMk/>
            <pc:sldMk cId="2170958747" sldId="383"/>
            <ac:spMk id="5" creationId="{00000000-0000-0000-0000-000000000000}"/>
          </ac:spMkLst>
        </pc:spChg>
        <pc:spChg chg="mod">
          <ac:chgData name="김 민호" userId="0f5da431a89d92c6" providerId="LiveId" clId="{4C9A0515-AE4D-47ED-960E-5571261C77BA}" dt="2021-07-15T07:37:28.029" v="2844" actId="20577"/>
          <ac:spMkLst>
            <pc:docMk/>
            <pc:sldMk cId="2170958747" sldId="383"/>
            <ac:spMk id="13" creationId="{5089CA66-C5BB-4FE9-B569-22BFB097C4E9}"/>
          </ac:spMkLst>
        </pc:spChg>
        <pc:spChg chg="del">
          <ac:chgData name="김 민호" userId="0f5da431a89d92c6" providerId="LiveId" clId="{4C9A0515-AE4D-47ED-960E-5571261C77BA}" dt="2021-07-15T07:37:35.986" v="2846" actId="478"/>
          <ac:spMkLst>
            <pc:docMk/>
            <pc:sldMk cId="2170958747" sldId="383"/>
            <ac:spMk id="18" creationId="{8986D6A9-17F1-4008-A77F-2C30959D27B9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19" creationId="{90955FAA-04E9-4155-8E7E-09777C5A0487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0" creationId="{8C562CBF-D37A-4D38-B762-D284A654081A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1" creationId="{048C1781-90E7-4D03-AEC0-1E54A522D015}"/>
          </ac:spMkLst>
        </pc:spChg>
        <pc:spChg chg="mod">
          <ac:chgData name="김 민호" userId="0f5da431a89d92c6" providerId="LiveId" clId="{4C9A0515-AE4D-47ED-960E-5571261C77BA}" dt="2021-07-15T07:34:04.206" v="2284"/>
          <ac:spMkLst>
            <pc:docMk/>
            <pc:sldMk cId="2170958747" sldId="383"/>
            <ac:spMk id="22" creationId="{F823846F-3B7C-443B-893A-9365AC7FF82C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3" creationId="{11A996F6-2DA0-4A43-8A79-AF3887CA6CD4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4" creationId="{C094CBD0-8AAC-4974-8836-B259E12E98C5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5" creationId="{2A044B3E-887E-4C45-A71B-4ABF66CC0E58}"/>
          </ac:spMkLst>
        </pc:spChg>
        <pc:spChg chg="mod">
          <ac:chgData name="김 민호" userId="0f5da431a89d92c6" providerId="LiveId" clId="{4C9A0515-AE4D-47ED-960E-5571261C77BA}" dt="2021-07-15T07:39:28.516" v="2889" actId="1076"/>
          <ac:spMkLst>
            <pc:docMk/>
            <pc:sldMk cId="2170958747" sldId="383"/>
            <ac:spMk id="27" creationId="{00000000-0000-0000-0000-000000000000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8" creationId="{F32AD859-6AE5-43D6-80B4-1BF04A66A602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29" creationId="{D88EF289-E1CD-4197-B948-E8729DC8A10A}"/>
          </ac:spMkLst>
        </pc:spChg>
        <pc:spChg chg="mod">
          <ac:chgData name="김 민호" userId="0f5da431a89d92c6" providerId="LiveId" clId="{4C9A0515-AE4D-47ED-960E-5571261C77BA}" dt="2021-07-15T07:39:28.516" v="2889" actId="1076"/>
          <ac:spMkLst>
            <pc:docMk/>
            <pc:sldMk cId="2170958747" sldId="383"/>
            <ac:spMk id="30" creationId="{71FB1AD2-DDFF-4D52-B00C-353F96D95BCA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31" creationId="{938AC520-46F8-45BC-A708-748BF5AF88F2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32" creationId="{CE31D632-E36F-460E-A52E-5CB14FD294DD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33" creationId="{60B94639-95FA-459E-A335-3094E6946DEA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34" creationId="{2BE30337-F497-4E7E-BB81-1CBEEFDF9748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35" creationId="{34509AEE-B61E-4F71-BDC3-26C464D763FF}"/>
          </ac:spMkLst>
        </pc:spChg>
        <pc:spChg chg="del mod">
          <ac:chgData name="김 민호" userId="0f5da431a89d92c6" providerId="LiveId" clId="{4C9A0515-AE4D-47ED-960E-5571261C77BA}" dt="2021-07-15T07:38:28.423" v="2856" actId="478"/>
          <ac:spMkLst>
            <pc:docMk/>
            <pc:sldMk cId="2170958747" sldId="383"/>
            <ac:spMk id="41" creationId="{BEBA0A94-4A20-4E3C-B8CE-B64E278CB43E}"/>
          </ac:spMkLst>
        </pc:spChg>
        <pc:spChg chg="mod">
          <ac:chgData name="김 민호" userId="0f5da431a89d92c6" providerId="LiveId" clId="{4C9A0515-AE4D-47ED-960E-5571261C77BA}" dt="2021-07-15T08:31:54.788" v="3740" actId="164"/>
          <ac:spMkLst>
            <pc:docMk/>
            <pc:sldMk cId="2170958747" sldId="383"/>
            <ac:spMk id="42" creationId="{0C911B74-CD9D-455D-92D4-6005B3BD24E3}"/>
          </ac:spMkLst>
        </pc:spChg>
        <pc:spChg chg="add mod">
          <ac:chgData name="김 민호" userId="0f5da431a89d92c6" providerId="LiveId" clId="{4C9A0515-AE4D-47ED-960E-5571261C77BA}" dt="2021-07-15T08:31:54.788" v="3740" actId="164"/>
          <ac:spMkLst>
            <pc:docMk/>
            <pc:sldMk cId="2170958747" sldId="383"/>
            <ac:spMk id="45" creationId="{631DF711-42DD-4CAE-B82C-C4E3D863CBD0}"/>
          </ac:spMkLst>
        </pc:spChg>
        <pc:spChg chg="add mod">
          <ac:chgData name="김 민호" userId="0f5da431a89d92c6" providerId="LiveId" clId="{4C9A0515-AE4D-47ED-960E-5571261C77BA}" dt="2021-07-15T08:31:54.788" v="3740" actId="164"/>
          <ac:spMkLst>
            <pc:docMk/>
            <pc:sldMk cId="2170958747" sldId="383"/>
            <ac:spMk id="48" creationId="{FAA6DEB8-55E2-42A4-B0B1-9217EA1E004D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57" creationId="{B8E3FEBA-01EF-4FE4-8F03-9576ED308831}"/>
          </ac:spMkLst>
        </pc:spChg>
        <pc:spChg chg="mod">
          <ac:chgData name="김 민호" userId="0f5da431a89d92c6" providerId="LiveId" clId="{4C9A0515-AE4D-47ED-960E-5571261C77BA}" dt="2021-07-15T07:33:59.169" v="2276"/>
          <ac:spMkLst>
            <pc:docMk/>
            <pc:sldMk cId="2170958747" sldId="383"/>
            <ac:spMk id="58" creationId="{42F2F1C9-3848-42F6-A2F7-98F2F240BEE4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59" creationId="{4A2FC0E9-4BF5-46BE-9EEB-AC5C5F7DAC12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60" creationId="{C202B438-E596-414E-B3A0-75A23E3900FE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61" creationId="{0F319398-EA96-4E78-848A-9B9E4016FB77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62" creationId="{7FC934DB-C197-443A-BA34-67AA02482B1F}"/>
          </ac:spMkLst>
        </pc:spChg>
        <pc:spChg chg="del">
          <ac:chgData name="김 민호" userId="0f5da431a89d92c6" providerId="LiveId" clId="{4C9A0515-AE4D-47ED-960E-5571261C77BA}" dt="2021-07-15T07:37:23.666" v="2839" actId="478"/>
          <ac:spMkLst>
            <pc:docMk/>
            <pc:sldMk cId="2170958747" sldId="383"/>
            <ac:spMk id="63" creationId="{1797FDF5-4FD3-4010-AEA3-4727F8238B6C}"/>
          </ac:spMkLst>
        </pc:spChg>
        <pc:spChg chg="add mod">
          <ac:chgData name="김 민호" userId="0f5da431a89d92c6" providerId="LiveId" clId="{4C9A0515-AE4D-47ED-960E-5571261C77BA}" dt="2021-07-15T08:31:54.788" v="3740" actId="164"/>
          <ac:spMkLst>
            <pc:docMk/>
            <pc:sldMk cId="2170958747" sldId="383"/>
            <ac:spMk id="64" creationId="{84F1DBC4-5656-400E-84CD-88AF89FDBA10}"/>
          </ac:spMkLst>
        </pc:spChg>
        <pc:spChg chg="add mod">
          <ac:chgData name="김 민호" userId="0f5da431a89d92c6" providerId="LiveId" clId="{4C9A0515-AE4D-47ED-960E-5571261C77BA}" dt="2021-07-15T09:21:54.815" v="4819" actId="164"/>
          <ac:spMkLst>
            <pc:docMk/>
            <pc:sldMk cId="2170958747" sldId="383"/>
            <ac:spMk id="70" creationId="{704A5D87-3276-4AA2-A793-E8C9E4D024D0}"/>
          </ac:spMkLst>
        </pc:spChg>
        <pc:spChg chg="add mod">
          <ac:chgData name="김 민호" userId="0f5da431a89d92c6" providerId="LiveId" clId="{4C9A0515-AE4D-47ED-960E-5571261C77BA}" dt="2021-07-15T09:21:54.815" v="4819" actId="164"/>
          <ac:spMkLst>
            <pc:docMk/>
            <pc:sldMk cId="2170958747" sldId="383"/>
            <ac:spMk id="73" creationId="{1C468394-7D87-42ED-AB8C-57A8BBF7A00B}"/>
          </ac:spMkLst>
        </pc:spChg>
        <pc:spChg chg="add mod">
          <ac:chgData name="김 민호" userId="0f5da431a89d92c6" providerId="LiveId" clId="{4C9A0515-AE4D-47ED-960E-5571261C77BA}" dt="2021-07-15T09:21:54.815" v="4819" actId="164"/>
          <ac:spMkLst>
            <pc:docMk/>
            <pc:sldMk cId="2170958747" sldId="383"/>
            <ac:spMk id="77" creationId="{8A94D648-D637-4820-9BD0-CF677A142715}"/>
          </ac:spMkLst>
        </pc:spChg>
        <pc:grpChg chg="mod">
          <ac:chgData name="김 민호" userId="0f5da431a89d92c6" providerId="LiveId" clId="{4C9A0515-AE4D-47ED-960E-5571261C77BA}" dt="2021-07-15T07:39:28.516" v="2889" actId="1076"/>
          <ac:grpSpMkLst>
            <pc:docMk/>
            <pc:sldMk cId="2170958747" sldId="383"/>
            <ac:grpSpMk id="2" creationId="{00000000-0000-0000-0000-000000000000}"/>
          </ac:grpSpMkLst>
        </pc:grpChg>
        <pc:grpChg chg="add mod">
          <ac:chgData name="김 민호" userId="0f5da431a89d92c6" providerId="LiveId" clId="{4C9A0515-AE4D-47ED-960E-5571261C77BA}" dt="2021-07-15T08:31:54.788" v="3740" actId="164"/>
          <ac:grpSpMkLst>
            <pc:docMk/>
            <pc:sldMk cId="2170958747" sldId="383"/>
            <ac:grpSpMk id="91" creationId="{DA0C04FF-68B4-455F-85D7-CFA889147C60}"/>
          </ac:grpSpMkLst>
        </pc:grpChg>
        <pc:grpChg chg="add mod">
          <ac:chgData name="김 민호" userId="0f5da431a89d92c6" providerId="LiveId" clId="{4C9A0515-AE4D-47ED-960E-5571261C77BA}" dt="2021-07-15T09:21:54.815" v="4819" actId="164"/>
          <ac:grpSpMkLst>
            <pc:docMk/>
            <pc:sldMk cId="2170958747" sldId="383"/>
            <ac:grpSpMk id="92" creationId="{A143C7FB-E22D-41AB-B688-7909260E9FF5}"/>
          </ac:grpSpMkLst>
        </pc:grp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26" creationId="{DD493EB0-CC6A-4C6B-B0D7-A92F7C7800D3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37" creationId="{56AE03F2-C5A1-49A1-A245-2D7AE83AEA23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40" creationId="{4A8695A5-D62E-4950-96EE-7D87278A6C5C}"/>
          </ac:cxnSpMkLst>
        </pc:cxnChg>
        <pc:cxnChg chg="mod">
          <ac:chgData name="김 민호" userId="0f5da431a89d92c6" providerId="LiveId" clId="{4C9A0515-AE4D-47ED-960E-5571261C77BA}" dt="2021-07-15T08:31:54.788" v="3740" actId="164"/>
          <ac:cxnSpMkLst>
            <pc:docMk/>
            <pc:sldMk cId="2170958747" sldId="383"/>
            <ac:cxnSpMk id="43" creationId="{990027D5-FDAE-42DF-B99C-A03E59557804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44" creationId="{ABB5A2CD-BB0D-4EB7-A1C3-5F4910EB3EC5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46" creationId="{8E8E373B-DB55-4DB7-977C-64173310C3E8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49" creationId="{E9550F2B-5AD3-4304-BB67-D7956512AE43}"/>
          </ac:cxnSpMkLst>
        </pc:cxnChg>
        <pc:cxnChg chg="add mod">
          <ac:chgData name="김 민호" userId="0f5da431a89d92c6" providerId="LiveId" clId="{4C9A0515-AE4D-47ED-960E-5571261C77BA}" dt="2021-07-15T08:31:54.788" v="3740" actId="164"/>
          <ac:cxnSpMkLst>
            <pc:docMk/>
            <pc:sldMk cId="2170958747" sldId="383"/>
            <ac:cxnSpMk id="50" creationId="{E08473D5-8384-42E2-8D3E-62B2091741CC}"/>
          </ac:cxnSpMkLst>
        </pc:cxnChg>
        <pc:cxnChg chg="del mod">
          <ac:chgData name="김 민호" userId="0f5da431a89d92c6" providerId="LiveId" clId="{4C9A0515-AE4D-47ED-960E-5571261C77BA}" dt="2021-07-15T07:37:23.666" v="2839" actId="478"/>
          <ac:cxnSpMkLst>
            <pc:docMk/>
            <pc:sldMk cId="2170958747" sldId="383"/>
            <ac:cxnSpMk id="52" creationId="{C5E2AF14-E803-4249-8BD7-1973B7076132}"/>
          </ac:cxnSpMkLst>
        </pc:cxnChg>
        <pc:cxnChg chg="mod">
          <ac:chgData name="김 민호" userId="0f5da431a89d92c6" providerId="LiveId" clId="{4C9A0515-AE4D-47ED-960E-5571261C77BA}" dt="2021-07-15T07:39:28.516" v="2889" actId="1076"/>
          <ac:cxnSpMkLst>
            <pc:docMk/>
            <pc:sldMk cId="2170958747" sldId="383"/>
            <ac:cxnSpMk id="55" creationId="{00000000-0000-0000-0000-000000000000}"/>
          </ac:cxnSpMkLst>
        </pc:cxnChg>
        <pc:cxnChg chg="mod">
          <ac:chgData name="김 민호" userId="0f5da431a89d92c6" providerId="LiveId" clId="{4C9A0515-AE4D-47ED-960E-5571261C77BA}" dt="2021-07-15T07:39:28.516" v="2889" actId="1076"/>
          <ac:cxnSpMkLst>
            <pc:docMk/>
            <pc:sldMk cId="2170958747" sldId="383"/>
            <ac:cxnSpMk id="56" creationId="{00000000-0000-0000-0000-000000000000}"/>
          </ac:cxnSpMkLst>
        </pc:cxnChg>
        <pc:cxnChg chg="add mod">
          <ac:chgData name="김 민호" userId="0f5da431a89d92c6" providerId="LiveId" clId="{4C9A0515-AE4D-47ED-960E-5571261C77BA}" dt="2021-07-15T08:31:54.788" v="3740" actId="164"/>
          <ac:cxnSpMkLst>
            <pc:docMk/>
            <pc:sldMk cId="2170958747" sldId="383"/>
            <ac:cxnSpMk id="65" creationId="{90F35629-AC22-4B7A-AA33-01CEACDE8024}"/>
          </ac:cxnSpMkLst>
        </pc:cxnChg>
        <pc:cxnChg chg="add mod">
          <ac:chgData name="김 민호" userId="0f5da431a89d92c6" providerId="LiveId" clId="{4C9A0515-AE4D-47ED-960E-5571261C77BA}" dt="2021-07-15T08:31:54.788" v="3740" actId="164"/>
          <ac:cxnSpMkLst>
            <pc:docMk/>
            <pc:sldMk cId="2170958747" sldId="383"/>
            <ac:cxnSpMk id="66" creationId="{CAB97055-9E27-4A0A-A307-83A01C53CA9C}"/>
          </ac:cxnSpMkLst>
        </pc:cxnChg>
        <pc:cxnChg chg="add mod">
          <ac:chgData name="김 민호" userId="0f5da431a89d92c6" providerId="LiveId" clId="{4C9A0515-AE4D-47ED-960E-5571261C77BA}" dt="2021-07-15T08:31:54.788" v="3740" actId="164"/>
          <ac:cxnSpMkLst>
            <pc:docMk/>
            <pc:sldMk cId="2170958747" sldId="383"/>
            <ac:cxnSpMk id="67" creationId="{57E68036-ED46-4C5A-99E2-CBEAB0D8958A}"/>
          </ac:cxnSpMkLst>
        </pc:cxnChg>
        <pc:cxnChg chg="add mod">
          <ac:chgData name="김 민호" userId="0f5da431a89d92c6" providerId="LiveId" clId="{4C9A0515-AE4D-47ED-960E-5571261C77BA}" dt="2021-07-15T09:21:54.815" v="4819" actId="164"/>
          <ac:cxnSpMkLst>
            <pc:docMk/>
            <pc:sldMk cId="2170958747" sldId="383"/>
            <ac:cxnSpMk id="78" creationId="{E7829FAF-F6E6-4331-A8CD-0D6018D9AB4B}"/>
          </ac:cxnSpMkLst>
        </pc:cxnChg>
        <pc:cxnChg chg="add mod">
          <ac:chgData name="김 민호" userId="0f5da431a89d92c6" providerId="LiveId" clId="{4C9A0515-AE4D-47ED-960E-5571261C77BA}" dt="2021-07-15T09:21:54.815" v="4819" actId="164"/>
          <ac:cxnSpMkLst>
            <pc:docMk/>
            <pc:sldMk cId="2170958747" sldId="383"/>
            <ac:cxnSpMk id="84" creationId="{D07330E5-9B0E-4020-9153-53BD97D9A15A}"/>
          </ac:cxnSpMkLst>
        </pc:cxnChg>
        <pc:cxnChg chg="add mod">
          <ac:chgData name="김 민호" userId="0f5da431a89d92c6" providerId="LiveId" clId="{4C9A0515-AE4D-47ED-960E-5571261C77BA}" dt="2021-07-15T09:21:54.815" v="4819" actId="164"/>
          <ac:cxnSpMkLst>
            <pc:docMk/>
            <pc:sldMk cId="2170958747" sldId="383"/>
            <ac:cxnSpMk id="85" creationId="{7C1FD74A-568A-4845-9F81-EADD25B6B82E}"/>
          </ac:cxnSpMkLst>
        </pc:cxnChg>
      </pc:sldChg>
      <pc:sldChg chg="delSp modSp add mod">
        <pc:chgData name="김 민호" userId="0f5da431a89d92c6" providerId="LiveId" clId="{4C9A0515-AE4D-47ED-960E-5571261C77BA}" dt="2021-07-15T08:19:19.626" v="3739" actId="20577"/>
        <pc:sldMkLst>
          <pc:docMk/>
          <pc:sldMk cId="1481116916" sldId="384"/>
        </pc:sldMkLst>
        <pc:spChg chg="mod">
          <ac:chgData name="김 민호" userId="0f5da431a89d92c6" providerId="LiveId" clId="{4C9A0515-AE4D-47ED-960E-5571261C77BA}" dt="2021-07-15T08:19:19.626" v="3739" actId="20577"/>
          <ac:spMkLst>
            <pc:docMk/>
            <pc:sldMk cId="1481116916" sldId="384"/>
            <ac:spMk id="13" creationId="{5089CA66-C5BB-4FE9-B569-22BFB097C4E9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42" creationId="{0C911B74-CD9D-455D-92D4-6005B3BD24E3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45" creationId="{631DF711-42DD-4CAE-B82C-C4E3D863CBD0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48" creationId="{FAA6DEB8-55E2-42A4-B0B1-9217EA1E004D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64" creationId="{84F1DBC4-5656-400E-84CD-88AF89FDBA10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70" creationId="{704A5D87-3276-4AA2-A793-E8C9E4D024D0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73" creationId="{1C468394-7D87-42ED-AB8C-57A8BBF7A00B}"/>
          </ac:spMkLst>
        </pc:spChg>
        <pc:spChg chg="del">
          <ac:chgData name="김 민호" userId="0f5da431a89d92c6" providerId="LiveId" clId="{4C9A0515-AE4D-47ED-960E-5571261C77BA}" dt="2021-07-15T07:45:17.492" v="3325" actId="478"/>
          <ac:spMkLst>
            <pc:docMk/>
            <pc:sldMk cId="1481116916" sldId="384"/>
            <ac:spMk id="77" creationId="{8A94D648-D637-4820-9BD0-CF677A142715}"/>
          </ac:spMkLst>
        </pc:sp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43" creationId="{990027D5-FDAE-42DF-B99C-A03E59557804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50" creationId="{E08473D5-8384-42E2-8D3E-62B2091741CC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65" creationId="{90F35629-AC22-4B7A-AA33-01CEACDE8024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66" creationId="{CAB97055-9E27-4A0A-A307-83A01C53CA9C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67" creationId="{57E68036-ED46-4C5A-99E2-CBEAB0D8958A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78" creationId="{E7829FAF-F6E6-4331-A8CD-0D6018D9AB4B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84" creationId="{D07330E5-9B0E-4020-9153-53BD97D9A15A}"/>
          </ac:cxnSpMkLst>
        </pc:cxnChg>
        <pc:cxnChg chg="del mod">
          <ac:chgData name="김 민호" userId="0f5da431a89d92c6" providerId="LiveId" clId="{4C9A0515-AE4D-47ED-960E-5571261C77BA}" dt="2021-07-15T07:45:17.492" v="3325" actId="478"/>
          <ac:cxnSpMkLst>
            <pc:docMk/>
            <pc:sldMk cId="1481116916" sldId="384"/>
            <ac:cxnSpMk id="85" creationId="{7C1FD74A-568A-4845-9F81-EADD25B6B82E}"/>
          </ac:cxnSpMkLst>
        </pc:cxnChg>
      </pc:sldChg>
      <pc:sldChg chg="addSp delSp modSp add mod">
        <pc:chgData name="김 민호" userId="0f5da431a89d92c6" providerId="LiveId" clId="{4C9A0515-AE4D-47ED-960E-5571261C77BA}" dt="2021-07-15T08:33:34.170" v="3750" actId="1582"/>
        <pc:sldMkLst>
          <pc:docMk/>
          <pc:sldMk cId="3834159118" sldId="385"/>
        </pc:sldMkLst>
        <pc:spChg chg="add del mod">
          <ac:chgData name="김 민호" userId="0f5da431a89d92c6" providerId="LiveId" clId="{4C9A0515-AE4D-47ED-960E-5571261C77BA}" dt="2021-07-15T08:31:58.665" v="3741" actId="478"/>
          <ac:spMkLst>
            <pc:docMk/>
            <pc:sldMk cId="3834159118" sldId="385"/>
            <ac:spMk id="11" creationId="{171D47FF-2A82-4FB1-A64B-0D6AC424DB70}"/>
          </ac:spMkLst>
        </pc:spChg>
        <pc:spChg chg="mod">
          <ac:chgData name="김 민호" userId="0f5da431a89d92c6" providerId="LiveId" clId="{4C9A0515-AE4D-47ED-960E-5571261C77BA}" dt="2021-07-15T07:47:16.274" v="3626" actId="6549"/>
          <ac:spMkLst>
            <pc:docMk/>
            <pc:sldMk cId="3834159118" sldId="385"/>
            <ac:spMk id="13" creationId="{5089CA66-C5BB-4FE9-B569-22BFB097C4E9}"/>
          </ac:spMkLst>
        </pc:spChg>
        <pc:spChg chg="add del mod">
          <ac:chgData name="김 민호" userId="0f5da431a89d92c6" providerId="LiveId" clId="{4C9A0515-AE4D-47ED-960E-5571261C77BA}" dt="2021-07-15T08:31:58.665" v="3741" actId="478"/>
          <ac:spMkLst>
            <pc:docMk/>
            <pc:sldMk cId="3834159118" sldId="385"/>
            <ac:spMk id="14" creationId="{463073D5-7327-4F2D-8958-FF62D27A84ED}"/>
          </ac:spMkLst>
        </pc:spChg>
        <pc:spChg chg="add del mod">
          <ac:chgData name="김 민호" userId="0f5da431a89d92c6" providerId="LiveId" clId="{4C9A0515-AE4D-47ED-960E-5571261C77BA}" dt="2021-07-15T08:31:58.665" v="3741" actId="478"/>
          <ac:spMkLst>
            <pc:docMk/>
            <pc:sldMk cId="3834159118" sldId="385"/>
            <ac:spMk id="15" creationId="{9B051B95-2D6D-4790-BB93-B19495E228BB}"/>
          </ac:spMkLst>
        </pc:spChg>
        <pc:spChg chg="add del mod">
          <ac:chgData name="김 민호" userId="0f5da431a89d92c6" providerId="LiveId" clId="{4C9A0515-AE4D-47ED-960E-5571261C77BA}" dt="2021-07-15T08:31:58.665" v="3741" actId="478"/>
          <ac:spMkLst>
            <pc:docMk/>
            <pc:sldMk cId="3834159118" sldId="385"/>
            <ac:spMk id="17" creationId="{5A71FE14-396B-422E-9FCC-CBDE244925CB}"/>
          </ac:spMkLst>
        </pc:spChg>
        <pc:spChg chg="mod topLvl">
          <ac:chgData name="김 민호" userId="0f5da431a89d92c6" providerId="LiveId" clId="{4C9A0515-AE4D-47ED-960E-5571261C77BA}" dt="2021-07-15T08:32:50.762" v="3743" actId="165"/>
          <ac:spMkLst>
            <pc:docMk/>
            <pc:sldMk cId="3834159118" sldId="385"/>
            <ac:spMk id="23" creationId="{319E369A-DA6E-4471-BF3A-6C2B7CB52648}"/>
          </ac:spMkLst>
        </pc:spChg>
        <pc:spChg chg="mod topLvl">
          <ac:chgData name="김 민호" userId="0f5da431a89d92c6" providerId="LiveId" clId="{4C9A0515-AE4D-47ED-960E-5571261C77BA}" dt="2021-07-15T08:32:50.762" v="3743" actId="165"/>
          <ac:spMkLst>
            <pc:docMk/>
            <pc:sldMk cId="3834159118" sldId="385"/>
            <ac:spMk id="25" creationId="{D25EB40E-411F-439D-9EED-DE56BB46C294}"/>
          </ac:spMkLst>
        </pc:spChg>
        <pc:spChg chg="mod topLvl">
          <ac:chgData name="김 민호" userId="0f5da431a89d92c6" providerId="LiveId" clId="{4C9A0515-AE4D-47ED-960E-5571261C77BA}" dt="2021-07-15T08:32:50.762" v="3743" actId="165"/>
          <ac:spMkLst>
            <pc:docMk/>
            <pc:sldMk cId="3834159118" sldId="385"/>
            <ac:spMk id="26" creationId="{A14FF7F8-5D4E-4D98-94E2-51AB26DCE6B8}"/>
          </ac:spMkLst>
        </pc:spChg>
        <pc:spChg chg="mod topLvl">
          <ac:chgData name="김 민호" userId="0f5da431a89d92c6" providerId="LiveId" clId="{4C9A0515-AE4D-47ED-960E-5571261C77BA}" dt="2021-07-15T08:32:50.762" v="3743" actId="165"/>
          <ac:spMkLst>
            <pc:docMk/>
            <pc:sldMk cId="3834159118" sldId="385"/>
            <ac:spMk id="29" creationId="{19D17FFB-DCF8-41A5-A6C9-3B448DDDCDFC}"/>
          </ac:spMkLst>
        </pc:spChg>
        <pc:spChg chg="mod topLvl">
          <ac:chgData name="김 민호" userId="0f5da431a89d92c6" providerId="LiveId" clId="{4C9A0515-AE4D-47ED-960E-5571261C77BA}" dt="2021-07-15T08:33:26.892" v="3748" actId="165"/>
          <ac:spMkLst>
            <pc:docMk/>
            <pc:sldMk cId="3834159118" sldId="385"/>
            <ac:spMk id="35" creationId="{DBE06168-BEB5-40F8-AC71-C2DD608D237C}"/>
          </ac:spMkLst>
        </pc:spChg>
        <pc:spChg chg="mod topLvl">
          <ac:chgData name="김 민호" userId="0f5da431a89d92c6" providerId="LiveId" clId="{4C9A0515-AE4D-47ED-960E-5571261C77BA}" dt="2021-07-15T08:33:26.892" v="3748" actId="165"/>
          <ac:spMkLst>
            <pc:docMk/>
            <pc:sldMk cId="3834159118" sldId="385"/>
            <ac:spMk id="37" creationId="{A958D609-4A28-4065-A6C0-692352665D1D}"/>
          </ac:spMkLst>
        </pc:spChg>
        <pc:spChg chg="mod topLvl">
          <ac:chgData name="김 민호" userId="0f5da431a89d92c6" providerId="LiveId" clId="{4C9A0515-AE4D-47ED-960E-5571261C77BA}" dt="2021-07-15T08:33:26.892" v="3748" actId="165"/>
          <ac:spMkLst>
            <pc:docMk/>
            <pc:sldMk cId="3834159118" sldId="385"/>
            <ac:spMk id="38" creationId="{D9699D86-2E3E-476F-8987-B0ED1BF98CE4}"/>
          </ac:spMkLst>
        </pc:spChg>
        <pc:spChg chg="mod topLvl">
          <ac:chgData name="김 민호" userId="0f5da431a89d92c6" providerId="LiveId" clId="{4C9A0515-AE4D-47ED-960E-5571261C77BA}" dt="2021-07-15T08:33:26.892" v="3748" actId="165"/>
          <ac:spMkLst>
            <pc:docMk/>
            <pc:sldMk cId="3834159118" sldId="385"/>
            <ac:spMk id="40" creationId="{0B1D546F-5153-4034-B6BC-815869B059F4}"/>
          </ac:spMkLst>
        </pc:spChg>
        <pc:grpChg chg="add del mod">
          <ac:chgData name="김 민호" userId="0f5da431a89d92c6" providerId="LiveId" clId="{4C9A0515-AE4D-47ED-960E-5571261C77BA}" dt="2021-07-15T08:32:50.762" v="3743" actId="165"/>
          <ac:grpSpMkLst>
            <pc:docMk/>
            <pc:sldMk cId="3834159118" sldId="385"/>
            <ac:grpSpMk id="21" creationId="{82AAB293-8D07-4ED5-ACAF-C04EE4EBF703}"/>
          </ac:grpSpMkLst>
        </pc:grpChg>
        <pc:grpChg chg="add del mod">
          <ac:chgData name="김 민호" userId="0f5da431a89d92c6" providerId="LiveId" clId="{4C9A0515-AE4D-47ED-960E-5571261C77BA}" dt="2021-07-15T08:33:26.892" v="3748" actId="165"/>
          <ac:grpSpMkLst>
            <pc:docMk/>
            <pc:sldMk cId="3834159118" sldId="385"/>
            <ac:grpSpMk id="34" creationId="{23B43488-C752-418A-96BA-E014A8484FE9}"/>
          </ac:grpSpMkLst>
        </pc:grpChg>
        <pc:cxnChg chg="add del mod">
          <ac:chgData name="김 민호" userId="0f5da431a89d92c6" providerId="LiveId" clId="{4C9A0515-AE4D-47ED-960E-5571261C77BA}" dt="2021-07-15T08:31:58.665" v="3741" actId="478"/>
          <ac:cxnSpMkLst>
            <pc:docMk/>
            <pc:sldMk cId="3834159118" sldId="385"/>
            <ac:cxnSpMk id="12" creationId="{59C5B178-C8A4-4323-9704-0220BC295F92}"/>
          </ac:cxnSpMkLst>
        </pc:cxnChg>
        <pc:cxnChg chg="add del mod">
          <ac:chgData name="김 민호" userId="0f5da431a89d92c6" providerId="LiveId" clId="{4C9A0515-AE4D-47ED-960E-5571261C77BA}" dt="2021-07-15T08:31:58.665" v="3741" actId="478"/>
          <ac:cxnSpMkLst>
            <pc:docMk/>
            <pc:sldMk cId="3834159118" sldId="385"/>
            <ac:cxnSpMk id="16" creationId="{AE972D9A-7C7D-4410-8DD6-BAA9133E9C76}"/>
          </ac:cxnSpMkLst>
        </pc:cxnChg>
        <pc:cxnChg chg="add del mod">
          <ac:chgData name="김 민호" userId="0f5da431a89d92c6" providerId="LiveId" clId="{4C9A0515-AE4D-47ED-960E-5571261C77BA}" dt="2021-07-15T08:31:58.665" v="3741" actId="478"/>
          <ac:cxnSpMkLst>
            <pc:docMk/>
            <pc:sldMk cId="3834159118" sldId="385"/>
            <ac:cxnSpMk id="18" creationId="{DDFC3CA1-22A0-4B8D-A927-0154D4921F0C}"/>
          </ac:cxnSpMkLst>
        </pc:cxnChg>
        <pc:cxnChg chg="add del mod">
          <ac:chgData name="김 민호" userId="0f5da431a89d92c6" providerId="LiveId" clId="{4C9A0515-AE4D-47ED-960E-5571261C77BA}" dt="2021-07-15T08:31:58.665" v="3741" actId="478"/>
          <ac:cxnSpMkLst>
            <pc:docMk/>
            <pc:sldMk cId="3834159118" sldId="385"/>
            <ac:cxnSpMk id="19" creationId="{02C8861C-CEDF-4361-8D65-6D8D8A05C0D4}"/>
          </ac:cxnSpMkLst>
        </pc:cxnChg>
        <pc:cxnChg chg="add del mod">
          <ac:chgData name="김 민호" userId="0f5da431a89d92c6" providerId="LiveId" clId="{4C9A0515-AE4D-47ED-960E-5571261C77BA}" dt="2021-07-15T08:31:58.665" v="3741" actId="478"/>
          <ac:cxnSpMkLst>
            <pc:docMk/>
            <pc:sldMk cId="3834159118" sldId="385"/>
            <ac:cxnSpMk id="20" creationId="{A2625AB0-7E84-4CB0-A980-AD254BF180FE}"/>
          </ac:cxnSpMkLst>
        </pc:cxnChg>
        <pc:cxnChg chg="mod topLvl">
          <ac:chgData name="김 민호" userId="0f5da431a89d92c6" providerId="LiveId" clId="{4C9A0515-AE4D-47ED-960E-5571261C77BA}" dt="2021-07-15T08:32:50.762" v="3743" actId="165"/>
          <ac:cxnSpMkLst>
            <pc:docMk/>
            <pc:sldMk cId="3834159118" sldId="385"/>
            <ac:cxnSpMk id="24" creationId="{441861D9-B7BE-4874-8047-556DA1C935F1}"/>
          </ac:cxnSpMkLst>
        </pc:cxnChg>
        <pc:cxnChg chg="mod topLvl">
          <ac:chgData name="김 민호" userId="0f5da431a89d92c6" providerId="LiveId" clId="{4C9A0515-AE4D-47ED-960E-5571261C77BA}" dt="2021-07-15T08:32:57.781" v="3745" actId="1582"/>
          <ac:cxnSpMkLst>
            <pc:docMk/>
            <pc:sldMk cId="3834159118" sldId="385"/>
            <ac:cxnSpMk id="28" creationId="{7D1E6C08-B40D-4938-AAD1-0E57AE0FEF66}"/>
          </ac:cxnSpMkLst>
        </pc:cxnChg>
        <pc:cxnChg chg="mod topLvl">
          <ac:chgData name="김 민호" userId="0f5da431a89d92c6" providerId="LiveId" clId="{4C9A0515-AE4D-47ED-960E-5571261C77BA}" dt="2021-07-15T08:32:50.762" v="3743" actId="165"/>
          <ac:cxnSpMkLst>
            <pc:docMk/>
            <pc:sldMk cId="3834159118" sldId="385"/>
            <ac:cxnSpMk id="31" creationId="{47A8DFE5-3CE3-4291-AD2E-2376028016DA}"/>
          </ac:cxnSpMkLst>
        </pc:cxnChg>
        <pc:cxnChg chg="mod topLvl">
          <ac:chgData name="김 민호" userId="0f5da431a89d92c6" providerId="LiveId" clId="{4C9A0515-AE4D-47ED-960E-5571261C77BA}" dt="2021-07-15T08:32:57.781" v="3745" actId="1582"/>
          <ac:cxnSpMkLst>
            <pc:docMk/>
            <pc:sldMk cId="3834159118" sldId="385"/>
            <ac:cxnSpMk id="32" creationId="{5EC49DF9-38FE-4610-9208-8B4955ECBEA8}"/>
          </ac:cxnSpMkLst>
        </pc:cxnChg>
        <pc:cxnChg chg="mod topLvl">
          <ac:chgData name="김 민호" userId="0f5da431a89d92c6" providerId="LiveId" clId="{4C9A0515-AE4D-47ED-960E-5571261C77BA}" dt="2021-07-15T08:32:57.781" v="3745" actId="1582"/>
          <ac:cxnSpMkLst>
            <pc:docMk/>
            <pc:sldMk cId="3834159118" sldId="385"/>
            <ac:cxnSpMk id="33" creationId="{D51689CD-0156-4FDD-9D8A-9E24DEE95922}"/>
          </ac:cxnSpMkLst>
        </pc:cxnChg>
        <pc:cxnChg chg="mod topLvl">
          <ac:chgData name="김 민호" userId="0f5da431a89d92c6" providerId="LiveId" clId="{4C9A0515-AE4D-47ED-960E-5571261C77BA}" dt="2021-07-15T08:33:26.892" v="3748" actId="165"/>
          <ac:cxnSpMkLst>
            <pc:docMk/>
            <pc:sldMk cId="3834159118" sldId="385"/>
            <ac:cxnSpMk id="36" creationId="{58B6438E-F906-472A-A333-60C9218E711C}"/>
          </ac:cxnSpMkLst>
        </pc:cxnChg>
        <pc:cxnChg chg="mod topLvl">
          <ac:chgData name="김 민호" userId="0f5da431a89d92c6" providerId="LiveId" clId="{4C9A0515-AE4D-47ED-960E-5571261C77BA}" dt="2021-07-15T08:33:34.170" v="3750" actId="1582"/>
          <ac:cxnSpMkLst>
            <pc:docMk/>
            <pc:sldMk cId="3834159118" sldId="385"/>
            <ac:cxnSpMk id="39" creationId="{4E50244C-8FBC-4479-A896-AA9E7E0672F2}"/>
          </ac:cxnSpMkLst>
        </pc:cxnChg>
        <pc:cxnChg chg="mod topLvl">
          <ac:chgData name="김 민호" userId="0f5da431a89d92c6" providerId="LiveId" clId="{4C9A0515-AE4D-47ED-960E-5571261C77BA}" dt="2021-07-15T08:33:34.170" v="3750" actId="1582"/>
          <ac:cxnSpMkLst>
            <pc:docMk/>
            <pc:sldMk cId="3834159118" sldId="385"/>
            <ac:cxnSpMk id="41" creationId="{37BA81CC-8E3D-4681-B807-57F5469C2F46}"/>
          </ac:cxnSpMkLst>
        </pc:cxnChg>
        <pc:cxnChg chg="mod topLvl">
          <ac:chgData name="김 민호" userId="0f5da431a89d92c6" providerId="LiveId" clId="{4C9A0515-AE4D-47ED-960E-5571261C77BA}" dt="2021-07-15T08:33:26.892" v="3748" actId="165"/>
          <ac:cxnSpMkLst>
            <pc:docMk/>
            <pc:sldMk cId="3834159118" sldId="385"/>
            <ac:cxnSpMk id="42" creationId="{E4DE0AA7-827D-45B8-9D63-80AADC5E3ECB}"/>
          </ac:cxnSpMkLst>
        </pc:cxnChg>
        <pc:cxnChg chg="mod topLvl">
          <ac:chgData name="김 민호" userId="0f5da431a89d92c6" providerId="LiveId" clId="{4C9A0515-AE4D-47ED-960E-5571261C77BA}" dt="2021-07-15T08:33:34.170" v="3750" actId="1582"/>
          <ac:cxnSpMkLst>
            <pc:docMk/>
            <pc:sldMk cId="3834159118" sldId="385"/>
            <ac:cxnSpMk id="43" creationId="{157BE134-4E79-4240-82AC-D7E9C4B5678C}"/>
          </ac:cxnSpMkLst>
        </pc:cxnChg>
      </pc:sldChg>
      <pc:sldChg chg="addSp delSp modSp add mod">
        <pc:chgData name="김 민호" userId="0f5da431a89d92c6" providerId="LiveId" clId="{4C9A0515-AE4D-47ED-960E-5571261C77BA}" dt="2021-07-15T08:56:57.395" v="4331" actId="14100"/>
        <pc:sldMkLst>
          <pc:docMk/>
          <pc:sldMk cId="639315557" sldId="386"/>
        </pc:sldMkLst>
        <pc:spChg chg="mod">
          <ac:chgData name="김 민호" userId="0f5da431a89d92c6" providerId="LiveId" clId="{4C9A0515-AE4D-47ED-960E-5571261C77BA}" dt="2021-07-15T08:56:29.206" v="4326" actId="207"/>
          <ac:spMkLst>
            <pc:docMk/>
            <pc:sldMk cId="639315557" sldId="386"/>
            <ac:spMk id="13" creationId="{5089CA66-C5BB-4FE9-B569-22BFB097C4E9}"/>
          </ac:spMkLst>
        </pc:spChg>
        <pc:cxnChg chg="del mod">
          <ac:chgData name="김 민호" userId="0f5da431a89d92c6" providerId="LiveId" clId="{4C9A0515-AE4D-47ED-960E-5571261C77BA}" dt="2021-07-15T08:35:32.595" v="4011" actId="478"/>
          <ac:cxnSpMkLst>
            <pc:docMk/>
            <pc:sldMk cId="639315557" sldId="386"/>
            <ac:cxnSpMk id="24" creationId="{441861D9-B7BE-4874-8047-556DA1C935F1}"/>
          </ac:cxnSpMkLst>
        </pc:cxnChg>
        <pc:cxnChg chg="mod">
          <ac:chgData name="김 민호" userId="0f5da431a89d92c6" providerId="LiveId" clId="{4C9A0515-AE4D-47ED-960E-5571261C77BA}" dt="2021-07-15T08:35:28.012" v="4010" actId="1582"/>
          <ac:cxnSpMkLst>
            <pc:docMk/>
            <pc:sldMk cId="639315557" sldId="386"/>
            <ac:cxnSpMk id="28" creationId="{7D1E6C08-B40D-4938-AAD1-0E57AE0FEF66}"/>
          </ac:cxnSpMkLst>
        </pc:cxnChg>
        <pc:cxnChg chg="del mod">
          <ac:chgData name="김 민호" userId="0f5da431a89d92c6" providerId="LiveId" clId="{4C9A0515-AE4D-47ED-960E-5571261C77BA}" dt="2021-07-15T08:35:32.595" v="4011" actId="478"/>
          <ac:cxnSpMkLst>
            <pc:docMk/>
            <pc:sldMk cId="639315557" sldId="386"/>
            <ac:cxnSpMk id="31" creationId="{47A8DFE5-3CE3-4291-AD2E-2376028016DA}"/>
          </ac:cxnSpMkLst>
        </pc:cxnChg>
        <pc:cxnChg chg="del mod">
          <ac:chgData name="김 민호" userId="0f5da431a89d92c6" providerId="LiveId" clId="{4C9A0515-AE4D-47ED-960E-5571261C77BA}" dt="2021-07-15T08:35:32.595" v="4011" actId="478"/>
          <ac:cxnSpMkLst>
            <pc:docMk/>
            <pc:sldMk cId="639315557" sldId="386"/>
            <ac:cxnSpMk id="32" creationId="{5EC49DF9-38FE-4610-9208-8B4955ECBEA8}"/>
          </ac:cxnSpMkLst>
        </pc:cxnChg>
        <pc:cxnChg chg="mod">
          <ac:chgData name="김 민호" userId="0f5da431a89d92c6" providerId="LiveId" clId="{4C9A0515-AE4D-47ED-960E-5571261C77BA}" dt="2021-07-15T08:35:28.012" v="4010" actId="1582"/>
          <ac:cxnSpMkLst>
            <pc:docMk/>
            <pc:sldMk cId="639315557" sldId="386"/>
            <ac:cxnSpMk id="33" creationId="{D51689CD-0156-4FDD-9D8A-9E24DEE95922}"/>
          </ac:cxnSpMkLst>
        </pc:cxnChg>
        <pc:cxnChg chg="add mod">
          <ac:chgData name="김 민호" userId="0f5da431a89d92c6" providerId="LiveId" clId="{4C9A0515-AE4D-47ED-960E-5571261C77BA}" dt="2021-07-15T08:56:57.395" v="4331" actId="14100"/>
          <ac:cxnSpMkLst>
            <pc:docMk/>
            <pc:sldMk cId="639315557" sldId="386"/>
            <ac:cxnSpMk id="34" creationId="{0CF7BDFC-3085-4222-83F4-E8C7EC8047A8}"/>
          </ac:cxnSpMkLst>
        </pc:cxnChg>
        <pc:cxnChg chg="mod">
          <ac:chgData name="김 민호" userId="0f5da431a89d92c6" providerId="LiveId" clId="{4C9A0515-AE4D-47ED-960E-5571261C77BA}" dt="2021-07-15T08:56:51.020" v="4328" actId="1582"/>
          <ac:cxnSpMkLst>
            <pc:docMk/>
            <pc:sldMk cId="639315557" sldId="386"/>
            <ac:cxnSpMk id="39" creationId="{4E50244C-8FBC-4479-A896-AA9E7E0672F2}"/>
          </ac:cxnSpMkLst>
        </pc:cxnChg>
        <pc:cxnChg chg="mod">
          <ac:chgData name="김 민호" userId="0f5da431a89d92c6" providerId="LiveId" clId="{4C9A0515-AE4D-47ED-960E-5571261C77BA}" dt="2021-07-15T08:56:51.020" v="4328" actId="1582"/>
          <ac:cxnSpMkLst>
            <pc:docMk/>
            <pc:sldMk cId="639315557" sldId="386"/>
            <ac:cxnSpMk id="41" creationId="{37BA81CC-8E3D-4681-B807-57F5469C2F46}"/>
          </ac:cxnSpMkLst>
        </pc:cxnChg>
        <pc:cxnChg chg="mod">
          <ac:chgData name="김 민호" userId="0f5da431a89d92c6" providerId="LiveId" clId="{4C9A0515-AE4D-47ED-960E-5571261C77BA}" dt="2021-07-15T08:56:51.020" v="4328" actId="1582"/>
          <ac:cxnSpMkLst>
            <pc:docMk/>
            <pc:sldMk cId="639315557" sldId="386"/>
            <ac:cxnSpMk id="43" creationId="{157BE134-4E79-4240-82AC-D7E9C4B5678C}"/>
          </ac:cxnSpMkLst>
        </pc:cxnChg>
      </pc:sldChg>
      <pc:sldChg chg="addSp delSp modSp add mod">
        <pc:chgData name="김 민호" userId="0f5da431a89d92c6" providerId="LiveId" clId="{4C9A0515-AE4D-47ED-960E-5571261C77BA}" dt="2021-07-15T09:26:49.738" v="4935" actId="20577"/>
        <pc:sldMkLst>
          <pc:docMk/>
          <pc:sldMk cId="1719087033" sldId="387"/>
        </pc:sldMkLst>
        <pc:spChg chg="mod">
          <ac:chgData name="김 민호" userId="0f5da431a89d92c6" providerId="LiveId" clId="{4C9A0515-AE4D-47ED-960E-5571261C77BA}" dt="2021-07-15T09:07:48.484" v="4679"/>
          <ac:spMkLst>
            <pc:docMk/>
            <pc:sldMk cId="1719087033" sldId="387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5T09:00:25.087" v="4375"/>
          <ac:spMkLst>
            <pc:docMk/>
            <pc:sldMk cId="1719087033" sldId="387"/>
            <ac:spMk id="22" creationId="{F823846F-3B7C-443B-893A-9365AC7FF82C}"/>
          </ac:spMkLst>
        </pc:spChg>
        <pc:spChg chg="mod topLvl">
          <ac:chgData name="김 민호" userId="0f5da431a89d92c6" providerId="LiveId" clId="{4C9A0515-AE4D-47ED-960E-5571261C77BA}" dt="2021-07-15T09:16:44.171" v="4792" actId="338"/>
          <ac:spMkLst>
            <pc:docMk/>
            <pc:sldMk cId="1719087033" sldId="387"/>
            <ac:spMk id="42" creationId="{0C911B74-CD9D-455D-92D4-6005B3BD24E3}"/>
          </ac:spMkLst>
        </pc:spChg>
        <pc:spChg chg="mod topLvl">
          <ac:chgData name="김 민호" userId="0f5da431a89d92c6" providerId="LiveId" clId="{4C9A0515-AE4D-47ED-960E-5571261C77BA}" dt="2021-07-15T09:16:44.171" v="4792" actId="338"/>
          <ac:spMkLst>
            <pc:docMk/>
            <pc:sldMk cId="1719087033" sldId="387"/>
            <ac:spMk id="45" creationId="{631DF711-42DD-4CAE-B82C-C4E3D863CBD0}"/>
          </ac:spMkLst>
        </pc:spChg>
        <pc:spChg chg="mod topLvl">
          <ac:chgData name="김 민호" userId="0f5da431a89d92c6" providerId="LiveId" clId="{4C9A0515-AE4D-47ED-960E-5571261C77BA}" dt="2021-07-15T09:16:44.171" v="4792" actId="338"/>
          <ac:spMkLst>
            <pc:docMk/>
            <pc:sldMk cId="1719087033" sldId="387"/>
            <ac:spMk id="48" creationId="{FAA6DEB8-55E2-42A4-B0B1-9217EA1E004D}"/>
          </ac:spMkLst>
        </pc:spChg>
        <pc:spChg chg="mod topLvl">
          <ac:chgData name="김 민호" userId="0f5da431a89d92c6" providerId="LiveId" clId="{4C9A0515-AE4D-47ED-960E-5571261C77BA}" dt="2021-07-15T09:16:44.171" v="4792" actId="338"/>
          <ac:spMkLst>
            <pc:docMk/>
            <pc:sldMk cId="1719087033" sldId="387"/>
            <ac:spMk id="64" creationId="{84F1DBC4-5656-400E-84CD-88AF89FDBA10}"/>
          </ac:spMkLst>
        </pc:spChg>
        <pc:spChg chg="del">
          <ac:chgData name="김 민호" userId="0f5da431a89d92c6" providerId="LiveId" clId="{4C9A0515-AE4D-47ED-960E-5571261C77BA}" dt="2021-07-15T09:07:53.607" v="4680" actId="478"/>
          <ac:spMkLst>
            <pc:docMk/>
            <pc:sldMk cId="1719087033" sldId="387"/>
            <ac:spMk id="70" creationId="{704A5D87-3276-4AA2-A793-E8C9E4D024D0}"/>
          </ac:spMkLst>
        </pc:spChg>
        <pc:spChg chg="del">
          <ac:chgData name="김 민호" userId="0f5da431a89d92c6" providerId="LiveId" clId="{4C9A0515-AE4D-47ED-960E-5571261C77BA}" dt="2021-07-15T09:07:53.607" v="4680" actId="478"/>
          <ac:spMkLst>
            <pc:docMk/>
            <pc:sldMk cId="1719087033" sldId="387"/>
            <ac:spMk id="73" creationId="{1C468394-7D87-42ED-AB8C-57A8BBF7A00B}"/>
          </ac:spMkLst>
        </pc:spChg>
        <pc:spChg chg="del">
          <ac:chgData name="김 민호" userId="0f5da431a89d92c6" providerId="LiveId" clId="{4C9A0515-AE4D-47ED-960E-5571261C77BA}" dt="2021-07-15T09:07:53.607" v="4680" actId="478"/>
          <ac:spMkLst>
            <pc:docMk/>
            <pc:sldMk cId="1719087033" sldId="387"/>
            <ac:spMk id="77" creationId="{8A94D648-D637-4820-9BD0-CF677A142715}"/>
          </ac:spMkLst>
        </pc:spChg>
        <pc:grpChg chg="add mod">
          <ac:chgData name="김 민호" userId="0f5da431a89d92c6" providerId="LiveId" clId="{4C9A0515-AE4D-47ED-960E-5571261C77BA}" dt="2021-07-15T09:16:44.171" v="4792" actId="338"/>
          <ac:grpSpMkLst>
            <pc:docMk/>
            <pc:sldMk cId="1719087033" sldId="387"/>
            <ac:grpSpMk id="4" creationId="{D4A7B491-9E65-4308-A4AF-548EF50592D2}"/>
          </ac:grpSpMkLst>
        </pc:grpChg>
        <pc:grpChg chg="del">
          <ac:chgData name="김 민호" userId="0f5da431a89d92c6" providerId="LiveId" clId="{4C9A0515-AE4D-47ED-960E-5571261C77BA}" dt="2021-07-15T09:16:37.849" v="4791" actId="165"/>
          <ac:grpSpMkLst>
            <pc:docMk/>
            <pc:sldMk cId="1719087033" sldId="387"/>
            <ac:grpSpMk id="91" creationId="{DA0C04FF-68B4-455F-85D7-CFA889147C60}"/>
          </ac:grpSpMkLst>
        </pc:grpChg>
        <pc:graphicFrameChg chg="add del mod modGraphic">
          <ac:chgData name="김 민호" userId="0f5da431a89d92c6" providerId="LiveId" clId="{4C9A0515-AE4D-47ED-960E-5571261C77BA}" dt="2021-07-15T09:26:49.738" v="4935" actId="20577"/>
          <ac:graphicFrameMkLst>
            <pc:docMk/>
            <pc:sldMk cId="1719087033" sldId="387"/>
            <ac:graphicFrameMk id="3" creationId="{BB6F1F9C-759E-4C3B-89FC-FAABEF0B64F8}"/>
          </ac:graphicFrameMkLst>
        </pc:graphicFrameChg>
        <pc:graphicFrameChg chg="add del mod modGraphic">
          <ac:chgData name="김 민호" userId="0f5da431a89d92c6" providerId="LiveId" clId="{4C9A0515-AE4D-47ED-960E-5571261C77BA}" dt="2021-07-15T09:13:43.012" v="4730" actId="478"/>
          <ac:graphicFrameMkLst>
            <pc:docMk/>
            <pc:sldMk cId="1719087033" sldId="387"/>
            <ac:graphicFrameMk id="28" creationId="{2C077A9C-FB7D-456D-8B3E-77AB8B411532}"/>
          </ac:graphicFrameMkLst>
        </pc:graphicFrameChg>
        <pc:cxnChg chg="mod topLvl">
          <ac:chgData name="김 민호" userId="0f5da431a89d92c6" providerId="LiveId" clId="{4C9A0515-AE4D-47ED-960E-5571261C77BA}" dt="2021-07-15T09:16:44.171" v="4792" actId="338"/>
          <ac:cxnSpMkLst>
            <pc:docMk/>
            <pc:sldMk cId="1719087033" sldId="387"/>
            <ac:cxnSpMk id="43" creationId="{990027D5-FDAE-42DF-B99C-A03E59557804}"/>
          </ac:cxnSpMkLst>
        </pc:cxnChg>
        <pc:cxnChg chg="mod topLvl">
          <ac:chgData name="김 민호" userId="0f5da431a89d92c6" providerId="LiveId" clId="{4C9A0515-AE4D-47ED-960E-5571261C77BA}" dt="2021-07-15T09:16:44.171" v="4792" actId="338"/>
          <ac:cxnSpMkLst>
            <pc:docMk/>
            <pc:sldMk cId="1719087033" sldId="387"/>
            <ac:cxnSpMk id="50" creationId="{E08473D5-8384-42E2-8D3E-62B2091741CC}"/>
          </ac:cxnSpMkLst>
        </pc:cxnChg>
        <pc:cxnChg chg="mod topLvl">
          <ac:chgData name="김 민호" userId="0f5da431a89d92c6" providerId="LiveId" clId="{4C9A0515-AE4D-47ED-960E-5571261C77BA}" dt="2021-07-15T09:16:44.171" v="4792" actId="338"/>
          <ac:cxnSpMkLst>
            <pc:docMk/>
            <pc:sldMk cId="1719087033" sldId="387"/>
            <ac:cxnSpMk id="65" creationId="{90F35629-AC22-4B7A-AA33-01CEACDE8024}"/>
          </ac:cxnSpMkLst>
        </pc:cxnChg>
        <pc:cxnChg chg="mod topLvl">
          <ac:chgData name="김 민호" userId="0f5da431a89d92c6" providerId="LiveId" clId="{4C9A0515-AE4D-47ED-960E-5571261C77BA}" dt="2021-07-15T09:16:44.171" v="4792" actId="338"/>
          <ac:cxnSpMkLst>
            <pc:docMk/>
            <pc:sldMk cId="1719087033" sldId="387"/>
            <ac:cxnSpMk id="66" creationId="{CAB97055-9E27-4A0A-A307-83A01C53CA9C}"/>
          </ac:cxnSpMkLst>
        </pc:cxnChg>
        <pc:cxnChg chg="mod topLvl">
          <ac:chgData name="김 민호" userId="0f5da431a89d92c6" providerId="LiveId" clId="{4C9A0515-AE4D-47ED-960E-5571261C77BA}" dt="2021-07-15T09:16:44.171" v="4792" actId="338"/>
          <ac:cxnSpMkLst>
            <pc:docMk/>
            <pc:sldMk cId="1719087033" sldId="387"/>
            <ac:cxnSpMk id="67" creationId="{57E68036-ED46-4C5A-99E2-CBEAB0D8958A}"/>
          </ac:cxnSpMkLst>
        </pc:cxnChg>
        <pc:cxnChg chg="del mod">
          <ac:chgData name="김 민호" userId="0f5da431a89d92c6" providerId="LiveId" clId="{4C9A0515-AE4D-47ED-960E-5571261C77BA}" dt="2021-07-15T09:07:53.607" v="4680" actId="478"/>
          <ac:cxnSpMkLst>
            <pc:docMk/>
            <pc:sldMk cId="1719087033" sldId="387"/>
            <ac:cxnSpMk id="78" creationId="{E7829FAF-F6E6-4331-A8CD-0D6018D9AB4B}"/>
          </ac:cxnSpMkLst>
        </pc:cxnChg>
        <pc:cxnChg chg="del mod">
          <ac:chgData name="김 민호" userId="0f5da431a89d92c6" providerId="LiveId" clId="{4C9A0515-AE4D-47ED-960E-5571261C77BA}" dt="2021-07-15T09:07:53.607" v="4680" actId="478"/>
          <ac:cxnSpMkLst>
            <pc:docMk/>
            <pc:sldMk cId="1719087033" sldId="387"/>
            <ac:cxnSpMk id="84" creationId="{D07330E5-9B0E-4020-9153-53BD97D9A15A}"/>
          </ac:cxnSpMkLst>
        </pc:cxnChg>
        <pc:cxnChg chg="del mod">
          <ac:chgData name="김 민호" userId="0f5da431a89d92c6" providerId="LiveId" clId="{4C9A0515-AE4D-47ED-960E-5571261C77BA}" dt="2021-07-15T09:07:53.607" v="4680" actId="478"/>
          <ac:cxnSpMkLst>
            <pc:docMk/>
            <pc:sldMk cId="1719087033" sldId="387"/>
            <ac:cxnSpMk id="85" creationId="{7C1FD74A-568A-4845-9F81-EADD25B6B82E}"/>
          </ac:cxnSpMkLst>
        </pc:cxnChg>
      </pc:sldChg>
      <pc:sldChg chg="delSp modSp add mod">
        <pc:chgData name="김 민호" userId="0f5da431a89d92c6" providerId="LiveId" clId="{4C9A0515-AE4D-47ED-960E-5571261C77BA}" dt="2021-07-15T09:27:32.630" v="4942"/>
        <pc:sldMkLst>
          <pc:docMk/>
          <pc:sldMk cId="1665906818" sldId="388"/>
        </pc:sldMkLst>
        <pc:spChg chg="mod topLvl">
          <ac:chgData name="김 민호" userId="0f5da431a89d92c6" providerId="LiveId" clId="{4C9A0515-AE4D-47ED-960E-5571261C77BA}" dt="2021-07-15T09:19:41.543" v="4794" actId="165"/>
          <ac:spMkLst>
            <pc:docMk/>
            <pc:sldMk cId="1665906818" sldId="388"/>
            <ac:spMk id="42" creationId="{0C911B74-CD9D-455D-92D4-6005B3BD24E3}"/>
          </ac:spMkLst>
        </pc:spChg>
        <pc:spChg chg="mod topLvl">
          <ac:chgData name="김 민호" userId="0f5da431a89d92c6" providerId="LiveId" clId="{4C9A0515-AE4D-47ED-960E-5571261C77BA}" dt="2021-07-15T09:19:41.543" v="4794" actId="165"/>
          <ac:spMkLst>
            <pc:docMk/>
            <pc:sldMk cId="1665906818" sldId="388"/>
            <ac:spMk id="45" creationId="{631DF711-42DD-4CAE-B82C-C4E3D863CBD0}"/>
          </ac:spMkLst>
        </pc:spChg>
        <pc:spChg chg="mod topLvl">
          <ac:chgData name="김 민호" userId="0f5da431a89d92c6" providerId="LiveId" clId="{4C9A0515-AE4D-47ED-960E-5571261C77BA}" dt="2021-07-15T09:19:41.543" v="4794" actId="165"/>
          <ac:spMkLst>
            <pc:docMk/>
            <pc:sldMk cId="1665906818" sldId="388"/>
            <ac:spMk id="48" creationId="{FAA6DEB8-55E2-42A4-B0B1-9217EA1E004D}"/>
          </ac:spMkLst>
        </pc:spChg>
        <pc:spChg chg="mod topLvl">
          <ac:chgData name="김 민호" userId="0f5da431a89d92c6" providerId="LiveId" clId="{4C9A0515-AE4D-47ED-960E-5571261C77BA}" dt="2021-07-15T09:19:41.543" v="4794" actId="165"/>
          <ac:spMkLst>
            <pc:docMk/>
            <pc:sldMk cId="1665906818" sldId="388"/>
            <ac:spMk id="64" creationId="{84F1DBC4-5656-400E-84CD-88AF89FDBA10}"/>
          </ac:spMkLst>
        </pc:spChg>
        <pc:grpChg chg="del">
          <ac:chgData name="김 민호" userId="0f5da431a89d92c6" providerId="LiveId" clId="{4C9A0515-AE4D-47ED-960E-5571261C77BA}" dt="2021-07-15T09:19:41.543" v="4794" actId="165"/>
          <ac:grpSpMkLst>
            <pc:docMk/>
            <pc:sldMk cId="1665906818" sldId="388"/>
            <ac:grpSpMk id="4" creationId="{D4A7B491-9E65-4308-A4AF-548EF50592D2}"/>
          </ac:grpSpMkLst>
        </pc:grpChg>
        <pc:graphicFrameChg chg="mod modGraphic">
          <ac:chgData name="김 민호" userId="0f5da431a89d92c6" providerId="LiveId" clId="{4C9A0515-AE4D-47ED-960E-5571261C77BA}" dt="2021-07-15T09:27:32.630" v="4942"/>
          <ac:graphicFrameMkLst>
            <pc:docMk/>
            <pc:sldMk cId="1665906818" sldId="388"/>
            <ac:graphicFrameMk id="3" creationId="{BB6F1F9C-759E-4C3B-89FC-FAABEF0B64F8}"/>
          </ac:graphicFrameMkLst>
        </pc:graphicFrameChg>
        <pc:cxnChg chg="del mod topLvl">
          <ac:chgData name="김 민호" userId="0f5da431a89d92c6" providerId="LiveId" clId="{4C9A0515-AE4D-47ED-960E-5571261C77BA}" dt="2021-07-15T09:19:45.180" v="4797" actId="478"/>
          <ac:cxnSpMkLst>
            <pc:docMk/>
            <pc:sldMk cId="1665906818" sldId="388"/>
            <ac:cxnSpMk id="43" creationId="{990027D5-FDAE-42DF-B99C-A03E59557804}"/>
          </ac:cxnSpMkLst>
        </pc:cxnChg>
        <pc:cxnChg chg="mod topLvl">
          <ac:chgData name="김 민호" userId="0f5da431a89d92c6" providerId="LiveId" clId="{4C9A0515-AE4D-47ED-960E-5571261C77BA}" dt="2021-07-15T09:19:41.543" v="4794" actId="165"/>
          <ac:cxnSpMkLst>
            <pc:docMk/>
            <pc:sldMk cId="1665906818" sldId="388"/>
            <ac:cxnSpMk id="50" creationId="{E08473D5-8384-42E2-8D3E-62B2091741CC}"/>
          </ac:cxnSpMkLst>
        </pc:cxnChg>
        <pc:cxnChg chg="del mod topLvl">
          <ac:chgData name="김 민호" userId="0f5da431a89d92c6" providerId="LiveId" clId="{4C9A0515-AE4D-47ED-960E-5571261C77BA}" dt="2021-07-15T09:19:43.300" v="4795" actId="478"/>
          <ac:cxnSpMkLst>
            <pc:docMk/>
            <pc:sldMk cId="1665906818" sldId="388"/>
            <ac:cxnSpMk id="65" creationId="{90F35629-AC22-4B7A-AA33-01CEACDE8024}"/>
          </ac:cxnSpMkLst>
        </pc:cxnChg>
        <pc:cxnChg chg="del mod topLvl">
          <ac:chgData name="김 민호" userId="0f5da431a89d92c6" providerId="LiveId" clId="{4C9A0515-AE4D-47ED-960E-5571261C77BA}" dt="2021-07-15T09:19:43.862" v="4796" actId="478"/>
          <ac:cxnSpMkLst>
            <pc:docMk/>
            <pc:sldMk cId="1665906818" sldId="388"/>
            <ac:cxnSpMk id="66" creationId="{CAB97055-9E27-4A0A-A307-83A01C53CA9C}"/>
          </ac:cxnSpMkLst>
        </pc:cxnChg>
        <pc:cxnChg chg="mod topLvl">
          <ac:chgData name="김 민호" userId="0f5da431a89d92c6" providerId="LiveId" clId="{4C9A0515-AE4D-47ED-960E-5571261C77BA}" dt="2021-07-15T09:19:41.543" v="4794" actId="165"/>
          <ac:cxnSpMkLst>
            <pc:docMk/>
            <pc:sldMk cId="1665906818" sldId="388"/>
            <ac:cxnSpMk id="67" creationId="{57E68036-ED46-4C5A-99E2-CBEAB0D8958A}"/>
          </ac:cxnSpMkLst>
        </pc:cxnChg>
      </pc:sldChg>
      <pc:sldChg chg="addSp delSp modSp add mod">
        <pc:chgData name="김 민호" userId="0f5da431a89d92c6" providerId="LiveId" clId="{4C9A0515-AE4D-47ED-960E-5571261C77BA}" dt="2021-07-15T09:27:26.274" v="4940"/>
        <pc:sldMkLst>
          <pc:docMk/>
          <pc:sldMk cId="1419305761" sldId="389"/>
        </pc:sldMkLst>
        <pc:spChg chg="mod">
          <ac:chgData name="김 민호" userId="0f5da431a89d92c6" providerId="LiveId" clId="{4C9A0515-AE4D-47ED-960E-5571261C77BA}" dt="2021-07-15T09:22:08.005" v="4820"/>
          <ac:spMkLst>
            <pc:docMk/>
            <pc:sldMk cId="1419305761" sldId="389"/>
            <ac:spMk id="19" creationId="{EA71A6AF-0BDA-4D10-8041-7E7F72B5B7D8}"/>
          </ac:spMkLst>
        </pc:spChg>
        <pc:spChg chg="mod">
          <ac:chgData name="김 민호" userId="0f5da431a89d92c6" providerId="LiveId" clId="{4C9A0515-AE4D-47ED-960E-5571261C77BA}" dt="2021-07-15T09:22:08.005" v="4820"/>
          <ac:spMkLst>
            <pc:docMk/>
            <pc:sldMk cId="1419305761" sldId="389"/>
            <ac:spMk id="20" creationId="{2E7FBF64-B1E1-4442-B887-E7D9E3E72A8F}"/>
          </ac:spMkLst>
        </pc:spChg>
        <pc:spChg chg="mod">
          <ac:chgData name="김 민호" userId="0f5da431a89d92c6" providerId="LiveId" clId="{4C9A0515-AE4D-47ED-960E-5571261C77BA}" dt="2021-07-15T09:22:08.005" v="4820"/>
          <ac:spMkLst>
            <pc:docMk/>
            <pc:sldMk cId="1419305761" sldId="389"/>
            <ac:spMk id="21" creationId="{5093F8EE-A4D0-4FF2-8C30-1BFB2D5B7297}"/>
          </ac:spMkLst>
        </pc:spChg>
        <pc:spChg chg="mod">
          <ac:chgData name="김 민호" userId="0f5da431a89d92c6" providerId="LiveId" clId="{4C9A0515-AE4D-47ED-960E-5571261C77BA}" dt="2021-07-15T09:22:27.768" v="4824"/>
          <ac:spMkLst>
            <pc:docMk/>
            <pc:sldMk cId="1419305761" sldId="389"/>
            <ac:spMk id="28" creationId="{77C81677-F713-43E0-BB82-E7DFBE840AEB}"/>
          </ac:spMkLst>
        </pc:spChg>
        <pc:spChg chg="mod">
          <ac:chgData name="김 민호" userId="0f5da431a89d92c6" providerId="LiveId" clId="{4C9A0515-AE4D-47ED-960E-5571261C77BA}" dt="2021-07-15T09:22:27.768" v="4824"/>
          <ac:spMkLst>
            <pc:docMk/>
            <pc:sldMk cId="1419305761" sldId="389"/>
            <ac:spMk id="29" creationId="{A6252745-C68C-4CD1-8BE5-6B833518796A}"/>
          </ac:spMkLst>
        </pc:spChg>
        <pc:spChg chg="mod">
          <ac:chgData name="김 민호" userId="0f5da431a89d92c6" providerId="LiveId" clId="{4C9A0515-AE4D-47ED-960E-5571261C77BA}" dt="2021-07-15T09:22:27.768" v="4824"/>
          <ac:spMkLst>
            <pc:docMk/>
            <pc:sldMk cId="1419305761" sldId="389"/>
            <ac:spMk id="31" creationId="{FBE5BCF4-797A-4A95-AD61-A40D8989284C}"/>
          </ac:spMkLst>
        </pc:spChg>
        <pc:spChg chg="del">
          <ac:chgData name="김 민호" userId="0f5da431a89d92c6" providerId="LiveId" clId="{4C9A0515-AE4D-47ED-960E-5571261C77BA}" dt="2021-07-15T09:22:26.879" v="4823" actId="478"/>
          <ac:spMkLst>
            <pc:docMk/>
            <pc:sldMk cId="1419305761" sldId="389"/>
            <ac:spMk id="42" creationId="{0C911B74-CD9D-455D-92D4-6005B3BD24E3}"/>
          </ac:spMkLst>
        </pc:spChg>
        <pc:spChg chg="del">
          <ac:chgData name="김 민호" userId="0f5da431a89d92c6" providerId="LiveId" clId="{4C9A0515-AE4D-47ED-960E-5571261C77BA}" dt="2021-07-15T09:22:26.879" v="4823" actId="478"/>
          <ac:spMkLst>
            <pc:docMk/>
            <pc:sldMk cId="1419305761" sldId="389"/>
            <ac:spMk id="45" creationId="{631DF711-42DD-4CAE-B82C-C4E3D863CBD0}"/>
          </ac:spMkLst>
        </pc:spChg>
        <pc:spChg chg="del">
          <ac:chgData name="김 민호" userId="0f5da431a89d92c6" providerId="LiveId" clId="{4C9A0515-AE4D-47ED-960E-5571261C77BA}" dt="2021-07-15T09:22:26.879" v="4823" actId="478"/>
          <ac:spMkLst>
            <pc:docMk/>
            <pc:sldMk cId="1419305761" sldId="389"/>
            <ac:spMk id="48" creationId="{FAA6DEB8-55E2-42A4-B0B1-9217EA1E004D}"/>
          </ac:spMkLst>
        </pc:spChg>
        <pc:spChg chg="del">
          <ac:chgData name="김 민호" userId="0f5da431a89d92c6" providerId="LiveId" clId="{4C9A0515-AE4D-47ED-960E-5571261C77BA}" dt="2021-07-15T09:22:26.879" v="4823" actId="478"/>
          <ac:spMkLst>
            <pc:docMk/>
            <pc:sldMk cId="1419305761" sldId="389"/>
            <ac:spMk id="64" creationId="{84F1DBC4-5656-400E-84CD-88AF89FDBA10}"/>
          </ac:spMkLst>
        </pc:spChg>
        <pc:grpChg chg="add del mod">
          <ac:chgData name="김 민호" userId="0f5da431a89d92c6" providerId="LiveId" clId="{4C9A0515-AE4D-47ED-960E-5571261C77BA}" dt="2021-07-15T09:22:25.208" v="4822" actId="21"/>
          <ac:grpSpMkLst>
            <pc:docMk/>
            <pc:sldMk cId="1419305761" sldId="389"/>
            <ac:grpSpMk id="18" creationId="{A18C5082-7D5F-47AC-B9B7-3C6C148F438B}"/>
          </ac:grpSpMkLst>
        </pc:grpChg>
        <pc:grpChg chg="add mod">
          <ac:chgData name="김 민호" userId="0f5da431a89d92c6" providerId="LiveId" clId="{4C9A0515-AE4D-47ED-960E-5571261C77BA}" dt="2021-07-15T09:22:27.768" v="4824"/>
          <ac:grpSpMkLst>
            <pc:docMk/>
            <pc:sldMk cId="1419305761" sldId="389"/>
            <ac:grpSpMk id="26" creationId="{3982A4D6-F13A-45D4-8FB1-4C1659132DDF}"/>
          </ac:grpSpMkLst>
        </pc:grpChg>
        <pc:graphicFrameChg chg="mod modGraphic">
          <ac:chgData name="김 민호" userId="0f5da431a89d92c6" providerId="LiveId" clId="{4C9A0515-AE4D-47ED-960E-5571261C77BA}" dt="2021-07-15T09:27:26.274" v="4940"/>
          <ac:graphicFrameMkLst>
            <pc:docMk/>
            <pc:sldMk cId="1419305761" sldId="389"/>
            <ac:graphicFrameMk id="3" creationId="{BB6F1F9C-759E-4C3B-89FC-FAABEF0B64F8}"/>
          </ac:graphicFrameMkLst>
        </pc:graphicFrameChg>
        <pc:cxnChg chg="mod">
          <ac:chgData name="김 민호" userId="0f5da431a89d92c6" providerId="LiveId" clId="{4C9A0515-AE4D-47ED-960E-5571261C77BA}" dt="2021-07-15T09:22:25.208" v="4822" actId="21"/>
          <ac:cxnSpMkLst>
            <pc:docMk/>
            <pc:sldMk cId="1419305761" sldId="389"/>
            <ac:cxnSpMk id="23" creationId="{2108B995-379A-4DB9-BC49-A6AEF5EB2C0F}"/>
          </ac:cxnSpMkLst>
        </pc:cxnChg>
        <pc:cxnChg chg="mod">
          <ac:chgData name="김 민호" userId="0f5da431a89d92c6" providerId="LiveId" clId="{4C9A0515-AE4D-47ED-960E-5571261C77BA}" dt="2021-07-15T09:22:25.208" v="4822" actId="21"/>
          <ac:cxnSpMkLst>
            <pc:docMk/>
            <pc:sldMk cId="1419305761" sldId="389"/>
            <ac:cxnSpMk id="24" creationId="{6C315440-E644-43D7-8D33-5D1E921833D4}"/>
          </ac:cxnSpMkLst>
        </pc:cxnChg>
        <pc:cxnChg chg="mod">
          <ac:chgData name="김 민호" userId="0f5da431a89d92c6" providerId="LiveId" clId="{4C9A0515-AE4D-47ED-960E-5571261C77BA}" dt="2021-07-15T09:22:25.208" v="4822" actId="21"/>
          <ac:cxnSpMkLst>
            <pc:docMk/>
            <pc:sldMk cId="1419305761" sldId="389"/>
            <ac:cxnSpMk id="25" creationId="{0F390B35-9493-499F-9804-B167E63E59A3}"/>
          </ac:cxnSpMkLst>
        </pc:cxnChg>
        <pc:cxnChg chg="mod">
          <ac:chgData name="김 민호" userId="0f5da431a89d92c6" providerId="LiveId" clId="{4C9A0515-AE4D-47ED-960E-5571261C77BA}" dt="2021-07-15T09:22:27.768" v="4824"/>
          <ac:cxnSpMkLst>
            <pc:docMk/>
            <pc:sldMk cId="1419305761" sldId="389"/>
            <ac:cxnSpMk id="32" creationId="{8C797739-1050-4594-91C6-430F618D6BDE}"/>
          </ac:cxnSpMkLst>
        </pc:cxnChg>
        <pc:cxnChg chg="mod">
          <ac:chgData name="김 민호" userId="0f5da431a89d92c6" providerId="LiveId" clId="{4C9A0515-AE4D-47ED-960E-5571261C77BA}" dt="2021-07-15T09:22:27.768" v="4824"/>
          <ac:cxnSpMkLst>
            <pc:docMk/>
            <pc:sldMk cId="1419305761" sldId="389"/>
            <ac:cxnSpMk id="33" creationId="{36480EC5-5D9D-4592-8F22-57700ABD23EC}"/>
          </ac:cxnSpMkLst>
        </pc:cxnChg>
        <pc:cxnChg chg="mod">
          <ac:chgData name="김 민호" userId="0f5da431a89d92c6" providerId="LiveId" clId="{4C9A0515-AE4D-47ED-960E-5571261C77BA}" dt="2021-07-15T09:22:27.768" v="4824"/>
          <ac:cxnSpMkLst>
            <pc:docMk/>
            <pc:sldMk cId="1419305761" sldId="389"/>
            <ac:cxnSpMk id="34" creationId="{D9BD9390-FBF8-4A9A-A582-B85AD05F6092}"/>
          </ac:cxnSpMkLst>
        </pc:cxnChg>
        <pc:cxnChg chg="del mod">
          <ac:chgData name="김 민호" userId="0f5da431a89d92c6" providerId="LiveId" clId="{4C9A0515-AE4D-47ED-960E-5571261C77BA}" dt="2021-07-15T09:22:26.879" v="4823" actId="478"/>
          <ac:cxnSpMkLst>
            <pc:docMk/>
            <pc:sldMk cId="1419305761" sldId="389"/>
            <ac:cxnSpMk id="50" creationId="{E08473D5-8384-42E2-8D3E-62B2091741CC}"/>
          </ac:cxnSpMkLst>
        </pc:cxnChg>
        <pc:cxnChg chg="del mod">
          <ac:chgData name="김 민호" userId="0f5da431a89d92c6" providerId="LiveId" clId="{4C9A0515-AE4D-47ED-960E-5571261C77BA}" dt="2021-07-15T09:22:26.879" v="4823" actId="478"/>
          <ac:cxnSpMkLst>
            <pc:docMk/>
            <pc:sldMk cId="1419305761" sldId="389"/>
            <ac:cxnSpMk id="67" creationId="{57E68036-ED46-4C5A-99E2-CBEAB0D8958A}"/>
          </ac:cxnSpMkLst>
        </pc:cxnChg>
      </pc:sldChg>
      <pc:sldChg chg="addSp delSp modSp add mod">
        <pc:chgData name="김 민호" userId="0f5da431a89d92c6" providerId="LiveId" clId="{4C9A0515-AE4D-47ED-960E-5571261C77BA}" dt="2021-07-15T09:39:52.353" v="5401" actId="14100"/>
        <pc:sldMkLst>
          <pc:docMk/>
          <pc:sldMk cId="1242194298" sldId="390"/>
        </pc:sldMkLst>
        <pc:spChg chg="mod">
          <ac:chgData name="김 민호" userId="0f5da431a89d92c6" providerId="LiveId" clId="{4C9A0515-AE4D-47ED-960E-5571261C77BA}" dt="2021-07-15T09:34:13.870" v="5293"/>
          <ac:spMkLst>
            <pc:docMk/>
            <pc:sldMk cId="1242194298" sldId="390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5T09:32:21.582" v="4975"/>
          <ac:spMkLst>
            <pc:docMk/>
            <pc:sldMk cId="1242194298" sldId="390"/>
            <ac:spMk id="22" creationId="{F823846F-3B7C-443B-893A-9365AC7FF82C}"/>
          </ac:spMkLst>
        </pc:spChg>
        <pc:spChg chg="add mod">
          <ac:chgData name="김 민호" userId="0f5da431a89d92c6" providerId="LiveId" clId="{4C9A0515-AE4D-47ED-960E-5571261C77BA}" dt="2021-07-15T09:37:16.824" v="5368" actId="1076"/>
          <ac:spMkLst>
            <pc:docMk/>
            <pc:sldMk cId="1242194298" sldId="390"/>
            <ac:spMk id="31" creationId="{F4DE33D3-1AD1-45CD-BF21-964E67BA850D}"/>
          </ac:spMkLst>
        </pc:spChg>
        <pc:spChg chg="add mod">
          <ac:chgData name="김 민호" userId="0f5da431a89d92c6" providerId="LiveId" clId="{4C9A0515-AE4D-47ED-960E-5571261C77BA}" dt="2021-07-15T09:37:16.824" v="5368" actId="1076"/>
          <ac:spMkLst>
            <pc:docMk/>
            <pc:sldMk cId="1242194298" sldId="390"/>
            <ac:spMk id="32" creationId="{7E65E4AC-FB4D-4E0A-81DC-C664E300C238}"/>
          </ac:spMkLst>
        </pc:spChg>
        <pc:spChg chg="mod">
          <ac:chgData name="김 민호" userId="0f5da431a89d92c6" providerId="LiveId" clId="{4C9A0515-AE4D-47ED-960E-5571261C77BA}" dt="2021-07-15T09:33:45.018" v="5256" actId="20577"/>
          <ac:spMkLst>
            <pc:docMk/>
            <pc:sldMk cId="1242194298" sldId="390"/>
            <ac:spMk id="42" creationId="{0C911B74-CD9D-455D-92D4-6005B3BD24E3}"/>
          </ac:spMkLst>
        </pc:spChg>
        <pc:spChg chg="add mod">
          <ac:chgData name="김 민호" userId="0f5da431a89d92c6" providerId="LiveId" clId="{4C9A0515-AE4D-47ED-960E-5571261C77BA}" dt="2021-07-15T09:39:29.948" v="5391" actId="1076"/>
          <ac:spMkLst>
            <pc:docMk/>
            <pc:sldMk cId="1242194298" sldId="390"/>
            <ac:spMk id="59" creationId="{57A4AA2F-FFFD-42EA-9F39-B66A362F384F}"/>
          </ac:spMkLst>
        </pc:spChg>
        <pc:spChg chg="add mod">
          <ac:chgData name="김 민호" userId="0f5da431a89d92c6" providerId="LiveId" clId="{4C9A0515-AE4D-47ED-960E-5571261C77BA}" dt="2021-07-15T09:38:53.460" v="5378" actId="20577"/>
          <ac:spMkLst>
            <pc:docMk/>
            <pc:sldMk cId="1242194298" sldId="390"/>
            <ac:spMk id="60" creationId="{44A4697B-08F5-4CAF-A33D-E8990BCD6519}"/>
          </ac:spMkLst>
        </pc:spChg>
        <pc:spChg chg="add mod">
          <ac:chgData name="김 민호" userId="0f5da431a89d92c6" providerId="LiveId" clId="{4C9A0515-AE4D-47ED-960E-5571261C77BA}" dt="2021-07-15T09:38:32.164" v="5375" actId="1076"/>
          <ac:spMkLst>
            <pc:docMk/>
            <pc:sldMk cId="1242194298" sldId="390"/>
            <ac:spMk id="72" creationId="{0F6CBAC4-483C-4DBC-A65F-38930D6A243E}"/>
          </ac:spMkLst>
        </pc:spChg>
        <pc:spChg chg="add mod">
          <ac:chgData name="김 민호" userId="0f5da431a89d92c6" providerId="LiveId" clId="{4C9A0515-AE4D-47ED-960E-5571261C77BA}" dt="2021-07-15T09:38:57.286" v="5380" actId="20577"/>
          <ac:spMkLst>
            <pc:docMk/>
            <pc:sldMk cId="1242194298" sldId="390"/>
            <ac:spMk id="73" creationId="{E65FEE9D-E277-48D7-AAC9-9F4FD9003439}"/>
          </ac:spMkLst>
        </pc:spChg>
        <pc:spChg chg="add mod">
          <ac:chgData name="김 민호" userId="0f5da431a89d92c6" providerId="LiveId" clId="{4C9A0515-AE4D-47ED-960E-5571261C77BA}" dt="2021-07-15T09:38:13.322" v="5372" actId="571"/>
          <ac:spMkLst>
            <pc:docMk/>
            <pc:sldMk cId="1242194298" sldId="390"/>
            <ac:spMk id="81" creationId="{CF503D34-4C4C-4E25-B024-B4E9D64E60D5}"/>
          </ac:spMkLst>
        </pc:spChg>
        <pc:spChg chg="add mod">
          <ac:chgData name="김 민호" userId="0f5da431a89d92c6" providerId="LiveId" clId="{4C9A0515-AE4D-47ED-960E-5571261C77BA}" dt="2021-07-15T09:38:13.322" v="5372" actId="571"/>
          <ac:spMkLst>
            <pc:docMk/>
            <pc:sldMk cId="1242194298" sldId="390"/>
            <ac:spMk id="82" creationId="{FFCD77C7-4E7E-4295-8061-B06DA0C8DD7D}"/>
          </ac:spMkLst>
        </pc:spChg>
        <pc:spChg chg="add mod">
          <ac:chgData name="김 민호" userId="0f5da431a89d92c6" providerId="LiveId" clId="{4C9A0515-AE4D-47ED-960E-5571261C77BA}" dt="2021-07-15T09:39:50.352" v="5400" actId="1076"/>
          <ac:spMkLst>
            <pc:docMk/>
            <pc:sldMk cId="1242194298" sldId="390"/>
            <ac:spMk id="90" creationId="{351D29CE-9ED4-41E4-B13C-924A2C35282F}"/>
          </ac:spMkLst>
        </pc:spChg>
        <pc:spChg chg="add mod">
          <ac:chgData name="김 민호" userId="0f5da431a89d92c6" providerId="LiveId" clId="{4C9A0515-AE4D-47ED-960E-5571261C77BA}" dt="2021-07-15T09:39:00.604" v="5382" actId="20577"/>
          <ac:spMkLst>
            <pc:docMk/>
            <pc:sldMk cId="1242194298" sldId="390"/>
            <ac:spMk id="91" creationId="{B29C542E-C771-474A-B40D-D66E4B7193D3}"/>
          </ac:spMkLst>
        </pc:spChg>
        <pc:graphicFrameChg chg="del">
          <ac:chgData name="김 민호" userId="0f5da431a89d92c6" providerId="LiveId" clId="{4C9A0515-AE4D-47ED-960E-5571261C77BA}" dt="2021-07-15T09:33:31.494" v="5249" actId="478"/>
          <ac:graphicFrameMkLst>
            <pc:docMk/>
            <pc:sldMk cId="1242194298" sldId="390"/>
            <ac:graphicFrameMk id="3" creationId="{BB6F1F9C-759E-4C3B-89FC-FAABEF0B64F8}"/>
          </ac:graphicFrameMkLst>
        </pc:graphicFrameChg>
        <pc:graphicFrameChg chg="add mod modGraphic">
          <ac:chgData name="김 민호" userId="0f5da431a89d92c6" providerId="LiveId" clId="{4C9A0515-AE4D-47ED-960E-5571261C77BA}" dt="2021-07-15T09:37:16.824" v="5368" actId="1076"/>
          <ac:graphicFrameMkLst>
            <pc:docMk/>
            <pc:sldMk cId="1242194298" sldId="390"/>
            <ac:graphicFrameMk id="23" creationId="{289CE1C0-4425-4AB4-8B83-4D98E8FF6721}"/>
          </ac:graphicFrameMkLst>
        </pc:graphicFrameChg>
        <pc:graphicFrameChg chg="add mod modGraphic">
          <ac:chgData name="김 민호" userId="0f5da431a89d92c6" providerId="LiveId" clId="{4C9A0515-AE4D-47ED-960E-5571261C77BA}" dt="2021-07-15T09:37:16.824" v="5368" actId="1076"/>
          <ac:graphicFrameMkLst>
            <pc:docMk/>
            <pc:sldMk cId="1242194298" sldId="390"/>
            <ac:graphicFrameMk id="25" creationId="{1DBDF015-7004-4F4C-8FA3-2EE2AAC94895}"/>
          </ac:graphicFrameMkLst>
        </pc:graphicFrameChg>
        <pc:graphicFrameChg chg="add mod modGraphic">
          <ac:chgData name="김 민호" userId="0f5da431a89d92c6" providerId="LiveId" clId="{4C9A0515-AE4D-47ED-960E-5571261C77BA}" dt="2021-07-15T09:37:16.824" v="5368" actId="1076"/>
          <ac:graphicFrameMkLst>
            <pc:docMk/>
            <pc:sldMk cId="1242194298" sldId="390"/>
            <ac:graphicFrameMk id="28" creationId="{220DB0BD-E000-45FA-966F-F1A0097B2E07}"/>
          </ac:graphicFrameMkLst>
        </pc:graphicFrameChg>
        <pc:graphicFrameChg chg="add mod modGraphic">
          <ac:chgData name="김 민호" userId="0f5da431a89d92c6" providerId="LiveId" clId="{4C9A0515-AE4D-47ED-960E-5571261C77BA}" dt="2021-07-15T09:39:07.232" v="5384" actId="20577"/>
          <ac:graphicFrameMkLst>
            <pc:docMk/>
            <pc:sldMk cId="1242194298" sldId="390"/>
            <ac:graphicFrameMk id="49" creationId="{1D7517FB-698D-4CF0-950A-35B01DD12F6C}"/>
          </ac:graphicFrameMkLst>
        </pc:graphicFrameChg>
        <pc:graphicFrameChg chg="add mod">
          <ac:chgData name="김 민호" userId="0f5da431a89d92c6" providerId="LiveId" clId="{4C9A0515-AE4D-47ED-960E-5571261C77BA}" dt="2021-07-15T09:38:25.672" v="5374" actId="1076"/>
          <ac:graphicFrameMkLst>
            <pc:docMk/>
            <pc:sldMk cId="1242194298" sldId="390"/>
            <ac:graphicFrameMk id="52" creationId="{44290D43-AC9A-4167-8C3B-6358F50C8DD2}"/>
          </ac:graphicFrameMkLst>
        </pc:graphicFrameChg>
        <pc:graphicFrameChg chg="add del mod">
          <ac:chgData name="김 민호" userId="0f5da431a89d92c6" providerId="LiveId" clId="{4C9A0515-AE4D-47ED-960E-5571261C77BA}" dt="2021-07-15T09:39:09.611" v="5385" actId="478"/>
          <ac:graphicFrameMkLst>
            <pc:docMk/>
            <pc:sldMk cId="1242194298" sldId="390"/>
            <ac:graphicFrameMk id="54" creationId="{0C0EFA19-01DE-4C7F-BDD4-1B5BDB213EF6}"/>
          </ac:graphicFrameMkLst>
        </pc:graphicFrameChg>
        <pc:graphicFrameChg chg="add mod modGraphic">
          <ac:chgData name="김 민호" userId="0f5da431a89d92c6" providerId="LiveId" clId="{4C9A0515-AE4D-47ED-960E-5571261C77BA}" dt="2021-07-15T09:39:36.800" v="5393" actId="20577"/>
          <ac:graphicFrameMkLst>
            <pc:docMk/>
            <pc:sldMk cId="1242194298" sldId="390"/>
            <ac:graphicFrameMk id="62" creationId="{E3B0CFFC-183A-41FB-8ADA-63FD5D1830D6}"/>
          </ac:graphicFrameMkLst>
        </pc:graphicFrameChg>
        <pc:graphicFrameChg chg="add mod modGraphic">
          <ac:chgData name="김 민호" userId="0f5da431a89d92c6" providerId="LiveId" clId="{4C9A0515-AE4D-47ED-960E-5571261C77BA}" dt="2021-07-15T09:39:38.457" v="5395" actId="20577"/>
          <ac:graphicFrameMkLst>
            <pc:docMk/>
            <pc:sldMk cId="1242194298" sldId="390"/>
            <ac:graphicFrameMk id="68" creationId="{77960E8B-F35A-45EC-9E9C-2FB73E370EF9}"/>
          </ac:graphicFrameMkLst>
        </pc:graphicFrameChg>
        <pc:graphicFrameChg chg="add mod">
          <ac:chgData name="김 민호" userId="0f5da431a89d92c6" providerId="LiveId" clId="{4C9A0515-AE4D-47ED-960E-5571261C77BA}" dt="2021-07-15T09:38:32.164" v="5375" actId="1076"/>
          <ac:graphicFrameMkLst>
            <pc:docMk/>
            <pc:sldMk cId="1242194298" sldId="390"/>
            <ac:graphicFrameMk id="70" creationId="{1C979544-A9AA-44D8-9305-F44E8CFF8B49}"/>
          </ac:graphicFrameMkLst>
        </pc:graphicFrameChg>
        <pc:graphicFrameChg chg="add mod">
          <ac:chgData name="김 민호" userId="0f5da431a89d92c6" providerId="LiveId" clId="{4C9A0515-AE4D-47ED-960E-5571261C77BA}" dt="2021-07-15T09:38:13.322" v="5372" actId="571"/>
          <ac:graphicFrameMkLst>
            <pc:docMk/>
            <pc:sldMk cId="1242194298" sldId="390"/>
            <ac:graphicFrameMk id="75" creationId="{C46A11B1-705D-40A2-BD22-2C944D239087}"/>
          </ac:graphicFrameMkLst>
        </pc:graphicFrameChg>
        <pc:graphicFrameChg chg="add mod">
          <ac:chgData name="김 민호" userId="0f5da431a89d92c6" providerId="LiveId" clId="{4C9A0515-AE4D-47ED-960E-5571261C77BA}" dt="2021-07-15T09:38:13.322" v="5372" actId="571"/>
          <ac:graphicFrameMkLst>
            <pc:docMk/>
            <pc:sldMk cId="1242194298" sldId="390"/>
            <ac:graphicFrameMk id="77" creationId="{6F428BFE-511F-4EF5-845B-AB93414A5FB0}"/>
          </ac:graphicFrameMkLst>
        </pc:graphicFrameChg>
        <pc:graphicFrameChg chg="add mod">
          <ac:chgData name="김 민호" userId="0f5da431a89d92c6" providerId="LiveId" clId="{4C9A0515-AE4D-47ED-960E-5571261C77BA}" dt="2021-07-15T09:38:13.322" v="5372" actId="571"/>
          <ac:graphicFrameMkLst>
            <pc:docMk/>
            <pc:sldMk cId="1242194298" sldId="390"/>
            <ac:graphicFrameMk id="79" creationId="{70D1D590-F328-49ED-9601-78EAAE649B12}"/>
          </ac:graphicFrameMkLst>
        </pc:graphicFrameChg>
        <pc:graphicFrameChg chg="add mod modGraphic">
          <ac:chgData name="김 민호" userId="0f5da431a89d92c6" providerId="LiveId" clId="{4C9A0515-AE4D-47ED-960E-5571261C77BA}" dt="2021-07-15T09:39:43.912" v="5397" actId="20577"/>
          <ac:graphicFrameMkLst>
            <pc:docMk/>
            <pc:sldMk cId="1242194298" sldId="390"/>
            <ac:graphicFrameMk id="84" creationId="{A4084104-78BF-4B83-B353-AD48AF75C0D8}"/>
          </ac:graphicFrameMkLst>
        </pc:graphicFrameChg>
        <pc:graphicFrameChg chg="add mod">
          <ac:chgData name="김 민호" userId="0f5da431a89d92c6" providerId="LiveId" clId="{4C9A0515-AE4D-47ED-960E-5571261C77BA}" dt="2021-07-15T09:38:44.096" v="5376" actId="571"/>
          <ac:graphicFrameMkLst>
            <pc:docMk/>
            <pc:sldMk cId="1242194298" sldId="390"/>
            <ac:graphicFrameMk id="86" creationId="{DC06F08C-BB99-4171-B298-43C9F082DD87}"/>
          </ac:graphicFrameMkLst>
        </pc:graphicFrameChg>
        <pc:graphicFrameChg chg="add del mod">
          <ac:chgData name="김 민호" userId="0f5da431a89d92c6" providerId="LiveId" clId="{4C9A0515-AE4D-47ED-960E-5571261C77BA}" dt="2021-07-15T09:39:46.004" v="5398" actId="478"/>
          <ac:graphicFrameMkLst>
            <pc:docMk/>
            <pc:sldMk cId="1242194298" sldId="390"/>
            <ac:graphicFrameMk id="88" creationId="{8F8F8323-0DB7-41D6-8181-7D5D0C3BEC9C}"/>
          </ac:graphicFrameMkLst>
        </pc:graphicFrameChg>
        <pc:cxnChg chg="add mod">
          <ac:chgData name="김 민호" userId="0f5da431a89d92c6" providerId="LiveId" clId="{4C9A0515-AE4D-47ED-960E-5571261C77BA}" dt="2021-07-15T09:37:16.824" v="5368" actId="1076"/>
          <ac:cxnSpMkLst>
            <pc:docMk/>
            <pc:sldMk cId="1242194298" sldId="390"/>
            <ac:cxnSpMk id="24" creationId="{D112AC09-C379-4007-92BD-DBAD23159BD7}"/>
          </ac:cxnSpMkLst>
        </pc:cxnChg>
        <pc:cxnChg chg="add mod">
          <ac:chgData name="김 민호" userId="0f5da431a89d92c6" providerId="LiveId" clId="{4C9A0515-AE4D-47ED-960E-5571261C77BA}" dt="2021-07-15T09:37:16.824" v="5368" actId="1076"/>
          <ac:cxnSpMkLst>
            <pc:docMk/>
            <pc:sldMk cId="1242194298" sldId="390"/>
            <ac:cxnSpMk id="26" creationId="{981B07ED-9736-45DD-A3B2-26738FAB9C7C}"/>
          </ac:cxnSpMkLst>
        </pc:cxnChg>
        <pc:cxnChg chg="add mod">
          <ac:chgData name="김 민호" userId="0f5da431a89d92c6" providerId="LiveId" clId="{4C9A0515-AE4D-47ED-960E-5571261C77BA}" dt="2021-07-15T09:37:16.824" v="5368" actId="1076"/>
          <ac:cxnSpMkLst>
            <pc:docMk/>
            <pc:sldMk cId="1242194298" sldId="390"/>
            <ac:cxnSpMk id="29" creationId="{58336CB6-FAD7-4738-A4DF-13F7DFA56208}"/>
          </ac:cxnSpMkLst>
        </pc:cxnChg>
        <pc:cxnChg chg="add mod">
          <ac:chgData name="김 민호" userId="0f5da431a89d92c6" providerId="LiveId" clId="{4C9A0515-AE4D-47ED-960E-5571261C77BA}" dt="2021-07-15T09:37:16.824" v="5368" actId="1076"/>
          <ac:cxnSpMkLst>
            <pc:docMk/>
            <pc:sldMk cId="1242194298" sldId="390"/>
            <ac:cxnSpMk id="33" creationId="{CDD032D1-BEDE-48FF-B824-6177A41A8D11}"/>
          </ac:cxnSpMkLst>
        </pc:cxnChg>
        <pc:cxnChg chg="add mod">
          <ac:chgData name="김 민호" userId="0f5da431a89d92c6" providerId="LiveId" clId="{4C9A0515-AE4D-47ED-960E-5571261C77BA}" dt="2021-07-15T09:38:25.672" v="5374" actId="1076"/>
          <ac:cxnSpMkLst>
            <pc:docMk/>
            <pc:sldMk cId="1242194298" sldId="390"/>
            <ac:cxnSpMk id="51" creationId="{73193BD0-EE03-4396-914A-8C1EC4FEAF58}"/>
          </ac:cxnSpMkLst>
        </pc:cxnChg>
        <pc:cxnChg chg="add mod">
          <ac:chgData name="김 민호" userId="0f5da431a89d92c6" providerId="LiveId" clId="{4C9A0515-AE4D-47ED-960E-5571261C77BA}" dt="2021-07-15T09:39:29.948" v="5391" actId="1076"/>
          <ac:cxnSpMkLst>
            <pc:docMk/>
            <pc:sldMk cId="1242194298" sldId="390"/>
            <ac:cxnSpMk id="53" creationId="{EF3A7E24-9A94-4B63-8051-EA581CBFFE4C}"/>
          </ac:cxnSpMkLst>
        </pc:cxnChg>
        <pc:cxnChg chg="add del mod">
          <ac:chgData name="김 민호" userId="0f5da431a89d92c6" providerId="LiveId" clId="{4C9A0515-AE4D-47ED-960E-5571261C77BA}" dt="2021-07-15T09:39:10.321" v="5386" actId="478"/>
          <ac:cxnSpMkLst>
            <pc:docMk/>
            <pc:sldMk cId="1242194298" sldId="390"/>
            <ac:cxnSpMk id="57" creationId="{3F11D982-6993-401A-9A38-3C4B0BC2E794}"/>
          </ac:cxnSpMkLst>
        </pc:cxnChg>
        <pc:cxnChg chg="add mod">
          <ac:chgData name="김 민호" userId="0f5da431a89d92c6" providerId="LiveId" clId="{4C9A0515-AE4D-47ED-960E-5571261C77BA}" dt="2021-07-15T09:38:53.460" v="5378" actId="20577"/>
          <ac:cxnSpMkLst>
            <pc:docMk/>
            <pc:sldMk cId="1242194298" sldId="390"/>
            <ac:cxnSpMk id="61" creationId="{5686FD58-AEDB-43D8-9CF5-3B669A0DCB44}"/>
          </ac:cxnSpMkLst>
        </pc:cxnChg>
        <pc:cxnChg chg="add mod">
          <ac:chgData name="김 민호" userId="0f5da431a89d92c6" providerId="LiveId" clId="{4C9A0515-AE4D-47ED-960E-5571261C77BA}" dt="2021-07-15T09:38:32.164" v="5375" actId="1076"/>
          <ac:cxnSpMkLst>
            <pc:docMk/>
            <pc:sldMk cId="1242194298" sldId="390"/>
            <ac:cxnSpMk id="63" creationId="{894A1A2A-C9E8-4AF5-BF23-30E17FDEA5D2}"/>
          </ac:cxnSpMkLst>
        </pc:cxnChg>
        <pc:cxnChg chg="add mod">
          <ac:chgData name="김 민호" userId="0f5da431a89d92c6" providerId="LiveId" clId="{4C9A0515-AE4D-47ED-960E-5571261C77BA}" dt="2021-07-15T09:38:32.164" v="5375" actId="1076"/>
          <ac:cxnSpMkLst>
            <pc:docMk/>
            <pc:sldMk cId="1242194298" sldId="390"/>
            <ac:cxnSpMk id="69" creationId="{23F9EB0C-66A9-4C0A-B5EC-A7A711F43DB7}"/>
          </ac:cxnSpMkLst>
        </pc:cxnChg>
        <pc:cxnChg chg="add mod">
          <ac:chgData name="김 민호" userId="0f5da431a89d92c6" providerId="LiveId" clId="{4C9A0515-AE4D-47ED-960E-5571261C77BA}" dt="2021-07-15T09:38:32.164" v="5375" actId="1076"/>
          <ac:cxnSpMkLst>
            <pc:docMk/>
            <pc:sldMk cId="1242194298" sldId="390"/>
            <ac:cxnSpMk id="71" creationId="{4BD8C298-EAB7-44CF-96F3-548D9940DACB}"/>
          </ac:cxnSpMkLst>
        </pc:cxnChg>
        <pc:cxnChg chg="add mod">
          <ac:chgData name="김 민호" userId="0f5da431a89d92c6" providerId="LiveId" clId="{4C9A0515-AE4D-47ED-960E-5571261C77BA}" dt="2021-07-15T09:38:57.286" v="5380" actId="20577"/>
          <ac:cxnSpMkLst>
            <pc:docMk/>
            <pc:sldMk cId="1242194298" sldId="390"/>
            <ac:cxnSpMk id="74" creationId="{96DB670F-DB06-475D-A439-E8B98686F40E}"/>
          </ac:cxnSpMkLst>
        </pc:cxnChg>
        <pc:cxnChg chg="add mod">
          <ac:chgData name="김 민호" userId="0f5da431a89d92c6" providerId="LiveId" clId="{4C9A0515-AE4D-47ED-960E-5571261C77BA}" dt="2021-07-15T09:38:13.322" v="5372" actId="571"/>
          <ac:cxnSpMkLst>
            <pc:docMk/>
            <pc:sldMk cId="1242194298" sldId="390"/>
            <ac:cxnSpMk id="76" creationId="{2EF623CF-529F-4476-9472-FEFF5BF82F59}"/>
          </ac:cxnSpMkLst>
        </pc:cxnChg>
        <pc:cxnChg chg="add mod">
          <ac:chgData name="김 민호" userId="0f5da431a89d92c6" providerId="LiveId" clId="{4C9A0515-AE4D-47ED-960E-5571261C77BA}" dt="2021-07-15T09:38:13.322" v="5372" actId="571"/>
          <ac:cxnSpMkLst>
            <pc:docMk/>
            <pc:sldMk cId="1242194298" sldId="390"/>
            <ac:cxnSpMk id="78" creationId="{DCCA5BE8-5FD6-45C3-8FAC-3CD25D526B50}"/>
          </ac:cxnSpMkLst>
        </pc:cxnChg>
        <pc:cxnChg chg="add mod">
          <ac:chgData name="김 민호" userId="0f5da431a89d92c6" providerId="LiveId" clId="{4C9A0515-AE4D-47ED-960E-5571261C77BA}" dt="2021-07-15T09:38:13.322" v="5372" actId="571"/>
          <ac:cxnSpMkLst>
            <pc:docMk/>
            <pc:sldMk cId="1242194298" sldId="390"/>
            <ac:cxnSpMk id="80" creationId="{8D01A6B3-6E6E-4FBF-B3D2-CDC28F14EE71}"/>
          </ac:cxnSpMkLst>
        </pc:cxnChg>
        <pc:cxnChg chg="add mod">
          <ac:chgData name="김 민호" userId="0f5da431a89d92c6" providerId="LiveId" clId="{4C9A0515-AE4D-47ED-960E-5571261C77BA}" dt="2021-07-15T09:38:13.322" v="5372" actId="571"/>
          <ac:cxnSpMkLst>
            <pc:docMk/>
            <pc:sldMk cId="1242194298" sldId="390"/>
            <ac:cxnSpMk id="83" creationId="{2AB55D2B-465E-4010-8E4F-8514FD3BD601}"/>
          </ac:cxnSpMkLst>
        </pc:cxnChg>
        <pc:cxnChg chg="add mod">
          <ac:chgData name="김 민호" userId="0f5da431a89d92c6" providerId="LiveId" clId="{4C9A0515-AE4D-47ED-960E-5571261C77BA}" dt="2021-07-15T09:38:44.096" v="5376" actId="571"/>
          <ac:cxnSpMkLst>
            <pc:docMk/>
            <pc:sldMk cId="1242194298" sldId="390"/>
            <ac:cxnSpMk id="85" creationId="{32C771F3-3C5A-4027-8748-42F5F6211BF5}"/>
          </ac:cxnSpMkLst>
        </pc:cxnChg>
        <pc:cxnChg chg="add mod">
          <ac:chgData name="김 민호" userId="0f5da431a89d92c6" providerId="LiveId" clId="{4C9A0515-AE4D-47ED-960E-5571261C77BA}" dt="2021-07-15T09:39:52.353" v="5401" actId="14100"/>
          <ac:cxnSpMkLst>
            <pc:docMk/>
            <pc:sldMk cId="1242194298" sldId="390"/>
            <ac:cxnSpMk id="87" creationId="{D709544D-3BAE-46BA-B93C-22D6DD2EFAE5}"/>
          </ac:cxnSpMkLst>
        </pc:cxnChg>
        <pc:cxnChg chg="add del mod">
          <ac:chgData name="김 민호" userId="0f5da431a89d92c6" providerId="LiveId" clId="{4C9A0515-AE4D-47ED-960E-5571261C77BA}" dt="2021-07-15T09:39:46.506" v="5399" actId="478"/>
          <ac:cxnSpMkLst>
            <pc:docMk/>
            <pc:sldMk cId="1242194298" sldId="390"/>
            <ac:cxnSpMk id="89" creationId="{65B60E3D-941E-4382-A91E-CBEBA0530560}"/>
          </ac:cxnSpMkLst>
        </pc:cxnChg>
        <pc:cxnChg chg="add mod">
          <ac:chgData name="김 민호" userId="0f5da431a89d92c6" providerId="LiveId" clId="{4C9A0515-AE4D-47ED-960E-5571261C77BA}" dt="2021-07-15T09:39:00.604" v="5382" actId="20577"/>
          <ac:cxnSpMkLst>
            <pc:docMk/>
            <pc:sldMk cId="1242194298" sldId="390"/>
            <ac:cxnSpMk id="92" creationId="{EEB5A6B5-176C-4ACA-930D-3E59D1A6F582}"/>
          </ac:cxnSpMkLst>
        </pc:cxnChg>
      </pc:sldChg>
      <pc:sldChg chg="addSp delSp modSp add mod">
        <pc:chgData name="김 민호" userId="0f5da431a89d92c6" providerId="LiveId" clId="{4C9A0515-AE4D-47ED-960E-5571261C77BA}" dt="2021-07-15T09:42:37.928" v="5440" actId="1076"/>
        <pc:sldMkLst>
          <pc:docMk/>
          <pc:sldMk cId="88405732" sldId="391"/>
        </pc:sldMkLst>
        <pc:spChg chg="mod">
          <ac:chgData name="김 민호" userId="0f5da431a89d92c6" providerId="LiveId" clId="{4C9A0515-AE4D-47ED-960E-5571261C77BA}" dt="2021-07-15T09:40:33.442" v="5408" actId="1076"/>
          <ac:spMkLst>
            <pc:docMk/>
            <pc:sldMk cId="88405732" sldId="391"/>
            <ac:spMk id="31" creationId="{F4DE33D3-1AD1-45CD-BF21-964E67BA850D}"/>
          </ac:spMkLst>
        </pc:spChg>
        <pc:spChg chg="add mod">
          <ac:chgData name="김 민호" userId="0f5da431a89d92c6" providerId="LiveId" clId="{4C9A0515-AE4D-47ED-960E-5571261C77BA}" dt="2021-07-15T09:40:20.220" v="5405"/>
          <ac:spMkLst>
            <pc:docMk/>
            <pc:sldMk cId="88405732" sldId="391"/>
            <ac:spMk id="54" creationId="{D69D8D30-D62F-48BD-9B28-02F12830488F}"/>
          </ac:spMkLst>
        </pc:spChg>
        <pc:spChg chg="add mod">
          <ac:chgData name="김 민호" userId="0f5da431a89d92c6" providerId="LiveId" clId="{4C9A0515-AE4D-47ED-960E-5571261C77BA}" dt="2021-07-15T09:40:20.220" v="5405"/>
          <ac:spMkLst>
            <pc:docMk/>
            <pc:sldMk cId="88405732" sldId="391"/>
            <ac:spMk id="57" creationId="{D610F4DB-554E-4EE1-B18C-3E9A08C31DC9}"/>
          </ac:spMkLst>
        </pc:spChg>
        <pc:spChg chg="mod">
          <ac:chgData name="김 민호" userId="0f5da431a89d92c6" providerId="LiveId" clId="{4C9A0515-AE4D-47ED-960E-5571261C77BA}" dt="2021-07-15T09:42:37.928" v="5440" actId="1076"/>
          <ac:spMkLst>
            <pc:docMk/>
            <pc:sldMk cId="88405732" sldId="391"/>
            <ac:spMk id="59" creationId="{57A4AA2F-FFFD-42EA-9F39-B66A362F384F}"/>
          </ac:spMkLst>
        </pc:spChg>
        <pc:spChg chg="mod">
          <ac:chgData name="김 민호" userId="0f5da431a89d92c6" providerId="LiveId" clId="{4C9A0515-AE4D-47ED-960E-5571261C77BA}" dt="2021-07-15T09:41:12.791" v="5418" actId="1076"/>
          <ac:spMkLst>
            <pc:docMk/>
            <pc:sldMk cId="88405732" sldId="391"/>
            <ac:spMk id="72" creationId="{0F6CBAC4-483C-4DBC-A65F-38930D6A243E}"/>
          </ac:spMkLst>
        </pc:spChg>
        <pc:spChg chg="add mod">
          <ac:chgData name="김 민호" userId="0f5da431a89d92c6" providerId="LiveId" clId="{4C9A0515-AE4D-47ED-960E-5571261C77BA}" dt="2021-07-15T09:40:20.220" v="5405"/>
          <ac:spMkLst>
            <pc:docMk/>
            <pc:sldMk cId="88405732" sldId="391"/>
            <ac:spMk id="75" creationId="{83E89DCA-F880-47B4-BB03-428B4EC15468}"/>
          </ac:spMkLst>
        </pc:spChg>
        <pc:spChg chg="add mod">
          <ac:chgData name="김 민호" userId="0f5da431a89d92c6" providerId="LiveId" clId="{4C9A0515-AE4D-47ED-960E-5571261C77BA}" dt="2021-07-15T09:40:20.220" v="5405"/>
          <ac:spMkLst>
            <pc:docMk/>
            <pc:sldMk cId="88405732" sldId="391"/>
            <ac:spMk id="77" creationId="{E30715EB-EE1F-433D-97B3-AD3154F10782}"/>
          </ac:spMkLst>
        </pc:spChg>
        <pc:spChg chg="mod">
          <ac:chgData name="김 민호" userId="0f5da431a89d92c6" providerId="LiveId" clId="{4C9A0515-AE4D-47ED-960E-5571261C77BA}" dt="2021-07-15T09:41:23.573" v="5424" actId="1076"/>
          <ac:spMkLst>
            <pc:docMk/>
            <pc:sldMk cId="88405732" sldId="391"/>
            <ac:spMk id="90" creationId="{351D29CE-9ED4-41E4-B13C-924A2C35282F}"/>
          </ac:spMkLst>
        </pc:spChg>
        <pc:grpChg chg="del">
          <ac:chgData name="김 민호" userId="0f5da431a89d92c6" providerId="LiveId" clId="{4C9A0515-AE4D-47ED-960E-5571261C77BA}" dt="2021-07-15T09:40:20.020" v="5404" actId="478"/>
          <ac:grpSpMkLst>
            <pc:docMk/>
            <pc:sldMk cId="88405732" sldId="391"/>
            <ac:grpSpMk id="4" creationId="{D4A7B491-9E65-4308-A4AF-548EF50592D2}"/>
          </ac:grpSpMkLst>
        </pc:grpChg>
        <pc:graphicFrameChg chg="del">
          <ac:chgData name="김 민호" userId="0f5da431a89d92c6" providerId="LiveId" clId="{4C9A0515-AE4D-47ED-960E-5571261C77BA}" dt="2021-07-15T09:40:28.992" v="5406" actId="478"/>
          <ac:graphicFrameMkLst>
            <pc:docMk/>
            <pc:sldMk cId="88405732" sldId="391"/>
            <ac:graphicFrameMk id="28" creationId="{220DB0BD-E000-45FA-966F-F1A0097B2E07}"/>
          </ac:graphicFrameMkLst>
        </pc:graphicFrameChg>
        <pc:graphicFrameChg chg="del">
          <ac:chgData name="김 민호" userId="0f5da431a89d92c6" providerId="LiveId" clId="{4C9A0515-AE4D-47ED-960E-5571261C77BA}" dt="2021-07-15T09:40:46.104" v="5410" actId="478"/>
          <ac:graphicFrameMkLst>
            <pc:docMk/>
            <pc:sldMk cId="88405732" sldId="391"/>
            <ac:graphicFrameMk id="52" creationId="{44290D43-AC9A-4167-8C3B-6358F50C8DD2}"/>
          </ac:graphicFrameMkLst>
        </pc:graphicFrameChg>
        <pc:graphicFrameChg chg="del">
          <ac:chgData name="김 민호" userId="0f5da431a89d92c6" providerId="LiveId" clId="{4C9A0515-AE4D-47ED-960E-5571261C77BA}" dt="2021-07-15T09:41:04.670" v="5414" actId="478"/>
          <ac:graphicFrameMkLst>
            <pc:docMk/>
            <pc:sldMk cId="88405732" sldId="391"/>
            <ac:graphicFrameMk id="68" creationId="{77960E8B-F35A-45EC-9E9C-2FB73E370EF9}"/>
          </ac:graphicFrameMkLst>
        </pc:graphicFrameChg>
        <pc:graphicFrameChg chg="del">
          <ac:chgData name="김 민호" userId="0f5da431a89d92c6" providerId="LiveId" clId="{4C9A0515-AE4D-47ED-960E-5571261C77BA}" dt="2021-07-15T09:41:05.476" v="5415" actId="478"/>
          <ac:graphicFrameMkLst>
            <pc:docMk/>
            <pc:sldMk cId="88405732" sldId="391"/>
            <ac:graphicFrameMk id="70" creationId="{1C979544-A9AA-44D8-9305-F44E8CFF8B49}"/>
          </ac:graphicFrameMkLst>
        </pc:graphicFrameChg>
        <pc:graphicFrameChg chg="add del mod">
          <ac:chgData name="김 민호" userId="0f5da431a89d92c6" providerId="LiveId" clId="{4C9A0515-AE4D-47ED-960E-5571261C77BA}" dt="2021-07-15T09:42:28.122" v="5434"/>
          <ac:graphicFrameMkLst>
            <pc:docMk/>
            <pc:sldMk cId="88405732" sldId="391"/>
            <ac:graphicFrameMk id="79" creationId="{022452C2-AE88-40B1-935D-17DA0DB29DC9}"/>
          </ac:graphicFrameMkLst>
        </pc:graphicFrameChg>
        <pc:graphicFrameChg chg="add del mod">
          <ac:chgData name="김 민호" userId="0f5da431a89d92c6" providerId="LiveId" clId="{4C9A0515-AE4D-47ED-960E-5571261C77BA}" dt="2021-07-15T09:42:37.432" v="5439"/>
          <ac:graphicFrameMkLst>
            <pc:docMk/>
            <pc:sldMk cId="88405732" sldId="391"/>
            <ac:graphicFrameMk id="80" creationId="{082DF186-B49D-42F9-BB24-D59C65269495}"/>
          </ac:graphicFrameMkLst>
        </pc:graphicFrameChg>
        <pc:graphicFrameChg chg="del">
          <ac:chgData name="김 민호" userId="0f5da431a89d92c6" providerId="LiveId" clId="{4C9A0515-AE4D-47ED-960E-5571261C77BA}" dt="2021-07-15T09:41:17.957" v="5420" actId="478"/>
          <ac:graphicFrameMkLst>
            <pc:docMk/>
            <pc:sldMk cId="88405732" sldId="391"/>
            <ac:graphicFrameMk id="84" creationId="{A4084104-78BF-4B83-B353-AD48AF75C0D8}"/>
          </ac:graphicFrameMkLst>
        </pc:graphicFrameChg>
        <pc:graphicFrameChg chg="del">
          <ac:chgData name="김 민호" userId="0f5da431a89d92c6" providerId="LiveId" clId="{4C9A0515-AE4D-47ED-960E-5571261C77BA}" dt="2021-07-15T09:41:18.537" v="5421" actId="478"/>
          <ac:graphicFrameMkLst>
            <pc:docMk/>
            <pc:sldMk cId="88405732" sldId="391"/>
            <ac:graphicFrameMk id="86" creationId="{DC06F08C-BB99-4171-B298-43C9F082DD87}"/>
          </ac:graphicFrameMkLst>
        </pc:graphicFrameChg>
        <pc:cxnChg chg="mod">
          <ac:chgData name="김 민호" userId="0f5da431a89d92c6" providerId="LiveId" clId="{4C9A0515-AE4D-47ED-960E-5571261C77BA}" dt="2021-07-15T09:40:35.226" v="5409" actId="14100"/>
          <ac:cxnSpMkLst>
            <pc:docMk/>
            <pc:sldMk cId="88405732" sldId="391"/>
            <ac:cxnSpMk id="26" creationId="{981B07ED-9736-45DD-A3B2-26738FAB9C7C}"/>
          </ac:cxnSpMkLst>
        </pc:cxnChg>
        <pc:cxnChg chg="del mod">
          <ac:chgData name="김 민호" userId="0f5da431a89d92c6" providerId="LiveId" clId="{4C9A0515-AE4D-47ED-960E-5571261C77BA}" dt="2021-07-15T09:40:29.406" v="5407" actId="478"/>
          <ac:cxnSpMkLst>
            <pc:docMk/>
            <pc:sldMk cId="88405732" sldId="391"/>
            <ac:cxnSpMk id="29" creationId="{58336CB6-FAD7-4738-A4DF-13F7DFA56208}"/>
          </ac:cxnSpMkLst>
        </pc:cxnChg>
        <pc:cxnChg chg="mod">
          <ac:chgData name="김 민호" userId="0f5da431a89d92c6" providerId="LiveId" clId="{4C9A0515-AE4D-47ED-960E-5571261C77BA}" dt="2021-07-15T09:40:20.020" v="5404" actId="478"/>
          <ac:cxnSpMkLst>
            <pc:docMk/>
            <pc:sldMk cId="88405732" sldId="391"/>
            <ac:cxnSpMk id="43" creationId="{990027D5-FDAE-42DF-B99C-A03E59557804}"/>
          </ac:cxnSpMkLst>
        </pc:cxnChg>
        <pc:cxnChg chg="mod">
          <ac:chgData name="김 민호" userId="0f5da431a89d92c6" providerId="LiveId" clId="{4C9A0515-AE4D-47ED-960E-5571261C77BA}" dt="2021-07-15T09:40:20.020" v="5404" actId="478"/>
          <ac:cxnSpMkLst>
            <pc:docMk/>
            <pc:sldMk cId="88405732" sldId="391"/>
            <ac:cxnSpMk id="50" creationId="{E08473D5-8384-42E2-8D3E-62B2091741CC}"/>
          </ac:cxnSpMkLst>
        </pc:cxnChg>
        <pc:cxnChg chg="mod">
          <ac:chgData name="김 민호" userId="0f5da431a89d92c6" providerId="LiveId" clId="{4C9A0515-AE4D-47ED-960E-5571261C77BA}" dt="2021-07-15T09:42:37.928" v="5440" actId="1076"/>
          <ac:cxnSpMkLst>
            <pc:docMk/>
            <pc:sldMk cId="88405732" sldId="391"/>
            <ac:cxnSpMk id="51" creationId="{73193BD0-EE03-4396-914A-8C1EC4FEAF58}"/>
          </ac:cxnSpMkLst>
        </pc:cxnChg>
        <pc:cxnChg chg="del mod">
          <ac:chgData name="김 민호" userId="0f5da431a89d92c6" providerId="LiveId" clId="{4C9A0515-AE4D-47ED-960E-5571261C77BA}" dt="2021-07-15T09:40:46.779" v="5411" actId="478"/>
          <ac:cxnSpMkLst>
            <pc:docMk/>
            <pc:sldMk cId="88405732" sldId="391"/>
            <ac:cxnSpMk id="53" creationId="{EF3A7E24-9A94-4B63-8051-EA581CBFFE4C}"/>
          </ac:cxnSpMkLst>
        </pc:cxnChg>
        <pc:cxnChg chg="mod">
          <ac:chgData name="김 민호" userId="0f5da431a89d92c6" providerId="LiveId" clId="{4C9A0515-AE4D-47ED-960E-5571261C77BA}" dt="2021-07-15T09:41:14.780" v="5419" actId="14100"/>
          <ac:cxnSpMkLst>
            <pc:docMk/>
            <pc:sldMk cId="88405732" sldId="391"/>
            <ac:cxnSpMk id="63" creationId="{894A1A2A-C9E8-4AF5-BF23-30E17FDEA5D2}"/>
          </ac:cxnSpMkLst>
        </pc:cxnChg>
        <pc:cxnChg chg="mod">
          <ac:chgData name="김 민호" userId="0f5da431a89d92c6" providerId="LiveId" clId="{4C9A0515-AE4D-47ED-960E-5571261C77BA}" dt="2021-07-15T09:40:20.020" v="5404" actId="478"/>
          <ac:cxnSpMkLst>
            <pc:docMk/>
            <pc:sldMk cId="88405732" sldId="391"/>
            <ac:cxnSpMk id="65" creationId="{90F35629-AC22-4B7A-AA33-01CEACDE8024}"/>
          </ac:cxnSpMkLst>
        </pc:cxnChg>
        <pc:cxnChg chg="mod">
          <ac:chgData name="김 민호" userId="0f5da431a89d92c6" providerId="LiveId" clId="{4C9A0515-AE4D-47ED-960E-5571261C77BA}" dt="2021-07-15T09:40:20.020" v="5404" actId="478"/>
          <ac:cxnSpMkLst>
            <pc:docMk/>
            <pc:sldMk cId="88405732" sldId="391"/>
            <ac:cxnSpMk id="66" creationId="{CAB97055-9E27-4A0A-A307-83A01C53CA9C}"/>
          </ac:cxnSpMkLst>
        </pc:cxnChg>
        <pc:cxnChg chg="mod">
          <ac:chgData name="김 민호" userId="0f5da431a89d92c6" providerId="LiveId" clId="{4C9A0515-AE4D-47ED-960E-5571261C77BA}" dt="2021-07-15T09:40:20.020" v="5404" actId="478"/>
          <ac:cxnSpMkLst>
            <pc:docMk/>
            <pc:sldMk cId="88405732" sldId="391"/>
            <ac:cxnSpMk id="67" creationId="{57E68036-ED46-4C5A-99E2-CBEAB0D8958A}"/>
          </ac:cxnSpMkLst>
        </pc:cxnChg>
        <pc:cxnChg chg="del mod">
          <ac:chgData name="김 민호" userId="0f5da431a89d92c6" providerId="LiveId" clId="{4C9A0515-AE4D-47ED-960E-5571261C77BA}" dt="2021-07-15T09:41:05.968" v="5416" actId="478"/>
          <ac:cxnSpMkLst>
            <pc:docMk/>
            <pc:sldMk cId="88405732" sldId="391"/>
            <ac:cxnSpMk id="69" creationId="{23F9EB0C-66A9-4C0A-B5EC-A7A711F43DB7}"/>
          </ac:cxnSpMkLst>
        </pc:cxnChg>
        <pc:cxnChg chg="del mod">
          <ac:chgData name="김 민호" userId="0f5da431a89d92c6" providerId="LiveId" clId="{4C9A0515-AE4D-47ED-960E-5571261C77BA}" dt="2021-07-15T09:41:06.487" v="5417" actId="478"/>
          <ac:cxnSpMkLst>
            <pc:docMk/>
            <pc:sldMk cId="88405732" sldId="391"/>
            <ac:cxnSpMk id="71" creationId="{4BD8C298-EAB7-44CF-96F3-548D9940DACB}"/>
          </ac:cxnSpMkLst>
        </pc:cxnChg>
        <pc:cxnChg chg="add mod">
          <ac:chgData name="김 민호" userId="0f5da431a89d92c6" providerId="LiveId" clId="{4C9A0515-AE4D-47ED-960E-5571261C77BA}" dt="2021-07-15T09:40:20.220" v="5405"/>
          <ac:cxnSpMkLst>
            <pc:docMk/>
            <pc:sldMk cId="88405732" sldId="391"/>
            <ac:cxnSpMk id="76" creationId="{D0652744-214E-408A-9727-D53E02BAC297}"/>
          </ac:cxnSpMkLst>
        </pc:cxnChg>
        <pc:cxnChg chg="add mod">
          <ac:chgData name="김 민호" userId="0f5da431a89d92c6" providerId="LiveId" clId="{4C9A0515-AE4D-47ED-960E-5571261C77BA}" dt="2021-07-15T09:40:20.220" v="5405"/>
          <ac:cxnSpMkLst>
            <pc:docMk/>
            <pc:sldMk cId="88405732" sldId="391"/>
            <ac:cxnSpMk id="78" creationId="{783A6ED4-BF29-46AC-BB6D-F34090DCBC55}"/>
          </ac:cxnSpMkLst>
        </pc:cxnChg>
        <pc:cxnChg chg="del mod">
          <ac:chgData name="김 민호" userId="0f5da431a89d92c6" providerId="LiveId" clId="{4C9A0515-AE4D-47ED-960E-5571261C77BA}" dt="2021-07-15T09:41:18.936" v="5422" actId="478"/>
          <ac:cxnSpMkLst>
            <pc:docMk/>
            <pc:sldMk cId="88405732" sldId="391"/>
            <ac:cxnSpMk id="85" creationId="{32C771F3-3C5A-4027-8748-42F5F6211BF5}"/>
          </ac:cxnSpMkLst>
        </pc:cxnChg>
        <pc:cxnChg chg="del mod">
          <ac:chgData name="김 민호" userId="0f5da431a89d92c6" providerId="LiveId" clId="{4C9A0515-AE4D-47ED-960E-5571261C77BA}" dt="2021-07-15T09:41:19.465" v="5423" actId="478"/>
          <ac:cxnSpMkLst>
            <pc:docMk/>
            <pc:sldMk cId="88405732" sldId="391"/>
            <ac:cxnSpMk id="87" creationId="{D709544D-3BAE-46BA-B93C-22D6DD2EFAE5}"/>
          </ac:cxnSpMkLst>
        </pc:cxnChg>
        <pc:cxnChg chg="mod">
          <ac:chgData name="김 민호" userId="0f5da431a89d92c6" providerId="LiveId" clId="{4C9A0515-AE4D-47ED-960E-5571261C77BA}" dt="2021-07-15T09:41:25.566" v="5425" actId="14100"/>
          <ac:cxnSpMkLst>
            <pc:docMk/>
            <pc:sldMk cId="88405732" sldId="391"/>
            <ac:cxnSpMk id="92" creationId="{EEB5A6B5-176C-4ACA-930D-3E59D1A6F582}"/>
          </ac:cxnSpMkLst>
        </pc:cxnChg>
      </pc:sldChg>
      <pc:sldChg chg="addSp delSp modSp add mod">
        <pc:chgData name="김 민호" userId="0f5da431a89d92c6" providerId="LiveId" clId="{4C9A0515-AE4D-47ED-960E-5571261C77BA}" dt="2021-07-15T09:43:16.131" v="5453" actId="14100"/>
        <pc:sldMkLst>
          <pc:docMk/>
          <pc:sldMk cId="3692603971" sldId="392"/>
        </pc:sldMkLst>
        <pc:spChg chg="mod">
          <ac:chgData name="김 민호" userId="0f5da431a89d92c6" providerId="LiveId" clId="{4C9A0515-AE4D-47ED-960E-5571261C77BA}" dt="2021-07-15T09:42:12.556" v="5431" actId="1076"/>
          <ac:spMkLst>
            <pc:docMk/>
            <pc:sldMk cId="3692603971" sldId="392"/>
            <ac:spMk id="31" creationId="{F4DE33D3-1AD1-45CD-BF21-964E67BA850D}"/>
          </ac:spMkLst>
        </pc:spChg>
        <pc:spChg chg="mod">
          <ac:chgData name="김 민호" userId="0f5da431a89d92c6" providerId="LiveId" clId="{4C9A0515-AE4D-47ED-960E-5571261C77BA}" dt="2021-07-15T09:41:53.670" v="5428"/>
          <ac:spMkLst>
            <pc:docMk/>
            <pc:sldMk cId="3692603971" sldId="392"/>
            <ac:spMk id="38" creationId="{811E8168-5B44-4B97-AC04-77FD7C940D20}"/>
          </ac:spMkLst>
        </pc:spChg>
        <pc:spChg chg="mod">
          <ac:chgData name="김 민호" userId="0f5da431a89d92c6" providerId="LiveId" clId="{4C9A0515-AE4D-47ED-960E-5571261C77BA}" dt="2021-07-15T09:41:53.670" v="5428"/>
          <ac:spMkLst>
            <pc:docMk/>
            <pc:sldMk cId="3692603971" sldId="392"/>
            <ac:spMk id="39" creationId="{5E333962-002D-4F58-9F9D-C7191C76451E}"/>
          </ac:spMkLst>
        </pc:spChg>
        <pc:spChg chg="mod">
          <ac:chgData name="김 민호" userId="0f5da431a89d92c6" providerId="LiveId" clId="{4C9A0515-AE4D-47ED-960E-5571261C77BA}" dt="2021-07-15T09:41:53.670" v="5428"/>
          <ac:spMkLst>
            <pc:docMk/>
            <pc:sldMk cId="3692603971" sldId="392"/>
            <ac:spMk id="40" creationId="{96300F7C-336F-4E9E-AE90-D283800FF371}"/>
          </ac:spMkLst>
        </pc:spChg>
        <pc:spChg chg="add mod">
          <ac:chgData name="김 민호" userId="0f5da431a89d92c6" providerId="LiveId" clId="{4C9A0515-AE4D-47ED-960E-5571261C77BA}" dt="2021-07-15T09:42:55.291" v="5447"/>
          <ac:spMkLst>
            <pc:docMk/>
            <pc:sldMk cId="3692603971" sldId="392"/>
            <ac:spMk id="50" creationId="{946EC78A-2DF2-45F4-B323-40F5D6B89574}"/>
          </ac:spMkLst>
        </pc:spChg>
        <pc:spChg chg="del">
          <ac:chgData name="김 민호" userId="0f5da431a89d92c6" providerId="LiveId" clId="{4C9A0515-AE4D-47ED-960E-5571261C77BA}" dt="2021-07-15T09:41:53.472" v="5427" actId="478"/>
          <ac:spMkLst>
            <pc:docMk/>
            <pc:sldMk cId="3692603971" sldId="392"/>
            <ac:spMk id="54" creationId="{D69D8D30-D62F-48BD-9B28-02F12830488F}"/>
          </ac:spMkLst>
        </pc:spChg>
        <pc:spChg chg="del">
          <ac:chgData name="김 민호" userId="0f5da431a89d92c6" providerId="LiveId" clId="{4C9A0515-AE4D-47ED-960E-5571261C77BA}" dt="2021-07-15T09:41:53.472" v="5427" actId="478"/>
          <ac:spMkLst>
            <pc:docMk/>
            <pc:sldMk cId="3692603971" sldId="392"/>
            <ac:spMk id="57" creationId="{D610F4DB-554E-4EE1-B18C-3E9A08C31DC9}"/>
          </ac:spMkLst>
        </pc:spChg>
        <pc:spChg chg="del mod">
          <ac:chgData name="김 민호" userId="0f5da431a89d92c6" providerId="LiveId" clId="{4C9A0515-AE4D-47ED-960E-5571261C77BA}" dt="2021-07-15T09:42:50.692" v="5446" actId="478"/>
          <ac:spMkLst>
            <pc:docMk/>
            <pc:sldMk cId="3692603971" sldId="392"/>
            <ac:spMk id="59" creationId="{57A4AA2F-FFFD-42EA-9F39-B66A362F384F}"/>
          </ac:spMkLst>
        </pc:spChg>
        <pc:spChg chg="mod">
          <ac:chgData name="김 민호" userId="0f5da431a89d92c6" providerId="LiveId" clId="{4C9A0515-AE4D-47ED-960E-5571261C77BA}" dt="2021-07-15T09:43:13.686" v="5452" actId="1076"/>
          <ac:spMkLst>
            <pc:docMk/>
            <pc:sldMk cId="3692603971" sldId="392"/>
            <ac:spMk id="72" creationId="{0F6CBAC4-483C-4DBC-A65F-38930D6A243E}"/>
          </ac:spMkLst>
        </pc:spChg>
        <pc:spChg chg="del">
          <ac:chgData name="김 민호" userId="0f5da431a89d92c6" providerId="LiveId" clId="{4C9A0515-AE4D-47ED-960E-5571261C77BA}" dt="2021-07-15T09:41:53.472" v="5427" actId="478"/>
          <ac:spMkLst>
            <pc:docMk/>
            <pc:sldMk cId="3692603971" sldId="392"/>
            <ac:spMk id="75" creationId="{83E89DCA-F880-47B4-BB03-428B4EC15468}"/>
          </ac:spMkLst>
        </pc:spChg>
        <pc:spChg chg="del">
          <ac:chgData name="김 민호" userId="0f5da431a89d92c6" providerId="LiveId" clId="{4C9A0515-AE4D-47ED-960E-5571261C77BA}" dt="2021-07-15T09:41:53.472" v="5427" actId="478"/>
          <ac:spMkLst>
            <pc:docMk/>
            <pc:sldMk cId="3692603971" sldId="392"/>
            <ac:spMk id="77" creationId="{E30715EB-EE1F-433D-97B3-AD3154F10782}"/>
          </ac:spMkLst>
        </pc:spChg>
        <pc:spChg chg="del">
          <ac:chgData name="김 민호" userId="0f5da431a89d92c6" providerId="LiveId" clId="{4C9A0515-AE4D-47ED-960E-5571261C77BA}" dt="2021-07-15T09:43:05.390" v="5449" actId="478"/>
          <ac:spMkLst>
            <pc:docMk/>
            <pc:sldMk cId="3692603971" sldId="392"/>
            <ac:spMk id="90" creationId="{351D29CE-9ED4-41E4-B13C-924A2C35282F}"/>
          </ac:spMkLst>
        </pc:spChg>
        <pc:spChg chg="del">
          <ac:chgData name="김 민호" userId="0f5da431a89d92c6" providerId="LiveId" clId="{4C9A0515-AE4D-47ED-960E-5571261C77BA}" dt="2021-07-15T09:43:05.390" v="5449" actId="478"/>
          <ac:spMkLst>
            <pc:docMk/>
            <pc:sldMk cId="3692603971" sldId="392"/>
            <ac:spMk id="91" creationId="{B29C542E-C771-474A-B40D-D66E4B7193D3}"/>
          </ac:spMkLst>
        </pc:spChg>
        <pc:grpChg chg="add mod">
          <ac:chgData name="김 민호" userId="0f5da431a89d92c6" providerId="LiveId" clId="{4C9A0515-AE4D-47ED-960E-5571261C77BA}" dt="2021-07-15T09:41:53.670" v="5428"/>
          <ac:grpSpMkLst>
            <pc:docMk/>
            <pc:sldMk cId="3692603971" sldId="392"/>
            <ac:grpSpMk id="37" creationId="{85C94FCA-33DE-4D41-A06B-02C3BF2600FF}"/>
          </ac:grpSpMkLst>
        </pc:grpChg>
        <pc:graphicFrameChg chg="del">
          <ac:chgData name="김 민호" userId="0f5da431a89d92c6" providerId="LiveId" clId="{4C9A0515-AE4D-47ED-960E-5571261C77BA}" dt="2021-07-15T09:42:07.800" v="5429" actId="478"/>
          <ac:graphicFrameMkLst>
            <pc:docMk/>
            <pc:sldMk cId="3692603971" sldId="392"/>
            <ac:graphicFrameMk id="25" creationId="{1DBDF015-7004-4F4C-8FA3-2EE2AAC94895}"/>
          </ac:graphicFrameMkLst>
        </pc:graphicFrameChg>
        <pc:graphicFrameChg chg="add mod">
          <ac:chgData name="김 민호" userId="0f5da431a89d92c6" providerId="LiveId" clId="{4C9A0515-AE4D-47ED-960E-5571261C77BA}" dt="2021-07-15T09:42:41.850" v="5442"/>
          <ac:graphicFrameMkLst>
            <pc:docMk/>
            <pc:sldMk cId="3692603971" sldId="392"/>
            <ac:graphicFrameMk id="46" creationId="{F34CDEAE-577C-4ACD-A69E-757EC8637311}"/>
          </ac:graphicFrameMkLst>
        </pc:graphicFrameChg>
        <pc:graphicFrameChg chg="del">
          <ac:chgData name="김 민호" userId="0f5da431a89d92c6" providerId="LiveId" clId="{4C9A0515-AE4D-47ED-960E-5571261C77BA}" dt="2021-07-15T09:43:08.829" v="5450" actId="478"/>
          <ac:graphicFrameMkLst>
            <pc:docMk/>
            <pc:sldMk cId="3692603971" sldId="392"/>
            <ac:graphicFrameMk id="62" creationId="{E3B0CFFC-183A-41FB-8ADA-63FD5D1830D6}"/>
          </ac:graphicFrameMkLst>
        </pc:graphicFrameChg>
        <pc:cxnChg chg="mod">
          <ac:chgData name="김 민호" userId="0f5da431a89d92c6" providerId="LiveId" clId="{4C9A0515-AE4D-47ED-960E-5571261C77BA}" dt="2021-07-15T09:42:14.886" v="5432" actId="14100"/>
          <ac:cxnSpMkLst>
            <pc:docMk/>
            <pc:sldMk cId="3692603971" sldId="392"/>
            <ac:cxnSpMk id="24" creationId="{D112AC09-C379-4007-92BD-DBAD23159BD7}"/>
          </ac:cxnSpMkLst>
        </pc:cxnChg>
        <pc:cxnChg chg="del mod">
          <ac:chgData name="김 민호" userId="0f5da431a89d92c6" providerId="LiveId" clId="{4C9A0515-AE4D-47ED-960E-5571261C77BA}" dt="2021-07-15T09:42:08.937" v="5430" actId="478"/>
          <ac:cxnSpMkLst>
            <pc:docMk/>
            <pc:sldMk cId="3692603971" sldId="392"/>
            <ac:cxnSpMk id="26" creationId="{981B07ED-9736-45DD-A3B2-26738FAB9C7C}"/>
          </ac:cxnSpMkLst>
        </pc:cxnChg>
        <pc:cxnChg chg="mod">
          <ac:chgData name="김 민호" userId="0f5da431a89d92c6" providerId="LiveId" clId="{4C9A0515-AE4D-47ED-960E-5571261C77BA}" dt="2021-07-15T09:41:53.670" v="5428"/>
          <ac:cxnSpMkLst>
            <pc:docMk/>
            <pc:sldMk cId="3692603971" sldId="392"/>
            <ac:cxnSpMk id="41" creationId="{F9D8ACE0-9A39-423E-8CA5-4827AF5AFDC0}"/>
          </ac:cxnSpMkLst>
        </pc:cxnChg>
        <pc:cxnChg chg="mod">
          <ac:chgData name="김 민호" userId="0f5da431a89d92c6" providerId="LiveId" clId="{4C9A0515-AE4D-47ED-960E-5571261C77BA}" dt="2021-07-15T09:41:53.670" v="5428"/>
          <ac:cxnSpMkLst>
            <pc:docMk/>
            <pc:sldMk cId="3692603971" sldId="392"/>
            <ac:cxnSpMk id="42" creationId="{283D90EF-4884-4D39-BA5F-3690D9E7E630}"/>
          </ac:cxnSpMkLst>
        </pc:cxnChg>
        <pc:cxnChg chg="mod">
          <ac:chgData name="김 민호" userId="0f5da431a89d92c6" providerId="LiveId" clId="{4C9A0515-AE4D-47ED-960E-5571261C77BA}" dt="2021-07-15T09:41:53.670" v="5428"/>
          <ac:cxnSpMkLst>
            <pc:docMk/>
            <pc:sldMk cId="3692603971" sldId="392"/>
            <ac:cxnSpMk id="43" creationId="{0C815910-9059-49BE-ABC6-2A31D64B98FE}"/>
          </ac:cxnSpMkLst>
        </pc:cxnChg>
        <pc:cxnChg chg="add mod">
          <ac:chgData name="김 민호" userId="0f5da431a89d92c6" providerId="LiveId" clId="{4C9A0515-AE4D-47ED-960E-5571261C77BA}" dt="2021-07-15T09:42:57.852" v="5448" actId="14100"/>
          <ac:cxnSpMkLst>
            <pc:docMk/>
            <pc:sldMk cId="3692603971" sldId="392"/>
            <ac:cxnSpMk id="48" creationId="{6E4AC7D0-73B3-4D12-A049-8ED95196F258}"/>
          </ac:cxnSpMkLst>
        </pc:cxnChg>
        <pc:cxnChg chg="mod">
          <ac:chgData name="김 민호" userId="0f5da431a89d92c6" providerId="LiveId" clId="{4C9A0515-AE4D-47ED-960E-5571261C77BA}" dt="2021-07-15T09:42:44.492" v="5443" actId="14100"/>
          <ac:cxnSpMkLst>
            <pc:docMk/>
            <pc:sldMk cId="3692603971" sldId="392"/>
            <ac:cxnSpMk id="51" creationId="{73193BD0-EE03-4396-914A-8C1EC4FEAF58}"/>
          </ac:cxnSpMkLst>
        </pc:cxnChg>
        <pc:cxnChg chg="del mod">
          <ac:chgData name="김 민호" userId="0f5da431a89d92c6" providerId="LiveId" clId="{4C9A0515-AE4D-47ED-960E-5571261C77BA}" dt="2021-07-15T09:43:09.760" v="5451" actId="478"/>
          <ac:cxnSpMkLst>
            <pc:docMk/>
            <pc:sldMk cId="3692603971" sldId="392"/>
            <ac:cxnSpMk id="63" creationId="{894A1A2A-C9E8-4AF5-BF23-30E17FDEA5D2}"/>
          </ac:cxnSpMkLst>
        </pc:cxnChg>
        <pc:cxnChg chg="mod">
          <ac:chgData name="김 민호" userId="0f5da431a89d92c6" providerId="LiveId" clId="{4C9A0515-AE4D-47ED-960E-5571261C77BA}" dt="2021-07-15T09:43:16.131" v="5453" actId="14100"/>
          <ac:cxnSpMkLst>
            <pc:docMk/>
            <pc:sldMk cId="3692603971" sldId="392"/>
            <ac:cxnSpMk id="74" creationId="{96DB670F-DB06-475D-A439-E8B98686F40E}"/>
          </ac:cxnSpMkLst>
        </pc:cxnChg>
        <pc:cxnChg chg="del mod">
          <ac:chgData name="김 민호" userId="0f5da431a89d92c6" providerId="LiveId" clId="{4C9A0515-AE4D-47ED-960E-5571261C77BA}" dt="2021-07-15T09:41:53.472" v="5427" actId="478"/>
          <ac:cxnSpMkLst>
            <pc:docMk/>
            <pc:sldMk cId="3692603971" sldId="392"/>
            <ac:cxnSpMk id="76" creationId="{D0652744-214E-408A-9727-D53E02BAC297}"/>
          </ac:cxnSpMkLst>
        </pc:cxnChg>
        <pc:cxnChg chg="del mod">
          <ac:chgData name="김 민호" userId="0f5da431a89d92c6" providerId="LiveId" clId="{4C9A0515-AE4D-47ED-960E-5571261C77BA}" dt="2021-07-15T09:41:53.472" v="5427" actId="478"/>
          <ac:cxnSpMkLst>
            <pc:docMk/>
            <pc:sldMk cId="3692603971" sldId="392"/>
            <ac:cxnSpMk id="78" creationId="{783A6ED4-BF29-46AC-BB6D-F34090DCBC55}"/>
          </ac:cxnSpMkLst>
        </pc:cxnChg>
        <pc:cxnChg chg="del mod">
          <ac:chgData name="김 민호" userId="0f5da431a89d92c6" providerId="LiveId" clId="{4C9A0515-AE4D-47ED-960E-5571261C77BA}" dt="2021-07-15T09:43:05.390" v="5449" actId="478"/>
          <ac:cxnSpMkLst>
            <pc:docMk/>
            <pc:sldMk cId="3692603971" sldId="392"/>
            <ac:cxnSpMk id="92" creationId="{EEB5A6B5-176C-4ACA-930D-3E59D1A6F582}"/>
          </ac:cxnSpMkLst>
        </pc:cxnChg>
      </pc:sldChg>
      <pc:sldChg chg="delSp modSp add mod">
        <pc:chgData name="김 민호" userId="0f5da431a89d92c6" providerId="LiveId" clId="{4C9A0515-AE4D-47ED-960E-5571261C77BA}" dt="2021-07-15T09:47:08.188" v="5922"/>
        <pc:sldMkLst>
          <pc:docMk/>
          <pc:sldMk cId="4240999360" sldId="393"/>
        </pc:sldMkLst>
        <pc:spChg chg="mod">
          <ac:chgData name="김 민호" userId="0f5da431a89d92c6" providerId="LiveId" clId="{4C9A0515-AE4D-47ED-960E-5571261C77BA}" dt="2021-07-15T09:47:08.188" v="5922"/>
          <ac:spMkLst>
            <pc:docMk/>
            <pc:sldMk cId="4240999360" sldId="393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5T09:44:56.854" v="5483"/>
          <ac:spMkLst>
            <pc:docMk/>
            <pc:sldMk cId="4240999360" sldId="393"/>
            <ac:spMk id="22" creationId="{F823846F-3B7C-443B-893A-9365AC7FF82C}"/>
          </ac:spMkLst>
        </pc:spChg>
        <pc:spChg chg="mod">
          <ac:chgData name="김 민호" userId="0f5da431a89d92c6" providerId="LiveId" clId="{4C9A0515-AE4D-47ED-960E-5571261C77BA}" dt="2021-07-15T09:44:44.558" v="5464"/>
          <ac:spMkLst>
            <pc:docMk/>
            <pc:sldMk cId="4240999360" sldId="393"/>
            <ac:spMk id="58" creationId="{42F2F1C9-3848-42F6-A2F7-98F2F240BEE4}"/>
          </ac:spMkLst>
        </pc:spChg>
        <pc:grpChg chg="del">
          <ac:chgData name="김 민호" userId="0f5da431a89d92c6" providerId="LiveId" clId="{4C9A0515-AE4D-47ED-960E-5571261C77BA}" dt="2021-07-15T09:45:41.193" v="5640" actId="478"/>
          <ac:grpSpMkLst>
            <pc:docMk/>
            <pc:sldMk cId="4240999360" sldId="393"/>
            <ac:grpSpMk id="91" creationId="{DA0C04FF-68B4-455F-85D7-CFA889147C60}"/>
          </ac:grpSpMkLst>
        </pc:grpChg>
        <pc:grpChg chg="del">
          <ac:chgData name="김 민호" userId="0f5da431a89d92c6" providerId="LiveId" clId="{4C9A0515-AE4D-47ED-960E-5571261C77BA}" dt="2021-07-15T09:45:41.193" v="5640" actId="478"/>
          <ac:grpSpMkLst>
            <pc:docMk/>
            <pc:sldMk cId="4240999360" sldId="393"/>
            <ac:grpSpMk id="92" creationId="{A143C7FB-E22D-41AB-B688-7909260E9FF5}"/>
          </ac:grpSpMkLst>
        </pc:grp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43" creationId="{990027D5-FDAE-42DF-B99C-A03E59557804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50" creationId="{E08473D5-8384-42E2-8D3E-62B2091741CC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65" creationId="{90F35629-AC22-4B7A-AA33-01CEACDE8024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66" creationId="{CAB97055-9E27-4A0A-A307-83A01C53CA9C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67" creationId="{57E68036-ED46-4C5A-99E2-CBEAB0D8958A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78" creationId="{E7829FAF-F6E6-4331-A8CD-0D6018D9AB4B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84" creationId="{D07330E5-9B0E-4020-9153-53BD97D9A15A}"/>
          </ac:cxnSpMkLst>
        </pc:cxnChg>
        <pc:cxnChg chg="mod">
          <ac:chgData name="김 민호" userId="0f5da431a89d92c6" providerId="LiveId" clId="{4C9A0515-AE4D-47ED-960E-5571261C77BA}" dt="2021-07-15T09:45:41.193" v="5640" actId="478"/>
          <ac:cxnSpMkLst>
            <pc:docMk/>
            <pc:sldMk cId="4240999360" sldId="393"/>
            <ac:cxnSpMk id="85" creationId="{7C1FD74A-568A-4845-9F81-EADD25B6B82E}"/>
          </ac:cxnSpMkLst>
        </pc:cxnChg>
      </pc:sldChg>
      <pc:sldChg chg="addSp delSp modSp add mod modAnim">
        <pc:chgData name="김 민호" userId="0f5da431a89d92c6" providerId="LiveId" clId="{4C9A0515-AE4D-47ED-960E-5571261C77BA}" dt="2021-07-16T06:07:49.031" v="7469" actId="14100"/>
        <pc:sldMkLst>
          <pc:docMk/>
          <pc:sldMk cId="652017432" sldId="394"/>
        </pc:sldMkLst>
        <pc:spChg chg="add mod">
          <ac:chgData name="김 민호" userId="0f5da431a89d92c6" providerId="LiveId" clId="{4C9A0515-AE4D-47ED-960E-5571261C77BA}" dt="2021-07-16T05:58:59.192" v="7120" actId="2085"/>
          <ac:spMkLst>
            <pc:docMk/>
            <pc:sldMk cId="652017432" sldId="394"/>
            <ac:spMk id="11" creationId="{42E93AF2-80F9-4F4E-BE5B-3C09E3B928F6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12" creationId="{3E662FAF-161D-4F4F-B9E8-4317E79FEED8}"/>
          </ac:spMkLst>
        </pc:spChg>
        <pc:spChg chg="mod">
          <ac:chgData name="김 민호" userId="0f5da431a89d92c6" providerId="LiveId" clId="{4C9A0515-AE4D-47ED-960E-5571261C77BA}" dt="2021-07-16T05:31:41.071" v="6361" actId="20577"/>
          <ac:spMkLst>
            <pc:docMk/>
            <pc:sldMk cId="652017432" sldId="394"/>
            <ac:spMk id="13" creationId="{5089CA66-C5BB-4FE9-B569-22BFB097C4E9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14" creationId="{0EAF1655-1EBF-4B2E-81DC-CD621EDB91EE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15" creationId="{D6CE012D-DA97-4506-A34D-897E3E2BEC28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19" creationId="{2BBA6C4A-4E42-49FE-B188-64A6DB49D25A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20" creationId="{D1F93125-26CB-4D80-89EC-14C411DD160F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21" creationId="{03DD6798-DDF1-42E5-ADD1-362072277FD4}"/>
          </ac:spMkLst>
        </pc:spChg>
        <pc:spChg chg="mod">
          <ac:chgData name="김 민호" userId="0f5da431a89d92c6" providerId="LiveId" clId="{4C9A0515-AE4D-47ED-960E-5571261C77BA}" dt="2021-07-16T05:30:44.720" v="5962" actId="20577"/>
          <ac:spMkLst>
            <pc:docMk/>
            <pc:sldMk cId="652017432" sldId="394"/>
            <ac:spMk id="22" creationId="{F823846F-3B7C-443B-893A-9365AC7FF82C}"/>
          </ac:spMkLst>
        </pc:spChg>
        <pc:spChg chg="add mod">
          <ac:chgData name="김 민호" userId="0f5da431a89d92c6" providerId="LiveId" clId="{4C9A0515-AE4D-47ED-960E-5571261C77BA}" dt="2021-07-16T05:46:09.294" v="6644" actId="164"/>
          <ac:spMkLst>
            <pc:docMk/>
            <pc:sldMk cId="652017432" sldId="394"/>
            <ac:spMk id="23" creationId="{7E1CFB2F-F3D1-46C3-8B2C-0C38E8AFD844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38" creationId="{219A2B4C-07BD-4FC7-BB05-1B4F3E5BB1E7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39" creationId="{AEE8F271-20C7-42C3-A702-1A9351C36A4F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40" creationId="{6A375918-0632-433A-8B5A-1DB11A55C17E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41" creationId="{A3990411-2B66-4213-8A8A-22BBF610DA7C}"/>
          </ac:spMkLst>
        </pc:spChg>
        <pc:spChg chg="mod topLvl">
          <ac:chgData name="김 민호" userId="0f5da431a89d92c6" providerId="LiveId" clId="{4C9A0515-AE4D-47ED-960E-5571261C77BA}" dt="2021-07-16T06:07:30.523" v="7463" actId="165"/>
          <ac:spMkLst>
            <pc:docMk/>
            <pc:sldMk cId="652017432" sldId="394"/>
            <ac:spMk id="43" creationId="{42EE3203-3A67-4463-8DF7-D31D6F053D17}"/>
          </ac:spMkLst>
        </pc:spChg>
        <pc:spChg chg="mod topLvl">
          <ac:chgData name="김 민호" userId="0f5da431a89d92c6" providerId="LiveId" clId="{4C9A0515-AE4D-47ED-960E-5571261C77BA}" dt="2021-07-16T06:07:30.523" v="7463" actId="165"/>
          <ac:spMkLst>
            <pc:docMk/>
            <pc:sldMk cId="652017432" sldId="394"/>
            <ac:spMk id="44" creationId="{9F2A47F8-7586-46AB-BB9A-AED93A9C0CCF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45" creationId="{F0569E80-135E-40C9-9DF5-BFE26C3A47C7}"/>
          </ac:spMkLst>
        </pc:spChg>
        <pc:spChg chg="mod topLvl">
          <ac:chgData name="김 민호" userId="0f5da431a89d92c6" providerId="LiveId" clId="{4C9A0515-AE4D-47ED-960E-5571261C77BA}" dt="2021-07-16T06:07:43.023" v="7465" actId="207"/>
          <ac:spMkLst>
            <pc:docMk/>
            <pc:sldMk cId="652017432" sldId="394"/>
            <ac:spMk id="46" creationId="{3B62A20E-DAB9-4C08-89C8-C89C3FD06E3E}"/>
          </ac:spMkLst>
        </pc:spChg>
        <pc:spChg chg="del mod">
          <ac:chgData name="김 민호" userId="0f5da431a89d92c6" providerId="LiveId" clId="{4C9A0515-AE4D-47ED-960E-5571261C77BA}" dt="2021-07-16T06:07:23.692" v="7461" actId="478"/>
          <ac:spMkLst>
            <pc:docMk/>
            <pc:sldMk cId="652017432" sldId="394"/>
            <ac:spMk id="51" creationId="{D8FF5896-FC26-4663-A413-3689208D72F1}"/>
          </ac:spMkLst>
        </pc:spChg>
        <pc:grpChg chg="add del mod">
          <ac:chgData name="김 민호" userId="0f5da431a89d92c6" providerId="LiveId" clId="{4C9A0515-AE4D-47ED-960E-5571261C77BA}" dt="2021-07-16T06:07:21.480" v="7459" actId="478"/>
          <ac:grpSpMkLst>
            <pc:docMk/>
            <pc:sldMk cId="652017432" sldId="394"/>
            <ac:grpSpMk id="3" creationId="{F689CD2F-61D2-476F-9611-F00A4A594E5E}"/>
          </ac:grpSpMkLst>
        </pc:grpChg>
        <pc:grpChg chg="add del mod">
          <ac:chgData name="김 민호" userId="0f5da431a89d92c6" providerId="LiveId" clId="{4C9A0515-AE4D-47ED-960E-5571261C77BA}" dt="2021-07-16T06:07:25.923" v="7462" actId="165"/>
          <ac:grpSpMkLst>
            <pc:docMk/>
            <pc:sldMk cId="652017432" sldId="394"/>
            <ac:grpSpMk id="33" creationId="{885FC793-DD2D-4B25-B485-881C935B663F}"/>
          </ac:grpSpMkLst>
        </pc:grpChg>
        <pc:grpChg chg="del mod topLvl">
          <ac:chgData name="김 민호" userId="0f5da431a89d92c6" providerId="LiveId" clId="{4C9A0515-AE4D-47ED-960E-5571261C77BA}" dt="2021-07-16T06:07:30.523" v="7463" actId="165"/>
          <ac:grpSpMkLst>
            <pc:docMk/>
            <pc:sldMk cId="652017432" sldId="394"/>
            <ac:grpSpMk id="37" creationId="{4C75738D-CBE2-4B1C-9630-A9DC1524830E}"/>
          </ac:grpSpMkLst>
        </pc:grp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16" creationId="{15ECA56C-F4C5-4E1F-B347-EEA090202F28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17" creationId="{BF8E0DE7-3491-4BBF-BC44-923A1BD9E2D2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18" creationId="{44A818FC-4F61-4793-B974-B7681769BDF5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24" creationId="{1714403A-DCC0-4590-A24D-60FAE682956D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25" creationId="{5AD866FB-F483-468B-80B5-DADC6F7F8216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26" creationId="{7DC1D16E-C2E7-422B-B4DA-D67843FC1067}"/>
          </ac:cxnSpMkLst>
        </pc:cxnChg>
        <pc:cxnChg chg="add del mod">
          <ac:chgData name="김 민호" userId="0f5da431a89d92c6" providerId="LiveId" clId="{4C9A0515-AE4D-47ED-960E-5571261C77BA}" dt="2021-07-16T05:52:17.257" v="6883" actId="478"/>
          <ac:cxnSpMkLst>
            <pc:docMk/>
            <pc:sldMk cId="652017432" sldId="394"/>
            <ac:cxnSpMk id="28" creationId="{5A35A365-2028-49BD-9CD1-92D775CC63B0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29" creationId="{C32A2891-A24B-49A2-94E4-AC1A8D1269A4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31" creationId="{A73D6E3B-7194-4C9C-98A8-269CDADBEA85}"/>
          </ac:cxnSpMkLst>
        </pc:cxnChg>
        <pc:cxnChg chg="add mod">
          <ac:chgData name="김 민호" userId="0f5da431a89d92c6" providerId="LiveId" clId="{4C9A0515-AE4D-47ED-960E-5571261C77BA}" dt="2021-07-16T06:07:21.480" v="7459" actId="478"/>
          <ac:cxnSpMkLst>
            <pc:docMk/>
            <pc:sldMk cId="652017432" sldId="394"/>
            <ac:cxnSpMk id="32" creationId="{55DB18B7-CD59-4A8A-B4BD-0B4C3025EDC6}"/>
          </ac:cxnSpMkLst>
        </pc:cxnChg>
        <pc:cxnChg chg="mod topLvl">
          <ac:chgData name="김 민호" userId="0f5da431a89d92c6" providerId="LiveId" clId="{4C9A0515-AE4D-47ED-960E-5571261C77BA}" dt="2021-07-16T06:07:25.923" v="7462" actId="165"/>
          <ac:cxnSpMkLst>
            <pc:docMk/>
            <pc:sldMk cId="652017432" sldId="394"/>
            <ac:cxnSpMk id="34" creationId="{9BBB096C-AFF4-4DD5-8CB5-14FBA3CB6AA6}"/>
          </ac:cxnSpMkLst>
        </pc:cxnChg>
        <pc:cxnChg chg="mod topLvl">
          <ac:chgData name="김 민호" userId="0f5da431a89d92c6" providerId="LiveId" clId="{4C9A0515-AE4D-47ED-960E-5571261C77BA}" dt="2021-07-16T06:07:25.923" v="7462" actId="165"/>
          <ac:cxnSpMkLst>
            <pc:docMk/>
            <pc:sldMk cId="652017432" sldId="394"/>
            <ac:cxnSpMk id="35" creationId="{8A464AC3-36A4-43E4-A2E7-D165BE1B4212}"/>
          </ac:cxnSpMkLst>
        </pc:cxnChg>
        <pc:cxnChg chg="mod topLvl">
          <ac:chgData name="김 민호" userId="0f5da431a89d92c6" providerId="LiveId" clId="{4C9A0515-AE4D-47ED-960E-5571261C77BA}" dt="2021-07-16T06:07:25.923" v="7462" actId="165"/>
          <ac:cxnSpMkLst>
            <pc:docMk/>
            <pc:sldMk cId="652017432" sldId="394"/>
            <ac:cxnSpMk id="36" creationId="{C30FF238-19FA-4BE2-A64D-672C85E2EAD7}"/>
          </ac:cxnSpMkLst>
        </pc:cxnChg>
        <pc:cxnChg chg="mod topLvl">
          <ac:chgData name="김 민호" userId="0f5da431a89d92c6" providerId="LiveId" clId="{4C9A0515-AE4D-47ED-960E-5571261C77BA}" dt="2021-07-16T06:07:30.523" v="7463" actId="165"/>
          <ac:cxnSpMkLst>
            <pc:docMk/>
            <pc:sldMk cId="652017432" sldId="394"/>
            <ac:cxnSpMk id="42" creationId="{1A77CAF5-651D-49C0-870D-06A1456CD6C0}"/>
          </ac:cxnSpMkLst>
        </pc:cxnChg>
        <pc:cxnChg chg="mod topLvl">
          <ac:chgData name="김 민호" userId="0f5da431a89d92c6" providerId="LiveId" clId="{4C9A0515-AE4D-47ED-960E-5571261C77BA}" dt="2021-07-16T06:07:30.523" v="7463" actId="165"/>
          <ac:cxnSpMkLst>
            <pc:docMk/>
            <pc:sldMk cId="652017432" sldId="394"/>
            <ac:cxnSpMk id="47" creationId="{AB305A35-DFA3-46CC-A27C-FE7870BF15B8}"/>
          </ac:cxnSpMkLst>
        </pc:cxnChg>
        <pc:cxnChg chg="mod topLvl">
          <ac:chgData name="김 민호" userId="0f5da431a89d92c6" providerId="LiveId" clId="{4C9A0515-AE4D-47ED-960E-5571261C77BA}" dt="2021-07-16T06:07:30.523" v="7463" actId="165"/>
          <ac:cxnSpMkLst>
            <pc:docMk/>
            <pc:sldMk cId="652017432" sldId="394"/>
            <ac:cxnSpMk id="48" creationId="{D42BFF56-D15E-4552-85FB-A708180256DC}"/>
          </ac:cxnSpMkLst>
        </pc:cxnChg>
        <pc:cxnChg chg="mod topLvl">
          <ac:chgData name="김 민호" userId="0f5da431a89d92c6" providerId="LiveId" clId="{4C9A0515-AE4D-47ED-960E-5571261C77BA}" dt="2021-07-16T06:07:30.523" v="7463" actId="165"/>
          <ac:cxnSpMkLst>
            <pc:docMk/>
            <pc:sldMk cId="652017432" sldId="394"/>
            <ac:cxnSpMk id="49" creationId="{4890483A-E8CB-4763-B7B8-FD224E51D44F}"/>
          </ac:cxnSpMkLst>
        </pc:cxnChg>
        <pc:cxnChg chg="mod topLvl">
          <ac:chgData name="김 민호" userId="0f5da431a89d92c6" providerId="LiveId" clId="{4C9A0515-AE4D-47ED-960E-5571261C77BA}" dt="2021-07-16T06:07:30.523" v="7463" actId="165"/>
          <ac:cxnSpMkLst>
            <pc:docMk/>
            <pc:sldMk cId="652017432" sldId="394"/>
            <ac:cxnSpMk id="50" creationId="{B01C911F-A1C8-4881-A580-05A8FBF7CE46}"/>
          </ac:cxnSpMkLst>
        </pc:cxnChg>
        <pc:cxnChg chg="del mod topLvl">
          <ac:chgData name="김 민호" userId="0f5da431a89d92c6" providerId="LiveId" clId="{4C9A0515-AE4D-47ED-960E-5571261C77BA}" dt="2021-07-16T06:07:44.894" v="7466" actId="478"/>
          <ac:cxnSpMkLst>
            <pc:docMk/>
            <pc:sldMk cId="652017432" sldId="394"/>
            <ac:cxnSpMk id="52" creationId="{0DE79EF0-775C-47B2-AA85-AA8F0D7B3EE5}"/>
          </ac:cxnSpMkLst>
        </pc:cxnChg>
        <pc:cxnChg chg="add mod">
          <ac:chgData name="김 민호" userId="0f5da431a89d92c6" providerId="LiveId" clId="{4C9A0515-AE4D-47ED-960E-5571261C77BA}" dt="2021-07-16T06:07:49.031" v="7469" actId="14100"/>
          <ac:cxnSpMkLst>
            <pc:docMk/>
            <pc:sldMk cId="652017432" sldId="394"/>
            <ac:cxnSpMk id="53" creationId="{078E1FDE-6C92-42FA-BC46-A573BBF7412D}"/>
          </ac:cxnSpMkLst>
        </pc:cxnChg>
      </pc:sldChg>
      <pc:sldChg chg="addSp delSp modSp add mod modAnim">
        <pc:chgData name="김 민호" userId="0f5da431a89d92c6" providerId="LiveId" clId="{4C9A0515-AE4D-47ED-960E-5571261C77BA}" dt="2021-07-16T06:05:25.126" v="7414"/>
        <pc:sldMkLst>
          <pc:docMk/>
          <pc:sldMk cId="915353150" sldId="395"/>
        </pc:sldMkLst>
        <pc:spChg chg="add del mod">
          <ac:chgData name="김 민호" userId="0f5da431a89d92c6" providerId="LiveId" clId="{4C9A0515-AE4D-47ED-960E-5571261C77BA}" dt="2021-07-16T05:31:56.114" v="6364" actId="478"/>
          <ac:spMkLst>
            <pc:docMk/>
            <pc:sldMk cId="915353150" sldId="395"/>
            <ac:spMk id="4" creationId="{1926F193-C953-47C6-8DB4-3F89C8A63776}"/>
          </ac:spMkLst>
        </pc:spChg>
        <pc:spChg chg="mod topLvl">
          <ac:chgData name="김 민호" userId="0f5da431a89d92c6" providerId="LiveId" clId="{4C9A0515-AE4D-47ED-960E-5571261C77BA}" dt="2021-07-16T05:55:03.930" v="7088" actId="1076"/>
          <ac:spMkLst>
            <pc:docMk/>
            <pc:sldMk cId="915353150" sldId="395"/>
            <ac:spMk id="5" creationId="{00000000-0000-0000-0000-000000000000}"/>
          </ac:spMkLst>
        </pc:spChg>
        <pc:spChg chg="del">
          <ac:chgData name="김 민호" userId="0f5da431a89d92c6" providerId="LiveId" clId="{4C9A0515-AE4D-47ED-960E-5571261C77BA}" dt="2021-07-16T05:31:54.775" v="6363" actId="478"/>
          <ac:spMkLst>
            <pc:docMk/>
            <pc:sldMk cId="915353150" sldId="395"/>
            <ac:spMk id="13" creationId="{5089CA66-C5BB-4FE9-B569-22BFB097C4E9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4" creationId="{BE71522B-B14B-490F-A4C5-6B81E60AE689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5" creationId="{BC899FB1-DB82-4FCB-B443-8A4DAE58EEB1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6" creationId="{186B11AB-6FB4-40FB-B706-924061B0D339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7" creationId="{8664DD75-F1D7-494F-9D65-EA7ABBCB88AA}"/>
          </ac:spMkLst>
        </pc:spChg>
        <pc:spChg chg="mod topLvl">
          <ac:chgData name="김 민호" userId="0f5da431a89d92c6" providerId="LiveId" clId="{4C9A0515-AE4D-47ED-960E-5571261C77BA}" dt="2021-07-16T05:55:03.930" v="7088" actId="1076"/>
          <ac:spMkLst>
            <pc:docMk/>
            <pc:sldMk cId="915353150" sldId="395"/>
            <ac:spMk id="27" creationId="{00000000-0000-0000-0000-000000000000}"/>
          </ac:spMkLst>
        </pc:spChg>
        <pc:spChg chg="mod topLvl">
          <ac:chgData name="김 민호" userId="0f5da431a89d92c6" providerId="LiveId" clId="{4C9A0515-AE4D-47ED-960E-5571261C77BA}" dt="2021-07-16T05:55:03.930" v="7088" actId="1076"/>
          <ac:spMkLst>
            <pc:docMk/>
            <pc:sldMk cId="915353150" sldId="395"/>
            <ac:spMk id="30" creationId="{71FB1AD2-DDFF-4D52-B00C-353F96D95BCA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31" creationId="{374557D2-192C-423B-87C7-3B4B09B19EF4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32" creationId="{71E3F3DA-1B0E-4B9F-9BDC-559C2DE3D023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33" creationId="{0E48B7F7-27C3-40F0-80AD-97E5594F727D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34" creationId="{6424605F-AAD6-48C9-A105-1602B06881CB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64" creationId="{ACAFB267-EBA8-4500-B0BB-FEB9813B8198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65" creationId="{E1ED9C97-9511-463B-850A-A8E4B16C5789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66" creationId="{CBDC72DB-9B19-4A4C-948B-ACB4E149BA24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67" creationId="{09764E8E-D8FA-4D6C-9802-ECA2ED71AA77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71" creationId="{7695D8FA-4A66-451F-B11F-F3DFB201BF05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72" creationId="{077AE377-1D5F-495A-AF82-E702E867610A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73" creationId="{D63DF638-51B7-407E-A5DA-2D9CE466B30D}"/>
          </ac:spMkLst>
        </pc:spChg>
        <pc:spChg chg="add del mod">
          <ac:chgData name="김 민호" userId="0f5da431a89d92c6" providerId="LiveId" clId="{4C9A0515-AE4D-47ED-960E-5571261C77BA}" dt="2021-07-16T05:35:30.890" v="6449" actId="478"/>
          <ac:spMkLst>
            <pc:docMk/>
            <pc:sldMk cId="915353150" sldId="395"/>
            <ac:spMk id="74" creationId="{01F5C4C5-C8D8-4CAE-BA6D-BBCCB4AA543B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82" creationId="{F86F04EC-CC37-4E9E-BD0D-30C6F90229EA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83" creationId="{B63FEB2D-AED0-4651-BEA3-19B15ECBCA82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84" creationId="{6FDA9A20-D763-4986-9BAA-8C8CB0A7FF21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85" creationId="{78113EC7-5DF8-484B-AA33-69B326D061EC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89" creationId="{FD959E15-381A-43D0-8312-D97307F6A311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90" creationId="{DA274A41-93CC-4812-B5B5-1010130F6C0E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91" creationId="{9B88622E-F56A-413F-88B4-8D5677254BC9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92" creationId="{EFC85718-349E-4698-A3D3-373BC117E364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0" creationId="{1FB4CF8C-A466-43E4-8532-A020F1DC1CF7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1" creationId="{25214E51-CE01-4C34-8CBF-3968BFAA2C2A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2" creationId="{514EF8AC-69B7-4003-A286-3F4F3A183ED5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3" creationId="{A50576AD-2A37-4CDD-86B6-884C1AC74563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7" creationId="{97423598-4D64-425B-98AB-B6B21816137A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8" creationId="{49993D77-8D54-44DA-A347-E7CF14696863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09" creationId="{CD61AE3B-D931-4157-9CF3-79C9A4C18BA9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110" creationId="{8657AFFE-FCDB-4504-9CCF-F36631CE89A2}"/>
          </ac:spMkLst>
        </pc:spChg>
        <pc:spChg chg="add del mod">
          <ac:chgData name="김 민호" userId="0f5da431a89d92c6" providerId="LiveId" clId="{4C9A0515-AE4D-47ED-960E-5571261C77BA}" dt="2021-07-16T05:37:04.155" v="6464" actId="478"/>
          <ac:spMkLst>
            <pc:docMk/>
            <pc:sldMk cId="915353150" sldId="395"/>
            <ac:spMk id="118" creationId="{EE274A65-4261-4485-AAF2-4D59EE0AD90F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1" creationId="{A13B6D34-6F76-4F75-AE98-AF923FEAD236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2" creationId="{0CA34737-B44B-4DAD-ABE0-ADB44A9296B7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3" creationId="{B681DC9A-D4C7-4371-9645-1044926DD497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4" creationId="{4A6686B8-F820-4F7F-8FB2-E172FA3CDB5E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8" creationId="{923753FD-87A8-410B-8F7A-7FBC275C6BC8}"/>
          </ac:spMkLst>
        </pc:spChg>
        <pc:spChg chg="add del mod">
          <ac:chgData name="김 민호" userId="0f5da431a89d92c6" providerId="LiveId" clId="{4C9A0515-AE4D-47ED-960E-5571261C77BA}" dt="2021-07-16T05:57:54.341" v="7108" actId="478"/>
          <ac:spMkLst>
            <pc:docMk/>
            <pc:sldMk cId="915353150" sldId="395"/>
            <ac:spMk id="129" creationId="{2C2853DD-53D3-429F-9C38-A8FEAC066D7A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29" creationId="{9D05CA56-F1E8-405F-BFEB-58D907D73A54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30" creationId="{54058DD4-67A0-4FFE-87E6-FE3B3D3A782C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31" creationId="{F568DF19-972C-406A-8EE5-79DE0F21414B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39" creationId="{5A50844B-3A05-4A06-8E10-3DC375B6A525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0" creationId="{B3CB1ABF-9286-42FC-91A0-672B1B5DE886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1" creationId="{034E95D7-0D89-4374-A196-C7897602BC92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2" creationId="{1DD7D732-A6C3-4AE9-836B-38275F5F4483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6" creationId="{86812950-0006-4651-914E-1A5E8B7D1484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7" creationId="{81727849-A5B5-45BE-B852-54C4D448F731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8" creationId="{B4591913-65EC-4967-A13C-CC3B71C36579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49" creationId="{7B9A297F-EEF7-46DF-ADC0-C66944949350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57" creationId="{4E2E859C-BFF7-4079-BF97-DF5C068B9B8D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58" creationId="{3B70F547-85FB-480D-BF3C-98FECE6B68A5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59" creationId="{99C41FD3-BD9C-4939-B872-642A6794A982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60" creationId="{E238744B-BCBB-4157-AACF-5D3E87A90F33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64" creationId="{B0794371-C53A-41AA-8D2A-F5E33EA0126E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65" creationId="{6301782A-09CF-417B-AFFC-BFB88AE02F0D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66" creationId="{FFA8B61F-7DB0-43FF-ACDC-9F95D665022F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67" creationId="{441AC836-959C-4CEB-B1BA-CA51BB457AD6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76" creationId="{7CFBABF3-00F8-49BF-9A69-63BD36158150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77" creationId="{14EB8CFD-4FCD-4E58-9B1A-B68BDC26F94F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78" creationId="{EF0BD3BD-4A14-4C1D-96F1-BDA1735D6DA1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79" creationId="{F03E3BB5-5650-4527-B4F2-94519F8FE6B6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83" creationId="{8A0FA66C-228C-4D3D-A93F-BC17B8A777E4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84" creationId="{DD90EAC2-1EBF-4BB9-81EF-D95F1D02F5A6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85" creationId="{F40E8EB6-9581-4FFD-8350-DF0E942DF18A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86" creationId="{DEF7CE36-172F-45AA-9930-23CE1F67F1F2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94" creationId="{EB7ED65B-6321-4C39-87A8-B05E575D0C62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95" creationId="{52FF9552-6DE9-4777-B436-2E237584BD2C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96" creationId="{234354E1-DE51-4D32-994C-5194C9E990CF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197" creationId="{EC612369-C571-41A5-93FB-D8604CE5330C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01" creationId="{A6E2D7A1-6960-4167-B3A2-EDFC2C78E969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02" creationId="{E424AD82-2C3F-4FEA-A322-D9D874EEF941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03" creationId="{AA9BDFCF-AC40-4871-BCB8-CFF227612FCF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04" creationId="{4F3E3FDC-C5FF-4D3D-96BF-44F8F14C17EE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12" creationId="{1FE2B767-F87A-4D77-8E14-1C58C8B84BC8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13" creationId="{85D56E41-48DB-4CDA-9DB1-4570B95E9923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14" creationId="{2B704D5A-A37A-4D1A-81F3-777747C4DA35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15" creationId="{834CB5E7-B2D9-414F-963D-BA6356B79773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19" creationId="{B082A380-A3CE-4D48-BDBD-56B9C11E6C10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20" creationId="{89E14695-54B3-406E-87F0-295A766B796E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21" creationId="{F94542DE-E30D-4B13-80F1-03B21018F98C}"/>
          </ac:spMkLst>
        </pc:spChg>
        <pc:spChg chg="mod topLvl">
          <ac:chgData name="김 민호" userId="0f5da431a89d92c6" providerId="LiveId" clId="{4C9A0515-AE4D-47ED-960E-5571261C77BA}" dt="2021-07-16T05:38:56.628" v="6479" actId="164"/>
          <ac:spMkLst>
            <pc:docMk/>
            <pc:sldMk cId="915353150" sldId="395"/>
            <ac:spMk id="222" creationId="{FB6E9CB0-5BC5-4915-8801-C10D917FECD7}"/>
          </ac:spMkLst>
        </pc:spChg>
        <pc:spChg chg="add del mod">
          <ac:chgData name="김 민호" userId="0f5da431a89d92c6" providerId="LiveId" clId="{4C9A0515-AE4D-47ED-960E-5571261C77BA}" dt="2021-07-16T05:37:44.442" v="6469" actId="478"/>
          <ac:spMkLst>
            <pc:docMk/>
            <pc:sldMk cId="915353150" sldId="395"/>
            <ac:spMk id="230" creationId="{02E5EE91-0BC7-4BC5-B9E7-7FDB436D85A0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232" creationId="{CB205376-9199-4F75-9746-051FB187B820}"/>
          </ac:spMkLst>
        </pc:spChg>
        <pc:spChg chg="add del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235" creationId="{E940389D-A817-4E76-A808-7267F781EBC1}"/>
          </ac:spMkLst>
        </pc:spChg>
        <pc:spChg chg="add 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236" creationId="{487021ED-D238-4349-960A-F2A043B54AD8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38" creationId="{0CAE4EED-B803-4030-86F7-A419E70A50D6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39" creationId="{15DCC091-4822-4AEF-AC9A-5F450A1BA4B4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0" creationId="{CEE0FDCB-22EF-4DCA-9C2D-308871A703B4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1" creationId="{121C5356-A7BA-4FDE-AAF7-2B89463C2E34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5" creationId="{46C053A2-4070-458A-8714-EBB8E2F0B2BA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6" creationId="{89BCA75C-6B5E-4BC3-BFC5-E81C84E82188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7" creationId="{5B6267C7-DFCF-495F-BE0C-F4E1E7FDE566}"/>
          </ac:spMkLst>
        </pc:spChg>
        <pc:spChg chg="mod">
          <ac:chgData name="김 민호" userId="0f5da431a89d92c6" providerId="LiveId" clId="{4C9A0515-AE4D-47ED-960E-5571261C77BA}" dt="2021-07-16T05:40:12.214" v="6500"/>
          <ac:spMkLst>
            <pc:docMk/>
            <pc:sldMk cId="915353150" sldId="395"/>
            <ac:spMk id="248" creationId="{F247F588-2FEA-4004-892C-74C1EEBA2738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56" creationId="{820C9973-EDE7-4F6C-BED1-B1115034008A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57" creationId="{E9290195-A993-48FA-A259-3AB54895147E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58" creationId="{BE6A3B41-3B70-4FF9-B24C-3734C934CDE8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59" creationId="{4F901132-02B6-4B7B-93B2-1732A3261B5E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63" creationId="{DE6F0D2F-5177-4870-A8D9-A59E60815ECE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64" creationId="{4F69D807-5C38-4834-8AEF-F79D9482C6DE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65" creationId="{7A39DA6D-A2C2-40DB-833E-6A75904A14E5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66" creationId="{074AF3CB-D4DF-47E1-B702-E95DF130A260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74" creationId="{F0FFED53-EE4F-4432-8EF3-66AE8769EE62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75" creationId="{E0822F13-3A78-40CE-AE89-5327A223CC5A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76" creationId="{4C9C4E78-BAFB-413A-B51E-D465E711EF33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77" creationId="{40EAAC9C-C421-4EA3-A2A6-640BDF6C3F76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81" creationId="{A5CA774B-8261-45AC-B2AD-F467B57F58E1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82" creationId="{8236336E-F430-450E-8358-80BD4E11E139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83" creationId="{C61C39DC-2520-4675-9C87-62EEB394DC22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84" creationId="{C8A67E27-2646-4D08-AEBD-C1588B0CE53D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92" creationId="{CEECF4B6-57BA-4E37-B1BC-0EE95ABF1674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93" creationId="{C00AF160-1981-4A30-8D9A-ED31883DFE8C}"/>
          </ac:spMkLst>
        </pc:spChg>
        <pc:spChg chg="add del mod">
          <ac:chgData name="김 민호" userId="0f5da431a89d92c6" providerId="LiveId" clId="{4C9A0515-AE4D-47ED-960E-5571261C77BA}" dt="2021-07-16T05:40:56.340" v="6511"/>
          <ac:spMkLst>
            <pc:docMk/>
            <pc:sldMk cId="915353150" sldId="395"/>
            <ac:spMk id="294" creationId="{95038682-D56C-47B8-80FE-4DB9EF9F6CB3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296" creationId="{E0B96D79-EB37-4702-BF4B-50CA122A8E1E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297" creationId="{556460CB-86B4-461C-897F-0191BB394051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298" creationId="{CF02B73E-4A61-474C-BE06-6BC46A0AB59F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299" creationId="{D6B5000D-522C-48B1-A924-1DAF2B88653A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303" creationId="{27BE32E1-DC1E-4AF2-BF16-A6C3E6FC29A7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304" creationId="{E7A4B387-6A12-449F-BA8E-23415946A633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305" creationId="{525A4966-16FA-4509-9BE1-1C8C43401B77}"/>
          </ac:spMkLst>
        </pc:spChg>
        <pc:spChg chg="mod">
          <ac:chgData name="김 민호" userId="0f5da431a89d92c6" providerId="LiveId" clId="{4C9A0515-AE4D-47ED-960E-5571261C77BA}" dt="2021-07-16T05:40:25.771" v="6503"/>
          <ac:spMkLst>
            <pc:docMk/>
            <pc:sldMk cId="915353150" sldId="395"/>
            <ac:spMk id="306" creationId="{E9E3413F-443C-49B7-83D6-07446F480EA7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14" creationId="{BD388EBC-D635-4F3E-B1F4-878638C6508B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15" creationId="{ABE4DBA6-C0C0-4F6B-B744-02A5C9A5F47D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16" creationId="{09E3C762-61A3-41BD-82B9-0913207E4249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17" creationId="{1C751A3B-8FC7-49D8-BE34-666FE1F8DD74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21" creationId="{963AD02A-6A30-4190-BA53-95BB630247C7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22" creationId="{E92E49BC-50DB-4064-97D4-80D869017D40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23" creationId="{A02F47A1-D646-4528-88DE-B03E56F551AF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24" creationId="{C21D3224-8FE2-4A59-97C1-1AB150A93E24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32" creationId="{ED7D69EE-4A5E-46C6-A40B-6CED1DD8C045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33" creationId="{A081DAC7-D508-4F34-A709-0349B87DFE51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34" creationId="{2574ABCC-FF2A-458B-BBE7-648B29D58A19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35" creationId="{28D28507-8451-475C-A147-5173EEAE0E87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39" creationId="{1CCDF599-DB5F-475B-8D4E-286C429466E7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40" creationId="{C828DCC7-C2F3-4AF0-9A1D-41801906BCF1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41" creationId="{A40CBB39-C2DE-459A-8240-381D715956A0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42" creationId="{AB060ED6-1BB4-40ED-B287-4AC2E9ED32DD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50" creationId="{B0638995-E34D-4CD4-8FC5-E24C633732C3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51" creationId="{AE88AE16-D7F7-4BF8-8089-A76E3C884EC3}"/>
          </ac:spMkLst>
        </pc:spChg>
        <pc:spChg chg="add del mod">
          <ac:chgData name="김 민호" userId="0f5da431a89d92c6" providerId="LiveId" clId="{4C9A0515-AE4D-47ED-960E-5571261C77BA}" dt="2021-07-16T05:40:53.234" v="6508"/>
          <ac:spMkLst>
            <pc:docMk/>
            <pc:sldMk cId="915353150" sldId="395"/>
            <ac:spMk id="352" creationId="{25EE45E8-4BA9-4C3B-B127-D84313F9C491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56" creationId="{D460A399-FE46-4498-BAB9-C3349AAA5785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57" creationId="{02A081C1-69B6-4F54-8DD8-F9267654F7F0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58" creationId="{D7461093-4638-47E4-9ACE-E3155E07030A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59" creationId="{66F20BAB-B8AB-4839-980A-E702F246A722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63" creationId="{F2C1EB3B-51F6-4CC0-83D0-3C767E7A5697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64" creationId="{C51B598A-D915-44AA-A6B5-5727E0864EC0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65" creationId="{41602A5A-ADB0-4C95-A134-ACE39998A57B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66" creationId="{7887DC52-D28A-4258-A7DC-FCFDB9406BD3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74" creationId="{096A58F8-12FD-40CF-BAB7-153CAC7F986E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75" creationId="{EC111360-F831-4AC3-8D0B-191967E3BB78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76" creationId="{9EF9D082-0F6E-4C27-80EC-BB86D3FD8843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77" creationId="{C62470D3-1F11-45B1-997D-C21A6BD57352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81" creationId="{804BBAD1-1AC6-4665-96FB-806C78239D06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82" creationId="{694F69FD-DA7E-4828-B939-C3C7D116D2C6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83" creationId="{47F6DCD6-3DC9-4DDE-BD6E-98FB1A4A9662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84" creationId="{64D4CFCD-C7C6-4620-AA77-DA18BA4FD574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2" creationId="{4276F3E3-6AB2-4CAD-9EE0-A85866841628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3" creationId="{18933268-7290-49C4-8DCF-570CB81DD7C0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4" creationId="{39C19177-AEF5-4666-B65E-18879E030B80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5" creationId="{CAA98ADD-EE1D-4317-B912-5F050FFDB31F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6" creationId="{B767BC5D-75B8-47B2-AF25-5197A0BE108E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7" creationId="{CBF0BFDE-9586-4668-9531-CF6666F9EB69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398" creationId="{E1390F78-059D-4D21-90FF-E4C1A78BF115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402" creationId="{B4FA4E5B-1C97-42F1-BB86-B5EC6A277CC3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403" creationId="{DFE552FF-DF19-415E-B817-837B6CA6CFC8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404" creationId="{8D055A87-630E-41F8-AEDB-CBFB386DDE75}"/>
          </ac:spMkLst>
        </pc:spChg>
        <pc:spChg chg="mod">
          <ac:chgData name="김 민호" userId="0f5da431a89d92c6" providerId="LiveId" clId="{4C9A0515-AE4D-47ED-960E-5571261C77BA}" dt="2021-07-16T05:41:10.479" v="6516" actId="571"/>
          <ac:spMkLst>
            <pc:docMk/>
            <pc:sldMk cId="915353150" sldId="395"/>
            <ac:spMk id="405" creationId="{D65B6C13-49AF-4EE1-BFDC-D3AAB3B6EB21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15" creationId="{A7E5858C-9A14-4DF5-A9A9-25F70B7042BC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16" creationId="{D510CA32-B617-40D2-86F3-A73F0CE970B3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17" creationId="{DBD7F540-9A76-4DC3-A997-36653F3CE6AD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18" creationId="{BBE5D61A-C9D5-434E-BEC3-BC1330D0A9AF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22" creationId="{3FFADB9E-28DF-42E4-A8BB-085D45FEC303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23" creationId="{59855DD2-C267-46AB-AB9A-2FB70068D38F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24" creationId="{329FFA2C-A70B-49D9-8285-15C429C14DFD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25" creationId="{0F31A40A-7B4A-4C26-84E3-FC5989B79B1C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33" creationId="{41615FEF-A542-4EB3-B304-B6D891B90DA0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34" creationId="{86DC9E84-7966-4E76-9CA3-34FDD1910A5E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35" creationId="{C604E1F6-88BF-4CDC-82C4-D06A81FEA6B5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36" creationId="{B2E06F2B-D43A-476C-A0FE-FCD3CD841C9A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40" creationId="{FB0591F8-8A7B-4E5D-9B7C-0925121E0272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41" creationId="{783BE3E1-7369-45A2-96AF-F808C66DDC82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42" creationId="{9833C4CC-1860-4399-BFD3-9046F4CA5D94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43" creationId="{27F06F30-160B-4DD4-A0CC-EB93019117FD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1" creationId="{EC3AAF03-676C-48FC-85EE-7B4B7E899BD1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2" creationId="{05217E75-3F25-479D-8B64-1587C9361E8F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3" creationId="{3FE4700B-64EB-4C66-86BF-F5B60DE707C6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4" creationId="{344CF692-7392-4BB4-935C-6AFB5C9CCF3F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5" creationId="{0AF08305-9562-4203-97CF-43CF7ED8E9C5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6" creationId="{2276C6E5-CCF1-40BD-BE01-DB8A005FFA98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57" creationId="{D66657F9-E1A2-4EDE-B452-79295FB8EA35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61" creationId="{DA530FD4-3A50-40B9-BCCE-451659F8DD81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62" creationId="{A878AA21-4EC4-4D81-BAC9-187C04D43082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63" creationId="{41199DAB-A044-4EA3-A8EC-1A8C60FD72B6}"/>
          </ac:spMkLst>
        </pc:spChg>
        <pc:spChg chg="mod topLvl">
          <ac:chgData name="김 민호" userId="0f5da431a89d92c6" providerId="LiveId" clId="{4C9A0515-AE4D-47ED-960E-5571261C77BA}" dt="2021-07-16T05:58:27.698" v="7117" actId="165"/>
          <ac:spMkLst>
            <pc:docMk/>
            <pc:sldMk cId="915353150" sldId="395"/>
            <ac:spMk id="464" creationId="{D353E3E8-9EC6-4BD9-946A-475A930CBDBB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74" creationId="{37599FBC-E370-4BA9-AB95-EC975379FDB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75" creationId="{41ED930F-AB2F-4341-BBE4-21D41E4A8E7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76" creationId="{C332BF59-987B-4EE5-BB1A-F22984B56432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77" creationId="{79235934-64C4-4FDB-94C8-8EBBDD37548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81" creationId="{6ED4C164-B8F1-4B52-97A3-F8AB6C709096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82" creationId="{4773BAD1-D18E-48AA-870C-58D7E526D4D3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83" creationId="{99C787BA-A361-44C9-A54D-B7A6F070323B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84" creationId="{98188349-E8C2-49FE-9B08-8534628A8395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92" creationId="{9446A5CD-6EFE-449A-B417-C96EB5F79EE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93" creationId="{1A5D659A-C51C-44F2-8A1B-72478F04C5D5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94" creationId="{931D9D1E-A721-4DF2-8B71-02AE1D1A8A2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95" creationId="{F7E5B9C8-9B9C-4A5B-A9D9-3CB969080F8A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499" creationId="{6070A456-340E-43A1-8116-54F5D486D3F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00" creationId="{B3113B41-7E51-47C8-8FE4-7F686D1766F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01" creationId="{6B4BBDAE-91DC-4C68-B643-B1098556688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02" creationId="{F8F83F82-D507-4A56-9B7D-BC5FDE311DC3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0" creationId="{1DED1D39-F57D-4503-A154-65C0B1F0C72E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1" creationId="{332036F6-65B4-42E1-B9F1-8E6084D7742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2" creationId="{2B3E31BF-81A1-456C-B509-6293C94D9992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3" creationId="{18B40AB6-2105-4C68-8FC5-2E0AD88735C8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4" creationId="{34C785B8-1489-4083-8DC0-28745210E478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5" creationId="{36DC473E-0A52-41AD-A27F-B6D982A2A07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16" creationId="{AB464321-A207-4A34-9188-17B27E7ABB60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20" creationId="{CB81914F-98CB-4022-B478-DBE959699E26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21" creationId="{40570B62-DA14-4364-BB8C-B23373FE43D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22" creationId="{9E23CD5A-72F2-4E46-8802-A7DE7F90DC76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23" creationId="{BAAD4484-09DE-46A6-98E3-C83DC7F31913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33" creationId="{5DFC8E88-CEF8-4D50-A05B-C1FDF3556E3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34" creationId="{1F87189C-5777-407E-9092-51DC9B012EF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35" creationId="{010C14DC-8C62-4255-96D7-E1C16F268772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36" creationId="{062E3214-BD6B-4D32-B7F0-3B9FE61C304A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40" creationId="{AC01F19C-826F-4E71-AA67-ED59C9539D2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41" creationId="{39E761BF-6BA4-4167-9E5A-C97B8A2BBA1F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42" creationId="{771EC17C-F31E-4539-B891-BF27A2078A7D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43" creationId="{310A4E09-0901-4287-9E57-9E3033368AFC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1" creationId="{1240B2BE-7F70-4377-A15E-24F951997F8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2" creationId="{C292AB23-A108-4F77-BB6A-F299A103EA6A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3" creationId="{2ED2F65C-586E-4557-974A-D2AE993B9CD8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4" creationId="{83777529-E7E3-4D0A-9AD8-DF13980F0779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8" creationId="{24DF3ED1-2B2F-4216-86DF-6C827C125D25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59" creationId="{9E9E9A85-A656-40ED-B947-DE67C0A69637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60" creationId="{B8ACAB8F-FF03-449E-9428-D8F161899220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61" creationId="{7B455BB3-157D-4C1C-A63D-98A38045D723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69" creationId="{5592A303-3976-41F1-8A42-33AE1EEF7D72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0" creationId="{3710CA4F-9414-49D6-BCE8-5D5A8A8A90A2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1" creationId="{51D0E1AB-877F-4DC2-B2EA-48C02C2E7AC0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2" creationId="{635A95A4-D5F8-4533-96A1-886FC72E428C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3" creationId="{E9957338-DEB1-47D8-80D2-8669E6179FE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4" creationId="{5DF7449D-A5FA-48D7-BC58-D98B9F7572EC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5" creationId="{DB18329E-0DA3-4501-9C09-6EC4E907E56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79" creationId="{29B0ED73-37BD-4518-8954-A11B098C536B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80" creationId="{B829F0D9-F276-4506-B4A0-E26EF21B3BE8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81" creationId="{9CC9ACEC-4D46-4384-BC8A-DD112A043DC1}"/>
          </ac:spMkLst>
        </pc:spChg>
        <pc:spChg chg="mod">
          <ac:chgData name="김 민호" userId="0f5da431a89d92c6" providerId="LiveId" clId="{4C9A0515-AE4D-47ED-960E-5571261C77BA}" dt="2021-07-16T05:41:21.624" v="6519" actId="571"/>
          <ac:spMkLst>
            <pc:docMk/>
            <pc:sldMk cId="915353150" sldId="395"/>
            <ac:spMk id="582" creationId="{0774B90D-18DD-4A9F-A7F2-35F21A5A8091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592" creationId="{C328CEBE-A714-48A0-9BAF-E670E9C440FE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593" creationId="{006EC272-0B8A-4134-9C07-342546BC8632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594" creationId="{B99D3F47-C993-432B-A852-1634B0BAEC31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595" creationId="{037F5304-9AFD-43F0-864C-04A45DADE1F0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599" creationId="{B0CF1D02-C41D-4EB1-9698-076DF14D9E46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00" creationId="{6C811803-21F4-4F9F-8F23-F76C5B6F5ED0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01" creationId="{CC608AE9-8A1E-4D19-92C4-98D0F936391F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02" creationId="{9F1057DC-030E-468D-883F-997CB1B5B551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10" creationId="{C08ED248-741A-492F-8A11-D86000C43B7C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11" creationId="{BDAA0DC0-9C75-463C-B778-5F20B3903585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12" creationId="{D484C59F-87EC-4179-915B-6608F3535017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13" creationId="{C275F90D-283B-4DEB-89D3-3BA408566972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17" creationId="{D0C466CD-4847-4BEE-B5AA-E8F01327DBD2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18" creationId="{52132B12-DED6-4561-9AC2-838CC4701E42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19" creationId="{AC07C548-47A7-4FA6-AE17-945A748B3C93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20" creationId="{54FD760A-AEB4-432E-B3E1-78FE07FC275D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28" creationId="{D5DC86DE-3A5F-4E6C-B0BA-B45A70E4C4D8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29" creationId="{703E160D-15CF-48F8-A42A-30E347E35435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0" creationId="{E34559D0-FF56-45EB-A966-8C3ED081D238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1" creationId="{91BEC130-7CA1-4DB4-9051-DE1A6E25D93E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2" creationId="{B4964EBB-44A0-4431-9B2E-4CC6E2580480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33" creationId="{251F7689-C597-4E51-94BC-633E61DA2B5C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4" creationId="{211E4A3B-A48F-4DC9-8947-BE6F076F6298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8" creationId="{543F43DF-D959-4BBB-88CC-8A87CAA8599C}"/>
          </ac:spMkLst>
        </pc:spChg>
        <pc:spChg chg="del mod topLvl">
          <ac:chgData name="김 민호" userId="0f5da431a89d92c6" providerId="LiveId" clId="{4C9A0515-AE4D-47ED-960E-5571261C77BA}" dt="2021-07-16T05:54:13.377" v="7080" actId="478"/>
          <ac:spMkLst>
            <pc:docMk/>
            <pc:sldMk cId="915353150" sldId="395"/>
            <ac:spMk id="639" creationId="{D09CB48D-82E4-4C0B-868E-0344A5E5CD54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40" creationId="{C5CDB2ED-5188-485E-8765-E8DD6F2C100B}"/>
          </ac:spMkLst>
        </pc:spChg>
        <pc:spChg chg="del mod topLvl">
          <ac:chgData name="김 민호" userId="0f5da431a89d92c6" providerId="LiveId" clId="{4C9A0515-AE4D-47ED-960E-5571261C77BA}" dt="2021-07-16T05:54:16.436" v="7081" actId="478"/>
          <ac:spMkLst>
            <pc:docMk/>
            <pc:sldMk cId="915353150" sldId="395"/>
            <ac:spMk id="641" creationId="{3AF31435-17B7-4A51-A4AC-7078CFD090AF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1" creationId="{EC94A756-79E6-42B7-A4FB-0F980BE5502D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2" creationId="{84EEB34B-3385-42BD-BF49-455D5FB9C076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3" creationId="{6AAD61CF-8043-4968-9E1D-1518E6CEB62B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4" creationId="{89B47EC4-F0CF-4881-81A1-DE2EB9B81179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8" creationId="{DA0C8D72-F062-4DC0-A787-1BC32EDEAAE3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59" creationId="{063AD043-2396-4C43-A95B-2391415BD9A4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60" creationId="{15DFAB19-C82C-4333-98DF-E5E6DEE86803}"/>
          </ac:spMkLst>
        </pc:spChg>
        <pc:spChg chg="add del mod">
          <ac:chgData name="김 민호" userId="0f5da431a89d92c6" providerId="LiveId" clId="{4C9A0515-AE4D-47ED-960E-5571261C77BA}" dt="2021-07-16T05:46:48.245" v="6664"/>
          <ac:spMkLst>
            <pc:docMk/>
            <pc:sldMk cId="915353150" sldId="395"/>
            <ac:spMk id="661" creationId="{538D3FAE-4FA1-406E-8737-08B4A70E4DB1}"/>
          </ac:spMkLst>
        </pc:spChg>
        <pc:grpChg chg="add del mod">
          <ac:chgData name="김 민호" userId="0f5da431a89d92c6" providerId="LiveId" clId="{4C9A0515-AE4D-47ED-960E-5571261C77BA}" dt="2021-07-16T05:55:03.930" v="7088" actId="1076"/>
          <ac:grpSpMkLst>
            <pc:docMk/>
            <pc:sldMk cId="915353150" sldId="395"/>
            <ac:grpSpMk id="2" creationId="{00000000-0000-0000-0000-000000000000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6" creationId="{800EF693-4DE3-46DA-9850-64ED8B04B605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7" creationId="{B8A2FB78-6C3A-4DCD-BCDE-1BD45F7A2BA8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8" creationId="{BA93446C-D9EF-424B-85E6-543E9792E934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9" creationId="{D864CA0C-F534-4923-99D0-DE65F425870F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10" creationId="{1315255B-624D-4CDF-BA8F-F479F0DB1DE6}"/>
          </ac:grpSpMkLst>
        </pc:grpChg>
        <pc:grpChg chg="add mod topLvl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11" creationId="{21159912-2490-4F3F-81A0-8D9775F08995}"/>
          </ac:grpSpMkLst>
        </pc:grpChg>
        <pc:grpChg chg="add del mod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12" creationId="{D17066D1-7C83-44AD-8C6D-B018C7AA8332}"/>
          </ac:grpSpMkLst>
        </pc:grpChg>
        <pc:grpChg chg="add mod">
          <ac:chgData name="김 민호" userId="0f5da431a89d92c6" providerId="LiveId" clId="{4C9A0515-AE4D-47ED-960E-5571261C77BA}" dt="2021-07-16T05:34:40.758" v="6427" actId="164"/>
          <ac:grpSpMkLst>
            <pc:docMk/>
            <pc:sldMk cId="915353150" sldId="395"/>
            <ac:grpSpMk id="63" creationId="{6279099A-837F-4306-A921-A3F879C27BEC}"/>
          </ac:grpSpMkLst>
        </pc:grpChg>
        <pc:grpChg chg="add del mod topLvl">
          <ac:chgData name="김 민호" userId="0f5da431a89d92c6" providerId="LiveId" clId="{4C9A0515-AE4D-47ED-960E-5571261C77BA}" dt="2021-07-16T05:37:50.933" v="6471" actId="165"/>
          <ac:grpSpMkLst>
            <pc:docMk/>
            <pc:sldMk cId="915353150" sldId="395"/>
            <ac:grpSpMk id="119" creationId="{EC1AB3B9-03D8-4A48-8F0E-8497F5D97E96}"/>
          </ac:grpSpMkLst>
        </pc:grpChg>
        <pc:grpChg chg="add del mod topLvl">
          <ac:chgData name="김 민호" userId="0f5da431a89d92c6" providerId="LiveId" clId="{4C9A0515-AE4D-47ED-960E-5571261C77BA}" dt="2021-07-16T05:37:50.933" v="6471" actId="165"/>
          <ac:grpSpMkLst>
            <pc:docMk/>
            <pc:sldMk cId="915353150" sldId="395"/>
            <ac:grpSpMk id="120" creationId="{48455314-C080-477A-A601-92A2A48A9FDF}"/>
          </ac:grpSpMkLst>
        </pc:grpChg>
        <pc:grpChg chg="add del mod topLvl">
          <ac:chgData name="김 민호" userId="0f5da431a89d92c6" providerId="LiveId" clId="{4C9A0515-AE4D-47ED-960E-5571261C77BA}" dt="2021-07-16T05:37:50.933" v="6471" actId="165"/>
          <ac:grpSpMkLst>
            <pc:docMk/>
            <pc:sldMk cId="915353150" sldId="395"/>
            <ac:grpSpMk id="175" creationId="{38AC6ABB-ECA9-479B-BECF-056B4DBD1D58}"/>
          </ac:grpSpMkLst>
        </pc:grpChg>
        <pc:grpChg chg="add del mod">
          <ac:chgData name="김 민호" userId="0f5da431a89d92c6" providerId="LiveId" clId="{4C9A0515-AE4D-47ED-960E-5571261C77BA}" dt="2021-07-16T05:37:47.964" v="6470" actId="165"/>
          <ac:grpSpMkLst>
            <pc:docMk/>
            <pc:sldMk cId="915353150" sldId="395"/>
            <ac:grpSpMk id="231" creationId="{A2738CD7-5D04-40EF-B610-B460E3BBB33A}"/>
          </ac:grpSpMkLst>
        </pc:grpChg>
        <pc:grpChg chg="add del mod">
          <ac:chgData name="김 민호" userId="0f5da431a89d92c6" providerId="LiveId" clId="{4C9A0515-AE4D-47ED-960E-5571261C77BA}" dt="2021-07-16T05:40:04.213" v="6499" actId="478"/>
          <ac:grpSpMkLst>
            <pc:docMk/>
            <pc:sldMk cId="915353150" sldId="395"/>
            <ac:grpSpMk id="233" creationId="{F6D2C0DC-2BBA-4350-8DA2-A117754D2C8C}"/>
          </ac:grpSpMkLst>
        </pc:grpChg>
        <pc:grpChg chg="add del mod topLvl">
          <ac:chgData name="김 민호" userId="0f5da431a89d92c6" providerId="LiveId" clId="{4C9A0515-AE4D-47ED-960E-5571261C77BA}" dt="2021-07-16T05:42:22.215" v="6538" actId="165"/>
          <ac:grpSpMkLst>
            <pc:docMk/>
            <pc:sldMk cId="915353150" sldId="395"/>
            <ac:grpSpMk id="234" creationId="{B9AB49F5-113A-4C09-A924-4C95852B9FC0}"/>
          </ac:grpSpMkLst>
        </pc:grpChg>
        <pc:grpChg chg="add del mod">
          <ac:chgData name="김 민호" userId="0f5da431a89d92c6" providerId="LiveId" clId="{4C9A0515-AE4D-47ED-960E-5571261C77BA}" dt="2021-07-16T05:40:56.340" v="6511"/>
          <ac:grpSpMkLst>
            <pc:docMk/>
            <pc:sldMk cId="915353150" sldId="395"/>
            <ac:grpSpMk id="237" creationId="{F9BEEDD8-9979-4E7F-8807-BC797DB0C4EF}"/>
          </ac:grpSpMkLst>
        </pc:grpChg>
        <pc:grpChg chg="add del mod">
          <ac:chgData name="김 민호" userId="0f5da431a89d92c6" providerId="LiveId" clId="{4C9A0515-AE4D-47ED-960E-5571261C77BA}" dt="2021-07-16T05:40:53.234" v="6508"/>
          <ac:grpSpMkLst>
            <pc:docMk/>
            <pc:sldMk cId="915353150" sldId="395"/>
            <ac:grpSpMk id="295" creationId="{21598501-9358-483D-A82A-418787289759}"/>
          </ac:grpSpMkLst>
        </pc:grpChg>
        <pc:grpChg chg="add del mod">
          <ac:chgData name="김 민호" userId="0f5da431a89d92c6" providerId="LiveId" clId="{4C9A0515-AE4D-47ED-960E-5571261C77BA}" dt="2021-07-16T05:42:04.592" v="6535" actId="165"/>
          <ac:grpSpMkLst>
            <pc:docMk/>
            <pc:sldMk cId="915353150" sldId="395"/>
            <ac:grpSpMk id="353" creationId="{3E21D31E-0350-4C96-8C9D-39B3D72E2BD6}"/>
          </ac:grpSpMkLst>
        </pc:grpChg>
        <pc:grpChg chg="add mod">
          <ac:chgData name="김 민호" userId="0f5da431a89d92c6" providerId="LiveId" clId="{4C9A0515-AE4D-47ED-960E-5571261C77BA}" dt="2021-07-16T05:41:10.479" v="6516" actId="571"/>
          <ac:grpSpMkLst>
            <pc:docMk/>
            <pc:sldMk cId="915353150" sldId="395"/>
            <ac:grpSpMk id="354" creationId="{4E909A20-9BD1-432B-A2EA-87F47FA8E4DF}"/>
          </ac:grpSpMkLst>
        </pc:grpChg>
        <pc:grpChg chg="mod">
          <ac:chgData name="김 민호" userId="0f5da431a89d92c6" providerId="LiveId" clId="{4C9A0515-AE4D-47ED-960E-5571261C77BA}" dt="2021-07-16T05:41:10.479" v="6516" actId="571"/>
          <ac:grpSpMkLst>
            <pc:docMk/>
            <pc:sldMk cId="915353150" sldId="395"/>
            <ac:grpSpMk id="355" creationId="{CFA01B5E-7768-4ADD-B698-3A447CDAA3D3}"/>
          </ac:grpSpMkLst>
        </pc:grpChg>
        <pc:grpChg chg="add del mod">
          <ac:chgData name="김 민호" userId="0f5da431a89d92c6" providerId="LiveId" clId="{4C9A0515-AE4D-47ED-960E-5571261C77BA}" dt="2021-07-16T05:42:04.592" v="6535" actId="165"/>
          <ac:grpSpMkLst>
            <pc:docMk/>
            <pc:sldMk cId="915353150" sldId="395"/>
            <ac:grpSpMk id="413" creationId="{FF013022-C759-43C9-BB77-1B9586A84CB9}"/>
          </ac:grpSpMkLst>
        </pc:grpChg>
        <pc:grpChg chg="add del mod topLvl">
          <ac:chgData name="김 민호" userId="0f5da431a89d92c6" providerId="LiveId" clId="{4C9A0515-AE4D-47ED-960E-5571261C77BA}" dt="2021-07-16T05:42:22.215" v="6538" actId="165"/>
          <ac:grpSpMkLst>
            <pc:docMk/>
            <pc:sldMk cId="915353150" sldId="395"/>
            <ac:grpSpMk id="414" creationId="{77F993C0-4D63-4513-8EC9-83C09A839F87}"/>
          </ac:grpSpMkLst>
        </pc:grpChg>
        <pc:grpChg chg="add mod">
          <ac:chgData name="김 민호" userId="0f5da431a89d92c6" providerId="LiveId" clId="{4C9A0515-AE4D-47ED-960E-5571261C77BA}" dt="2021-07-16T05:41:21.624" v="6519" actId="571"/>
          <ac:grpSpMkLst>
            <pc:docMk/>
            <pc:sldMk cId="915353150" sldId="395"/>
            <ac:grpSpMk id="472" creationId="{68279EF1-A02D-45BE-9135-0FDD3A15B007}"/>
          </ac:grpSpMkLst>
        </pc:grpChg>
        <pc:grpChg chg="mod">
          <ac:chgData name="김 민호" userId="0f5da431a89d92c6" providerId="LiveId" clId="{4C9A0515-AE4D-47ED-960E-5571261C77BA}" dt="2021-07-16T05:41:21.624" v="6519" actId="571"/>
          <ac:grpSpMkLst>
            <pc:docMk/>
            <pc:sldMk cId="915353150" sldId="395"/>
            <ac:grpSpMk id="473" creationId="{93884A75-F399-4876-98DF-38D2B155EF57}"/>
          </ac:grpSpMkLst>
        </pc:grpChg>
        <pc:grpChg chg="add mod">
          <ac:chgData name="김 민호" userId="0f5da431a89d92c6" providerId="LiveId" clId="{4C9A0515-AE4D-47ED-960E-5571261C77BA}" dt="2021-07-16T05:41:21.624" v="6519" actId="571"/>
          <ac:grpSpMkLst>
            <pc:docMk/>
            <pc:sldMk cId="915353150" sldId="395"/>
            <ac:grpSpMk id="531" creationId="{4E08B348-553F-4B6F-BED8-023574C13748}"/>
          </ac:grpSpMkLst>
        </pc:grpChg>
        <pc:grpChg chg="mod">
          <ac:chgData name="김 민호" userId="0f5da431a89d92c6" providerId="LiveId" clId="{4C9A0515-AE4D-47ED-960E-5571261C77BA}" dt="2021-07-16T05:41:21.624" v="6519" actId="571"/>
          <ac:grpSpMkLst>
            <pc:docMk/>
            <pc:sldMk cId="915353150" sldId="395"/>
            <ac:grpSpMk id="532" creationId="{8C54F256-F6A6-4258-ACE6-92B7375E9822}"/>
          </ac:grpSpMkLst>
        </pc:grpChg>
        <pc:grpChg chg="add del mod">
          <ac:chgData name="김 민호" userId="0f5da431a89d92c6" providerId="LiveId" clId="{4C9A0515-AE4D-47ED-960E-5571261C77BA}" dt="2021-07-16T05:42:04.592" v="6535" actId="165"/>
          <ac:grpSpMkLst>
            <pc:docMk/>
            <pc:sldMk cId="915353150" sldId="395"/>
            <ac:grpSpMk id="590" creationId="{A0553AF3-1070-45B9-BE76-A5226C0E65E2}"/>
          </ac:grpSpMkLst>
        </pc:grpChg>
        <pc:grpChg chg="add del mod topLvl">
          <ac:chgData name="김 민호" userId="0f5da431a89d92c6" providerId="LiveId" clId="{4C9A0515-AE4D-47ED-960E-5571261C77BA}" dt="2021-07-16T05:42:22.215" v="6538" actId="165"/>
          <ac:grpSpMkLst>
            <pc:docMk/>
            <pc:sldMk cId="915353150" sldId="395"/>
            <ac:grpSpMk id="591" creationId="{11E7FDFA-237D-4C37-9ACD-279D0866B509}"/>
          </ac:grpSpMkLst>
        </pc:grpChg>
        <pc:grpChg chg="add del mod">
          <ac:chgData name="김 민호" userId="0f5da431a89d92c6" providerId="LiveId" clId="{4C9A0515-AE4D-47ED-960E-5571261C77BA}" dt="2021-07-16T05:55:56.599" v="7094" actId="165"/>
          <ac:grpSpMkLst>
            <pc:docMk/>
            <pc:sldMk cId="915353150" sldId="395"/>
            <ac:grpSpMk id="649" creationId="{DA4DB81A-B60F-4C1D-9A20-CEC99EB20446}"/>
          </ac:grpSpMkLst>
        </pc:grpChg>
        <pc:grpChg chg="add del mod">
          <ac:chgData name="김 민호" userId="0f5da431a89d92c6" providerId="LiveId" clId="{4C9A0515-AE4D-47ED-960E-5571261C77BA}" dt="2021-07-16T05:55:56.599" v="7094" actId="165"/>
          <ac:grpSpMkLst>
            <pc:docMk/>
            <pc:sldMk cId="915353150" sldId="395"/>
            <ac:grpSpMk id="650" creationId="{027289D8-99BB-4D56-813C-25F5F3E63B6F}"/>
          </ac:grpSpMkLst>
        </pc:grpChg>
        <pc:grpChg chg="add del mod">
          <ac:chgData name="김 민호" userId="0f5da431a89d92c6" providerId="LiveId" clId="{4C9A0515-AE4D-47ED-960E-5571261C77BA}" dt="2021-07-16T05:55:56.599" v="7094" actId="165"/>
          <ac:grpSpMkLst>
            <pc:docMk/>
            <pc:sldMk cId="915353150" sldId="395"/>
            <ac:grpSpMk id="669" creationId="{3F0351FC-CEAA-44F7-BED4-2485DA4E2EC5}"/>
          </ac:grpSpMkLst>
        </pc:grpChg>
        <pc:grpChg chg="add del mod">
          <ac:chgData name="김 민호" userId="0f5da431a89d92c6" providerId="LiveId" clId="{4C9A0515-AE4D-47ED-960E-5571261C77BA}" dt="2021-07-16T05:54:49.001" v="7085" actId="165"/>
          <ac:grpSpMkLst>
            <pc:docMk/>
            <pc:sldMk cId="915353150" sldId="395"/>
            <ac:grpSpMk id="685" creationId="{696F428C-9AC7-4E5E-B7CF-1B7867863F52}"/>
          </ac:grpSpMkLst>
        </pc:grpChg>
        <pc:grpChg chg="add mod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686" creationId="{AA3854AF-8F68-445B-AE9B-A106974D46A4}"/>
          </ac:grpSpMkLst>
        </pc:grpChg>
        <pc:grpChg chg="add mod">
          <ac:chgData name="김 민호" userId="0f5da431a89d92c6" providerId="LiveId" clId="{4C9A0515-AE4D-47ED-960E-5571261C77BA}" dt="2021-07-16T05:58:27.698" v="7117" actId="165"/>
          <ac:grpSpMkLst>
            <pc:docMk/>
            <pc:sldMk cId="915353150" sldId="395"/>
            <ac:grpSpMk id="687" creationId="{D90E4F57-3C42-4494-B816-7938517E3ABA}"/>
          </ac:grpSpMkLst>
        </pc:grpChg>
        <pc:grpChg chg="add del mod">
          <ac:chgData name="김 민호" userId="0f5da431a89d92c6" providerId="LiveId" clId="{4C9A0515-AE4D-47ED-960E-5571261C77BA}" dt="2021-07-16T05:55:42.327" v="7093" actId="165"/>
          <ac:grpSpMkLst>
            <pc:docMk/>
            <pc:sldMk cId="915353150" sldId="395"/>
            <ac:grpSpMk id="688" creationId="{9EFE71CD-3F92-4C74-8F17-49C87C217A30}"/>
          </ac:grpSpMkLst>
        </pc:grpChg>
        <pc:grpChg chg="add mod">
          <ac:chgData name="김 민호" userId="0f5da431a89d92c6" providerId="LiveId" clId="{4C9A0515-AE4D-47ED-960E-5571261C77BA}" dt="2021-07-16T05:55:34.067" v="7091" actId="164"/>
          <ac:grpSpMkLst>
            <pc:docMk/>
            <pc:sldMk cId="915353150" sldId="395"/>
            <ac:grpSpMk id="689" creationId="{39F65109-C40A-40B7-BF42-D9D79CF04D0D}"/>
          </ac:grpSpMkLst>
        </pc:grp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8" creationId="{6CDC5DE1-2E66-4E03-AF97-A4A9CD309450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21" creationId="{2D47DD1A-24BD-42BA-A47E-7A9931A432A0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25" creationId="{409DCB01-2D44-46C2-88C9-6F43D39C3C65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35" creationId="{07042668-9AA6-4736-8F01-022AA8E994D3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1" creationId="{AEA4EDA2-FCDC-4174-A855-FE2167E676E9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4" creationId="{A9920831-CB50-4D63-8AB3-965A783A5ED8}"/>
          </ac:cxnSpMkLst>
        </pc:cxnChg>
        <pc:cxnChg chg="add del mod topLvl">
          <ac:chgData name="김 민호" userId="0f5da431a89d92c6" providerId="LiveId" clId="{4C9A0515-AE4D-47ED-960E-5571261C77BA}" dt="2021-07-16T05:52:06.034" v="6874" actId="478"/>
          <ac:cxnSpMkLst>
            <pc:docMk/>
            <pc:sldMk cId="915353150" sldId="395"/>
            <ac:cxnSpMk id="47" creationId="{2A48BFF7-10BB-4A6A-B6A3-B1552F4B5A7B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51" creationId="{A2F23C9D-410F-4B14-B9C4-2DC2E4110EC4}"/>
          </ac:cxnSpMkLst>
        </pc:cxnChg>
        <pc:cxnChg chg="mod topLvl">
          <ac:chgData name="김 민호" userId="0f5da431a89d92c6" providerId="LiveId" clId="{4C9A0515-AE4D-47ED-960E-5571261C77BA}" dt="2021-07-16T05:55:03.930" v="7088" actId="1076"/>
          <ac:cxnSpMkLst>
            <pc:docMk/>
            <pc:sldMk cId="915353150" sldId="395"/>
            <ac:cxnSpMk id="55" creationId="{00000000-0000-0000-0000-000000000000}"/>
          </ac:cxnSpMkLst>
        </pc:cxnChg>
        <pc:cxnChg chg="mod topLvl">
          <ac:chgData name="김 민호" userId="0f5da431a89d92c6" providerId="LiveId" clId="{4C9A0515-AE4D-47ED-960E-5571261C77BA}" dt="2021-07-16T05:55:03.930" v="7088" actId="1076"/>
          <ac:cxnSpMkLst>
            <pc:docMk/>
            <pc:sldMk cId="915353150" sldId="395"/>
            <ac:cxnSpMk id="56" creationId="{00000000-0000-0000-0000-000000000000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57" creationId="{772F0975-B978-4A54-A7AB-1F0F8E092114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59" creationId="{03C93C23-3B08-48C2-BD9D-1B3455432B51}"/>
          </ac:cxnSpMkLst>
        </pc:cxnChg>
        <pc:cxnChg chg="add del mod">
          <ac:chgData name="김 민호" userId="0f5da431a89d92c6" providerId="LiveId" clId="{4C9A0515-AE4D-47ED-960E-5571261C77BA}" dt="2021-07-16T05:34:33.637" v="6425" actId="478"/>
          <ac:cxnSpMkLst>
            <pc:docMk/>
            <pc:sldMk cId="915353150" sldId="395"/>
            <ac:cxnSpMk id="61" creationId="{95193BD6-0CC5-4A01-BDFF-683C3DBD9A61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68" creationId="{6FAF63B8-467A-475C-8C56-4307194DFADC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69" creationId="{DDAE4A9F-7CC9-4C5B-92D5-F8F6EC255620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0" creationId="{368BAE99-8981-404A-9143-C49548ED2CAB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5" creationId="{2EC8F4C3-3EB6-4306-80D6-218D7335CBC6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6" creationId="{06440096-9C78-4B05-8C04-1B77526027CB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7" creationId="{DA1F1A97-E573-4B0E-9998-128C51AA0BC6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8" creationId="{0DD9E0B2-8803-4743-9608-5EC7BB8AD47F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79" creationId="{CD3C9341-4F29-4A88-AB46-CDBFDBDC47FC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80" creationId="{4043ED66-40C3-45A9-AB12-461F7087A217}"/>
          </ac:cxnSpMkLst>
        </pc:cxnChg>
        <pc:cxnChg chg="add del mod">
          <ac:chgData name="김 민호" userId="0f5da431a89d92c6" providerId="LiveId" clId="{4C9A0515-AE4D-47ED-960E-5571261C77BA}" dt="2021-07-16T05:35:30.890" v="6449" actId="478"/>
          <ac:cxnSpMkLst>
            <pc:docMk/>
            <pc:sldMk cId="915353150" sldId="395"/>
            <ac:cxnSpMk id="81" creationId="{15E7B565-AAE6-4275-8814-D91CF0843BB1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86" creationId="{1F5BC75C-EB46-47DA-B001-C1F8CB375B16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87" creationId="{B9E27E12-E31E-4330-A158-294A65699C38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88" creationId="{12B4A43E-9B0D-4EFC-A4E8-5F4F4A4BD782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3" creationId="{79C3A0C0-DA1D-4AD9-AA03-2E05FFD06A45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4" creationId="{CEA2770D-28D7-4A28-A042-A821FC238C0E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5" creationId="{717714F0-522D-472B-8AAA-421A1B90C328}"/>
          </ac:cxnSpMkLst>
        </pc:cxnChg>
        <pc:cxnChg chg="add del mod topLvl">
          <ac:chgData name="김 민호" userId="0f5da431a89d92c6" providerId="LiveId" clId="{4C9A0515-AE4D-47ED-960E-5571261C77BA}" dt="2021-07-16T05:52:07.794" v="6875" actId="478"/>
          <ac:cxnSpMkLst>
            <pc:docMk/>
            <pc:sldMk cId="915353150" sldId="395"/>
            <ac:cxnSpMk id="96" creationId="{4DAB232A-A335-4705-B418-748D40EA1501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7" creationId="{DA12C4D1-0A9B-40F5-97D1-04E27457899E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8" creationId="{C84D2E37-FDB6-4199-A4B1-40C4C4404152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99" creationId="{B371C161-18B3-4EAC-9042-F98FE622AA39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04" creationId="{6D96672E-DFD9-48F4-8AE4-5CF4BDDF6F2E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05" creationId="{C795159C-7E47-49CE-B688-336F0DCAF437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06" creationId="{982F0CE8-E014-45DA-87DE-81AB0E882187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1" creationId="{C05C58EB-8B92-4A28-8A05-2F54BD7D1185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2" creationId="{836A9592-B414-419E-9174-ADC839179A57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3" creationId="{337CE214-03BD-4E0B-A585-E2E945D33C28}"/>
          </ac:cxnSpMkLst>
        </pc:cxnChg>
        <pc:cxnChg chg="add del mod topLvl">
          <ac:chgData name="김 민호" userId="0f5da431a89d92c6" providerId="LiveId" clId="{4C9A0515-AE4D-47ED-960E-5571261C77BA}" dt="2021-07-16T05:52:09.444" v="6876" actId="478"/>
          <ac:cxnSpMkLst>
            <pc:docMk/>
            <pc:sldMk cId="915353150" sldId="395"/>
            <ac:cxnSpMk id="114" creationId="{67BA4685-9DFB-43A0-854B-CF787F0C0C33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5" creationId="{2CF46270-0158-4D09-AB37-763DA9E2B9F2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6" creationId="{B995C6FA-665A-403A-AEB6-1D2EA53673D6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117" creationId="{3D8E97DC-8C1D-4187-B453-E39A06484AED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25" creationId="{E1DA5597-B86E-47B6-B897-B2D9EC84CB9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26" creationId="{D5F9F865-C38E-4D93-9AC1-4F68EFB67344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27" creationId="{3D5CF6B2-9E8B-4033-8CCB-E6048CAF383E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2" creationId="{EF6DAF96-AD30-4B4F-95C8-FED2DDA2D80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3" creationId="{3DD9F987-B1FD-4F03-9BD9-35763D6B38C8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4" creationId="{22EB2F04-5FFE-4247-B2BE-A5DF62664CD1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5" creationId="{56036F55-BC2A-424F-B75E-EE8A4D92983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6" creationId="{E8FE3A9A-D17A-4A37-B6AF-987C56EB54DD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7" creationId="{3DDC424D-9674-4435-B1BB-8A64C0C62909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38" creationId="{AB7FF80E-706C-4D94-9AB0-FEF8B999920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43" creationId="{C438045B-E762-42BC-B274-03883635B557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44" creationId="{D274B1DE-FE79-4F66-BCEA-AE20465AF53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45" creationId="{66C14A60-06E2-41C5-A197-5CD75265B125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0" creationId="{79010E0D-243C-4E5F-984B-E1E36121D9C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1" creationId="{C40B775B-6052-4ABA-9C5A-429636DFC104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2" creationId="{7C1AC724-2D1C-4B92-82C0-6665A3C2B077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3" creationId="{93A90DE7-4AF8-4C36-B9C4-17787A87FF71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4" creationId="{C67436F8-64C9-4EFB-B797-41E8C409F7BC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5" creationId="{B44925F0-4F23-480A-9254-5C4CEFA539D3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56" creationId="{BDA87B3F-7B43-45C4-B8C7-10FAC202510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61" creationId="{89463F1E-BD71-43C4-87BF-C390AF970F3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62" creationId="{282E804B-F405-40B1-AB4C-06294B59EECD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63" creationId="{B2408CD2-69F3-4314-B33E-DFEF23DF85B7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68" creationId="{BF1DFA45-99CD-4D95-AE74-3FE916124C3F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69" creationId="{E5642244-8329-4E40-8126-5AED72EFA52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70" creationId="{4600D51A-FD51-4B5A-89CB-31E335FC611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71" creationId="{F0E04A2D-6548-4372-AC08-CDD042EAE77F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72" creationId="{5CCB6B1A-E1B4-4A10-8A1D-A52DDFE6D3D4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73" creationId="{E9E3CBF2-61FB-4BBA-AB1B-1CFC8259E9E7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74" creationId="{9A739122-D83E-461F-93CF-770027C63F75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0" creationId="{EF6B376A-5464-4AE4-9565-327247E74113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1" creationId="{F3F2BC77-362A-4A32-AE48-B4919ED84719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2" creationId="{D25E2E33-A58E-47D3-A07D-33B8888FB5CC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7" creationId="{5D8B5486-AD5A-49E2-B973-7A89767CD518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8" creationId="{A74D3F69-DCFF-4A4B-B5F1-5EAEB024D6A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89" creationId="{5E6B31CB-80D4-4D79-88E7-5BEDA9238F91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0" creationId="{67CB0EFA-EE6E-4783-86DD-2CBED6AA28FC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1" creationId="{A69E5E75-0025-4740-9207-8044BC40510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2" creationId="{89534F6D-61D6-42F4-8C03-CD9544451658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3" creationId="{841304F3-38D0-456B-98D0-845419B990B4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8" creationId="{0C3C8F17-43C4-4DC0-97BD-9DBDD4D1D3D7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199" creationId="{D6A33FA5-37C5-4E11-AC27-A1F0A51FABEB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0" creationId="{ECB0DF92-5093-422A-8B92-75F947F452AA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5" creationId="{3FC5D466-DA1A-4813-BB8F-0E398AE6A259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6" creationId="{380072AC-B588-48D2-836D-04FE146BBBCB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7" creationId="{AA202565-FCB3-484E-9CA3-15748594D1D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8" creationId="{BFA689DF-B365-42C3-B60C-EFBF146649A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09" creationId="{F5402567-6ED1-45EE-A0DE-FA158073D5A9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10" creationId="{2BE1D364-7F2F-44EE-AFAD-7A9CFA3B395B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11" creationId="{9926162D-B53E-449B-96CF-8415FF8447E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16" creationId="{D788B144-1099-4471-B523-03C54F05FECC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17" creationId="{58B30559-6D87-4240-BEE0-7CDFDE01A2AC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18" creationId="{97E17477-7C7A-4712-9F1C-FA102CA6B76B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3" creationId="{C2333514-4D00-46A2-A00E-CA738E66CB9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4" creationId="{DAC26E4B-2522-4FAF-8587-9B27AC233385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5" creationId="{D17557E2-F04A-4A98-B43F-9A78815E1AB0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6" creationId="{3F267BCC-5B58-42C1-8DA3-0FF324928516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7" creationId="{4B5B1174-840D-492F-AEE7-8107C4DE2892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8" creationId="{A60E3519-982F-48F4-A139-4DC7502CA944}"/>
          </ac:cxnSpMkLst>
        </pc:cxnChg>
        <pc:cxnChg chg="mod topLvl">
          <ac:chgData name="김 민호" userId="0f5da431a89d92c6" providerId="LiveId" clId="{4C9A0515-AE4D-47ED-960E-5571261C77BA}" dt="2021-07-16T05:40:04.213" v="6499" actId="478"/>
          <ac:cxnSpMkLst>
            <pc:docMk/>
            <pc:sldMk cId="915353150" sldId="395"/>
            <ac:cxnSpMk id="229" creationId="{7133E2B6-AA12-4B47-B1D6-BE6645ECCDAF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42" creationId="{38112AC0-E6E9-43B8-ACDF-71A0039E7936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43" creationId="{49E465CA-028D-475C-8267-78949C1058B5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44" creationId="{FF3DACC2-16E1-4526-81B8-419767676987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49" creationId="{5E06DEDB-B086-4F56-B195-4E0CDFEECC31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0" creationId="{4A12F28F-9E68-4688-9434-E92AC8B56E9E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1" creationId="{A08D2EEF-4B8C-415E-B4CB-92021041D6E6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2" creationId="{23A55CF0-3172-46D8-B9F4-1AA2E6C26442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3" creationId="{BA470E1A-C863-4299-A52B-74754A2955F2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4" creationId="{0EECA2AC-BA26-48AF-BA01-3282A7018B65}"/>
          </ac:cxnSpMkLst>
        </pc:cxnChg>
        <pc:cxnChg chg="mod">
          <ac:chgData name="김 민호" userId="0f5da431a89d92c6" providerId="LiveId" clId="{4C9A0515-AE4D-47ED-960E-5571261C77BA}" dt="2021-07-16T05:40:12.214" v="6500"/>
          <ac:cxnSpMkLst>
            <pc:docMk/>
            <pc:sldMk cId="915353150" sldId="395"/>
            <ac:cxnSpMk id="255" creationId="{FFB1538B-D093-42C9-8B42-B01091E02683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0" creationId="{E856686D-2619-4FA0-8E99-7940C2C782A9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1" creationId="{32598C57-D63F-49C6-B14C-4C4228C14A1F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2" creationId="{D387A40A-14D1-4EE9-9F5F-55036C5E2898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7" creationId="{509DE754-1266-4C25-9862-BE8879701944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8" creationId="{AD62643F-8F3F-49A9-995F-D20CC1591EAA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69" creationId="{45E5A568-F275-4FD2-BEC2-C3E297AF5122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0" creationId="{D91041EB-5BFB-4C75-B12A-3D5FE2BE59BD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1" creationId="{C3872880-BBC4-4D8F-B12C-2CA2F68A5936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2" creationId="{14C5453B-5BAB-4B93-ABAB-7D705A99CFD8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3" creationId="{3780FA6F-EC33-48C7-BFA9-4C1331640F8E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8" creationId="{FB78BBB6-5650-4538-B1D6-F20486F6CC42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79" creationId="{29499F38-EF34-436A-9DBA-FF6149618E20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0" creationId="{CADC5DFD-DED3-4DCA-AC46-734CEC54CE7F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5" creationId="{CF22B206-C1EC-4225-91E3-4F9B5070F8CA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6" creationId="{885D136B-E34C-470D-ADD3-C197D383C7DC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7" creationId="{0E4853D3-46D0-4E24-A50A-854FD56888EE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8" creationId="{69B465BF-3BA5-42E0-BA9D-76978AA44BB9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89" creationId="{B0031F70-DB3E-4084-91F5-A0C108D4CC28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90" creationId="{89E550F9-E8C4-40DE-9198-63FE83ED81E0}"/>
          </ac:cxnSpMkLst>
        </pc:cxnChg>
        <pc:cxnChg chg="add del mod">
          <ac:chgData name="김 민호" userId="0f5da431a89d92c6" providerId="LiveId" clId="{4C9A0515-AE4D-47ED-960E-5571261C77BA}" dt="2021-07-16T05:40:56.340" v="6511"/>
          <ac:cxnSpMkLst>
            <pc:docMk/>
            <pc:sldMk cId="915353150" sldId="395"/>
            <ac:cxnSpMk id="291" creationId="{5884F7CC-8FF2-41D1-8F0D-6B6A97DEE2CE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0" creationId="{52FA45F4-D5DC-48DC-B9F9-71184F55C5AC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1" creationId="{333E20A9-90ED-45A5-BAA3-3DFFD0FA7935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2" creationId="{DA77BAB6-D28A-4125-957A-B90D8062C6F0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7" creationId="{69866416-08C9-448D-B2DC-3FE9C0F11ADB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8" creationId="{1ED782A4-3389-4822-B545-45F1A555E8AC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09" creationId="{B0E0D318-7E42-4B1F-9120-F739065915BE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10" creationId="{B7A8CCD7-367B-4B17-933C-92A49C6FD9AA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11" creationId="{30AE1DDA-FEDA-4686-B569-2ED384BD5095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12" creationId="{1CD20A3B-80E1-4FF0-830E-49CB11F1D074}"/>
          </ac:cxnSpMkLst>
        </pc:cxnChg>
        <pc:cxnChg chg="mod">
          <ac:chgData name="김 민호" userId="0f5da431a89d92c6" providerId="LiveId" clId="{4C9A0515-AE4D-47ED-960E-5571261C77BA}" dt="2021-07-16T05:40:25.771" v="6503"/>
          <ac:cxnSpMkLst>
            <pc:docMk/>
            <pc:sldMk cId="915353150" sldId="395"/>
            <ac:cxnSpMk id="313" creationId="{6264EBD4-651D-4963-852A-0B3D53F7E9F2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18" creationId="{413CA2D6-51E8-42F4-AFD0-684DCA85B376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19" creationId="{D26BB8E3-3405-435D-976F-F79AFCDAA1C5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0" creationId="{A4BCFEE2-4D8F-45B2-AD4C-0501CEAB6A52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5" creationId="{810259A0-404F-42A4-AC30-7F92EDE5DBEF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6" creationId="{3BAA7368-6074-46D6-B886-4FDDCE759200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7" creationId="{C08F0A0D-304D-4985-B110-501FB10290AB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8" creationId="{04F35650-0953-4B59-954D-1AED55C89F02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29" creationId="{56191C53-BBC5-4789-93E1-09D4D39511FB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30" creationId="{CE240493-5293-4107-AB7F-0B62144CF457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31" creationId="{6B500680-8904-436E-BCD0-AE7B0AD561F6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36" creationId="{B405798F-360F-4967-A7B9-7F11C6013FDD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37" creationId="{E24AE905-B901-4430-BB29-BC49DDE112D9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38" creationId="{12292CD6-F8CE-4EEA-B842-9F884BF42364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3" creationId="{281FD4FC-5526-4397-81EB-422D40CF5665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4" creationId="{6662EDC4-EC2B-4476-88B1-43A38E60763D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5" creationId="{6ED10072-BA36-4E17-9AF0-E88F172516B1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6" creationId="{CE696AF3-D003-461D-8283-C62F465059BF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7" creationId="{54C4AC73-DBDE-4C29-B658-6171C15BEC34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8" creationId="{1F67F20A-8E75-4CEF-89D1-DB4A77854B6B}"/>
          </ac:cxnSpMkLst>
        </pc:cxnChg>
        <pc:cxnChg chg="add del mod">
          <ac:chgData name="김 민호" userId="0f5da431a89d92c6" providerId="LiveId" clId="{4C9A0515-AE4D-47ED-960E-5571261C77BA}" dt="2021-07-16T05:40:53.234" v="6508"/>
          <ac:cxnSpMkLst>
            <pc:docMk/>
            <pc:sldMk cId="915353150" sldId="395"/>
            <ac:cxnSpMk id="349" creationId="{8230F3C9-FE4A-46DC-B2E3-15C9B441FAAB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0" creationId="{8156340E-7643-4B7B-A84B-5917385F04AB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1" creationId="{1193B0B3-F877-4981-9392-C96911C8404C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2" creationId="{165DD432-35DB-480B-A2EF-7B8CBEA94B73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7" creationId="{0EE1F1E3-D872-4570-9031-ADB5C37DCCC7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8" creationId="{8A258FD7-7D4F-4598-85F7-E316AEAC1949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69" creationId="{B084B308-EE90-494E-A6CB-36947AC22FF3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0" creationId="{F4E7162E-1D7C-4F6A-A470-74BFA39EB1AA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1" creationId="{E97C28DC-48D0-45C9-8E5C-56C39186DAE3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2" creationId="{9B7FA3DB-3D11-4E6E-B6BA-1B8F9060D082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3" creationId="{7C78FC52-BC70-495D-BD24-4BE2A59B7E0E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8" creationId="{34800337-28A5-49B8-9732-BFCA51866D5E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79" creationId="{8090A5B5-F447-471A-B12F-9F4D20F5C23B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0" creationId="{91B5F89B-3816-4E6B-9C4B-B954E1409E75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5" creationId="{332B67AC-1243-4428-A71D-5CC0A5B92ACF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6" creationId="{3E04CC02-2A54-4355-A799-0DC881E9DD35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7" creationId="{B7D4DE90-D642-4F83-B60F-28C13FDAAE5A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8" creationId="{9C63EDD1-1B7D-49AE-8E87-DE8325B1A1EB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89" creationId="{C8EFE90C-D24C-4ED5-8E47-7E4168283899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90" creationId="{56DE1663-40E2-4387-9031-06CBFAEC3243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91" creationId="{F054FCAF-9470-44D0-A67E-B392F6D78EFA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399" creationId="{C621D6F6-791E-44CA-B852-CAEA3141130D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0" creationId="{F212F02B-2780-49DB-9727-3C4E3F56F7FC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1" creationId="{A365BC62-83C0-4456-ACAA-ABF7ABA5B968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6" creationId="{68C76EF0-2928-4AB0-A79B-87FC3747318C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7" creationId="{DFA5F100-74F7-4B17-86E4-A498AD4CF8FA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8" creationId="{62D65C91-51CD-4A44-89CD-F6C9E216E943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09" creationId="{4CFE9083-E1C5-4861-A017-6B44DB26C7BF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10" creationId="{6E068C4A-0A27-42E3-A39D-E9E56079D0E2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11" creationId="{C2D05E12-F11F-4DB1-96CF-19E5AF31C4AB}"/>
          </ac:cxnSpMkLst>
        </pc:cxnChg>
        <pc:cxnChg chg="mod">
          <ac:chgData name="김 민호" userId="0f5da431a89d92c6" providerId="LiveId" clId="{4C9A0515-AE4D-47ED-960E-5571261C77BA}" dt="2021-07-16T05:41:10.479" v="6516" actId="571"/>
          <ac:cxnSpMkLst>
            <pc:docMk/>
            <pc:sldMk cId="915353150" sldId="395"/>
            <ac:cxnSpMk id="412" creationId="{B3BFB19D-0A97-4F0A-938B-7051B71F20CF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19" creationId="{945C8E2C-8318-4912-902B-156C5026B3C8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20" creationId="{1D768D96-0424-430C-A8F1-937A6D660BFA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21" creationId="{ABA95D8C-9C40-474E-B273-0B85912558D2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26" creationId="{F802E888-1101-431A-801D-AF711D89080F}"/>
          </ac:cxnSpMkLst>
        </pc:cxnChg>
        <pc:cxnChg chg="del mod topLvl">
          <ac:chgData name="김 민호" userId="0f5da431a89d92c6" providerId="LiveId" clId="{4C9A0515-AE4D-47ED-960E-5571261C77BA}" dt="2021-07-16T05:49:35.515" v="6772" actId="478"/>
          <ac:cxnSpMkLst>
            <pc:docMk/>
            <pc:sldMk cId="915353150" sldId="395"/>
            <ac:cxnSpMk id="427" creationId="{B3397EA3-60DE-440B-A2D9-A6A451582803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28" creationId="{A73CDD0A-F3BE-484F-8E02-1EDA74B4BC2F}"/>
          </ac:cxnSpMkLst>
        </pc:cxnChg>
        <pc:cxnChg chg="del mod topLvl">
          <ac:chgData name="김 민호" userId="0f5da431a89d92c6" providerId="LiveId" clId="{4C9A0515-AE4D-47ED-960E-5571261C77BA}" dt="2021-07-16T05:52:11.611" v="6878" actId="478"/>
          <ac:cxnSpMkLst>
            <pc:docMk/>
            <pc:sldMk cId="915353150" sldId="395"/>
            <ac:cxnSpMk id="429" creationId="{1F1BB4B5-908B-4FFA-B140-04959CEBCC9F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0" creationId="{EC8D9DD6-F9B1-45C9-A7BC-09AC00A055AC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1" creationId="{EDB24FB3-117A-4ACE-A746-BEA5DEED2174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2" creationId="{19A5E658-0BB5-4CA1-B930-21B5CF96C6F9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7" creationId="{1695F20C-233C-4740-ACA4-997BA600316D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8" creationId="{E447D4FE-2A8B-44E9-AE0E-8AD21B8F0967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39" creationId="{F2449AF5-9FAA-4FCB-B98B-EC39C228FA29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44" creationId="{7EC5220B-382E-4F04-BF72-1DAF5062C373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45" creationId="{9940451B-3B54-48C8-857E-0676E8224572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46" creationId="{ED7ED9A3-B982-4722-B4CC-91FEE6021832}"/>
          </ac:cxnSpMkLst>
        </pc:cxnChg>
        <pc:cxnChg chg="del mod topLvl">
          <ac:chgData name="김 민호" userId="0f5da431a89d92c6" providerId="LiveId" clId="{4C9A0515-AE4D-47ED-960E-5571261C77BA}" dt="2021-07-16T05:52:12.402" v="6879" actId="478"/>
          <ac:cxnSpMkLst>
            <pc:docMk/>
            <pc:sldMk cId="915353150" sldId="395"/>
            <ac:cxnSpMk id="447" creationId="{81425D6C-112A-4CB9-BB6A-C4C764FACEE0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48" creationId="{CB081C12-F650-4003-B470-3CFE907EB022}"/>
          </ac:cxnSpMkLst>
        </pc:cxnChg>
        <pc:cxnChg chg="del mod topLvl">
          <ac:chgData name="김 민호" userId="0f5da431a89d92c6" providerId="LiveId" clId="{4C9A0515-AE4D-47ED-960E-5571261C77BA}" dt="2021-07-16T05:50:53.384" v="6823" actId="478"/>
          <ac:cxnSpMkLst>
            <pc:docMk/>
            <pc:sldMk cId="915353150" sldId="395"/>
            <ac:cxnSpMk id="449" creationId="{98BC1365-85B0-41EA-B96D-71FC9129E3FE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50" creationId="{7101A82B-937C-44CA-A47F-4184B5BEB69F}"/>
          </ac:cxnSpMkLst>
        </pc:cxnChg>
        <pc:cxnChg chg="del mod topLvl">
          <ac:chgData name="김 민호" userId="0f5da431a89d92c6" providerId="LiveId" clId="{4C9A0515-AE4D-47ED-960E-5571261C77BA}" dt="2021-07-16T05:47:50.815" v="6701" actId="478"/>
          <ac:cxnSpMkLst>
            <pc:docMk/>
            <pc:sldMk cId="915353150" sldId="395"/>
            <ac:cxnSpMk id="458" creationId="{9FD5E72B-AB5A-48B8-B305-728121625173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59" creationId="{FAB5C17B-B399-42DF-8D51-CE91AE0E7209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60" creationId="{F182F991-DE0B-491F-A22A-D80637E7B6E8}"/>
          </ac:cxnSpMkLst>
        </pc:cxnChg>
        <pc:cxnChg chg="del mod topLvl">
          <ac:chgData name="김 민호" userId="0f5da431a89d92c6" providerId="LiveId" clId="{4C9A0515-AE4D-47ED-960E-5571261C77BA}" dt="2021-07-16T05:48:15.611" v="6706" actId="478"/>
          <ac:cxnSpMkLst>
            <pc:docMk/>
            <pc:sldMk cId="915353150" sldId="395"/>
            <ac:cxnSpMk id="465" creationId="{E0270E57-0556-4177-9681-BFC18FA9A75D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66" creationId="{4774AA44-7A42-4A73-8B54-57B0D4AEC88E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67" creationId="{B8834B45-706F-429B-870B-B9D3EE2816D3}"/>
          </ac:cxnSpMkLst>
        </pc:cxnChg>
        <pc:cxnChg chg="del mod topLvl">
          <ac:chgData name="김 민호" userId="0f5da431a89d92c6" providerId="LiveId" clId="{4C9A0515-AE4D-47ED-960E-5571261C77BA}" dt="2021-07-16T05:52:10.573" v="6877" actId="478"/>
          <ac:cxnSpMkLst>
            <pc:docMk/>
            <pc:sldMk cId="915353150" sldId="395"/>
            <ac:cxnSpMk id="468" creationId="{41F9D6EF-2424-44F6-993E-252F0C0B6609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69" creationId="{3643502F-562C-4F99-90BD-AA5B79B2D760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70" creationId="{B0D2EFBD-9A8F-462C-A1EA-8A9BC6702F65}"/>
          </ac:cxnSpMkLst>
        </pc:cxnChg>
        <pc:cxnChg chg="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471" creationId="{FA12D62E-5A8C-43E5-B0CB-C7BE1D3A9CBB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78" creationId="{C7433C98-E9EC-406D-B411-36CC17E6CFB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79" creationId="{B3DC10E0-3B6B-405E-A7A9-F83B420A7A0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0" creationId="{FEC56C71-9AE0-4AD9-8115-52B44227BCC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5" creationId="{AEB9DAC4-310C-488C-9D69-BFF30DEB6C5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6" creationId="{7CB550EB-3F40-4A16-8AE3-08D7F9C7F2C9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7" creationId="{031E8CFF-52FC-43D0-9870-D3637333A76E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8" creationId="{CF298FBF-FD09-4E63-A358-BFBE54A0DB0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89" creationId="{DF054730-5DFB-45E4-9E16-23B4677DA20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90" creationId="{9093C08B-EAD7-4BC5-81E1-98E28BEC850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91" creationId="{B90997AF-024B-46BE-8BC8-268FE633FDA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96" creationId="{E87CD717-E14A-4D9B-94DA-D395C313C05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97" creationId="{E146FB5B-1DC1-4BB0-B578-BBA7185644E3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498" creationId="{C2D02324-2DD2-4C75-8A32-5CE480601C60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3" creationId="{7C36FDDF-A6A6-4328-ADF9-8F29100FFB9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4" creationId="{80E47507-145B-493D-A87E-F393D4B6ECE9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5" creationId="{60546754-A120-4AB0-840A-6C9B27206E5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6" creationId="{50CC0012-91C2-4957-AF0A-33CAB1444E69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7" creationId="{AB81BA88-C9F4-45C3-8D65-CB5EF19A6E4C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8" creationId="{4CD30230-2CFA-40FA-845D-AEF27AC7A8DF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09" creationId="{801A586E-7A94-4115-B6F7-B80AD62A4F74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17" creationId="{639FF3FB-D3E3-42C6-AA75-E3E7FB185D3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18" creationId="{A915A7E5-0ADD-4620-8F5A-8B194CFEA3AF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19" creationId="{7F454D69-1903-43A5-90B4-2247408B42C4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4" creationId="{1EE16A73-B388-4D8C-8903-2EC0E680509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5" creationId="{BFA570DE-DEC1-4B87-9696-24E0D545390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6" creationId="{C7C4AA4E-8AE9-44CC-AEAA-1A641245A4EC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7" creationId="{E6244B59-C6FD-4E5B-9FDE-9B1448AF3A9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8" creationId="{8CAFE698-2C41-4F34-991C-4BABA3A7CF9E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29" creationId="{D16A3312-6D32-4C3C-BD91-18B58C29CDD6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30" creationId="{CB0B0208-C6EB-49FA-A5E8-D112AB5BEC3D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37" creationId="{DDBC31AA-4A8C-455E-8FDD-0399AE8F960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38" creationId="{94527957-543D-4F0E-917D-4E9A0E35152E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39" creationId="{E532BEEC-9419-41D2-95ED-ACBC2BE8EB2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4" creationId="{93199AF2-47B7-406D-BCDE-4DFBA63C069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5" creationId="{3EF9CAF7-3BB0-41E5-A69E-161990822EE2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6" creationId="{62475572-5C7E-4530-89F4-F39806ED025D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7" creationId="{2C0D85B7-A613-49AD-98DF-8280B200CB34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8" creationId="{53163BF5-9C4E-487E-983D-4FCCCD5F3A6B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49" creationId="{3DDD1401-F69F-4F71-983A-EEBEC5D541B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50" creationId="{6DFAF1C2-766F-4B4D-AEDE-46ACFD399905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55" creationId="{EA2A35AC-B15D-4AD6-82F7-491F2A56864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56" creationId="{9C1327B6-F03B-4FC2-BDE7-11A1787865FD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57" creationId="{E5E6B9BD-D4BB-4D72-A465-C1DC933669AA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2" creationId="{42EFE1CA-4C1F-418E-93FB-97A45BEB9A59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3" creationId="{F5AA0E2D-D750-46B9-BFF5-71E1EF82073C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4" creationId="{132FD765-0916-4B53-AAC7-6F2CBC614129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5" creationId="{A96FBC6F-1576-49C5-A3DE-A2448CF3960D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6" creationId="{9D064F92-21D8-4DBC-A7D7-079B2E7AA32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7" creationId="{695A7B77-7341-458D-93A3-5E660618D7B6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68" creationId="{F8E4B9A3-02A9-4894-B9FC-1A47C6A819BC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76" creationId="{940B5F58-9102-4173-A698-AE699AADC5D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77" creationId="{6346EF70-5AA0-4386-A1F3-ED6A7D26BA68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78" creationId="{304C9C4F-399B-4790-8A11-E7E8E782BBCD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3" creationId="{D1EA1657-DBE2-4D36-BB88-F0FACF584D34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4" creationId="{9DD006CA-BC97-4791-AADC-FD55567B4C27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5" creationId="{FB438E70-9287-441A-81A5-F8C2904897AE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6" creationId="{71851E6A-0E8B-4134-B3AC-DB7141764954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7" creationId="{58E6F797-CF1A-4248-82EE-F7AE4ED7CA4E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8" creationId="{50FD6228-06B9-4058-9C08-F30E427C5593}"/>
          </ac:cxnSpMkLst>
        </pc:cxnChg>
        <pc:cxnChg chg="mod">
          <ac:chgData name="김 민호" userId="0f5da431a89d92c6" providerId="LiveId" clId="{4C9A0515-AE4D-47ED-960E-5571261C77BA}" dt="2021-07-16T05:41:21.624" v="6519" actId="571"/>
          <ac:cxnSpMkLst>
            <pc:docMk/>
            <pc:sldMk cId="915353150" sldId="395"/>
            <ac:cxnSpMk id="589" creationId="{BB420369-5AF8-48D5-B363-B6A5EF2D8925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596" creationId="{EBB008F6-8BCB-4C05-877C-D3C2633B8A35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597" creationId="{6866FD76-B084-49CF-82D2-F7B1F7C61D90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598" creationId="{B527791E-6919-4180-BBEC-9ED648ADA22B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3" creationId="{6CE993D3-16BE-4E0A-B4BA-3378C7EEECD4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4" creationId="{07B6B750-D165-4172-9FA7-FEA2E8952977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5" creationId="{D4592574-F230-4693-B8C2-8E28150CB173}"/>
          </ac:cxnSpMkLst>
        </pc:cxnChg>
        <pc:cxnChg chg="del mod topLvl">
          <ac:chgData name="김 민호" userId="0f5da431a89d92c6" providerId="LiveId" clId="{4C9A0515-AE4D-47ED-960E-5571261C77BA}" dt="2021-07-16T05:52:14.143" v="6881" actId="478"/>
          <ac:cxnSpMkLst>
            <pc:docMk/>
            <pc:sldMk cId="915353150" sldId="395"/>
            <ac:cxnSpMk id="606" creationId="{E3ADA94C-FA82-42FB-99A6-6A72454AB773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7" creationId="{E94AFF76-D2E8-44E1-BCA7-69F97241B548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8" creationId="{C89286E9-7D69-42A6-B30A-66D0230D9A4E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09" creationId="{E2018D07-369D-4D20-9362-5967ED362365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14" creationId="{357A9BF1-D013-452E-9093-CB9C8EEB8362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15" creationId="{4530B8FE-739F-43D7-9739-A021400CCEA9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16" creationId="{8FADF497-9464-418D-B7CE-5F178D58C502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1" creationId="{CDB2C565-1A67-4A53-81CB-7455C301119F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2" creationId="{56B791C9-F565-4F2E-B7A8-F356603C949D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3" creationId="{8CAE0BCF-1255-4494-BA96-BA78D0163830}"/>
          </ac:cxnSpMkLst>
        </pc:cxnChg>
        <pc:cxnChg chg="del mod topLvl">
          <ac:chgData name="김 민호" userId="0f5da431a89d92c6" providerId="LiveId" clId="{4C9A0515-AE4D-47ED-960E-5571261C77BA}" dt="2021-07-16T05:52:15.016" v="6882" actId="478"/>
          <ac:cxnSpMkLst>
            <pc:docMk/>
            <pc:sldMk cId="915353150" sldId="395"/>
            <ac:cxnSpMk id="624" creationId="{3036BB84-C2CA-49A0-A248-1F18EBD86596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5" creationId="{CA396CCA-7D9B-416F-A653-3BB109062461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6" creationId="{316E8640-46C5-4829-A80F-D1B9A27DF08C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27" creationId="{111918A5-8F01-4452-B77C-4ACB6A7214FE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35" creationId="{63656157-690A-4F18-8DB7-3DA70A26870E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36" creationId="{F7B376D1-89B2-405F-95DD-868413ADAFE4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37" creationId="{562120DC-EE75-45E5-85FE-D05F0A11AAF1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2" creationId="{F619B7F6-BCD1-4949-AAC8-E040F55C7CAD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3" creationId="{E1C58F3F-9752-407F-BFD0-75CCE68A18D5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4" creationId="{4AAF0661-B426-420C-BFA6-F1B70E9FB2BD}"/>
          </ac:cxnSpMkLst>
        </pc:cxnChg>
        <pc:cxnChg chg="del mod topLvl">
          <ac:chgData name="김 민호" userId="0f5da431a89d92c6" providerId="LiveId" clId="{4C9A0515-AE4D-47ED-960E-5571261C77BA}" dt="2021-07-16T05:52:13.311" v="6880" actId="478"/>
          <ac:cxnSpMkLst>
            <pc:docMk/>
            <pc:sldMk cId="915353150" sldId="395"/>
            <ac:cxnSpMk id="645" creationId="{6E020F60-B1D1-4A4C-8D20-0EA4F75710AF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6" creationId="{4FF02F73-29F8-4437-91D9-0996E8A69487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7" creationId="{3FA35A94-CDDE-4407-B3E2-B3F12038CE45}"/>
          </ac:cxnSpMkLst>
        </pc:cxnChg>
        <pc:cxnChg chg="del mod topLvl">
          <ac:chgData name="김 민호" userId="0f5da431a89d92c6" providerId="LiveId" clId="{4C9A0515-AE4D-47ED-960E-5571261C77BA}" dt="2021-07-16T05:54:13.377" v="7080" actId="478"/>
          <ac:cxnSpMkLst>
            <pc:docMk/>
            <pc:sldMk cId="915353150" sldId="395"/>
            <ac:cxnSpMk id="648" creationId="{067E0375-991E-432E-9A82-0C33F5859D93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55" creationId="{7292AD14-3B86-4E53-883C-075B17F5D4DC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56" creationId="{72A5EA72-AD68-4350-8AB3-71DDAD955152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57" creationId="{680372CC-1DF2-4F40-A51B-2B9131C91579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2" creationId="{0943C8FD-A9A1-4A56-A24D-C66BF8953E90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3" creationId="{FB98010E-FE6F-45D6-AC27-9117F3AD3277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4" creationId="{C6252775-F9B3-49FA-90F7-1DF17C878F88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5" creationId="{35C6627A-A489-49BB-8C4F-117CBF683FD6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6" creationId="{B8D927BE-5DC6-4BCC-96D4-1DC4686E7B01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7" creationId="{3E457955-94FF-4667-9576-EE1ED9D42C85}"/>
          </ac:cxnSpMkLst>
        </pc:cxnChg>
        <pc:cxnChg chg="add del mod">
          <ac:chgData name="김 민호" userId="0f5da431a89d92c6" providerId="LiveId" clId="{4C9A0515-AE4D-47ED-960E-5571261C77BA}" dt="2021-07-16T05:46:48.245" v="6664"/>
          <ac:cxnSpMkLst>
            <pc:docMk/>
            <pc:sldMk cId="915353150" sldId="395"/>
            <ac:cxnSpMk id="668" creationId="{8098D8FF-8E1D-47E4-A153-5876E656EC8D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670" creationId="{C77528D3-A822-4324-BCC5-1B6E775B64B8}"/>
          </ac:cxnSpMkLst>
        </pc:cxnChg>
        <pc:cxnChg chg="add mod topLvl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673" creationId="{24EFA3C0-EF93-4D76-B97F-8E5C81EB654C}"/>
          </ac:cxnSpMkLst>
        </pc:cxnChg>
        <pc:cxnChg chg="add del mod">
          <ac:chgData name="김 민호" userId="0f5da431a89d92c6" providerId="LiveId" clId="{4C9A0515-AE4D-47ED-960E-5571261C77BA}" dt="2021-07-16T05:49:32.727" v="6771" actId="478"/>
          <ac:cxnSpMkLst>
            <pc:docMk/>
            <pc:sldMk cId="915353150" sldId="395"/>
            <ac:cxnSpMk id="676" creationId="{5D1048A2-F794-4875-9CD0-01F13E8034CB}"/>
          </ac:cxnSpMkLst>
        </pc:cxnChg>
        <pc:cxnChg chg="add mod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679" creationId="{904CD75D-9530-43B9-836D-3A1179BD9FFA}"/>
          </ac:cxnSpMkLst>
        </pc:cxnChg>
        <pc:cxnChg chg="add mod">
          <ac:chgData name="김 민호" userId="0f5da431a89d92c6" providerId="LiveId" clId="{4C9A0515-AE4D-47ED-960E-5571261C77BA}" dt="2021-07-16T05:58:27.698" v="7117" actId="165"/>
          <ac:cxnSpMkLst>
            <pc:docMk/>
            <pc:sldMk cId="915353150" sldId="395"/>
            <ac:cxnSpMk id="682" creationId="{0449DF17-141A-4DDF-A677-B4000B9E219A}"/>
          </ac:cxnSpMkLst>
        </pc:cxnChg>
      </pc:sldChg>
      <pc:sldChg chg="add del">
        <pc:chgData name="김 민호" userId="0f5da431a89d92c6" providerId="LiveId" clId="{4C9A0515-AE4D-47ED-960E-5571261C77BA}" dt="2021-07-16T06:07:57.419" v="7470" actId="47"/>
        <pc:sldMkLst>
          <pc:docMk/>
          <pc:sldMk cId="1498299040" sldId="396"/>
        </pc:sldMkLst>
      </pc:sldChg>
      <pc:sldChg chg="addSp delSp modSp add mod modAnim">
        <pc:chgData name="김 민호" userId="0f5da431a89d92c6" providerId="LiveId" clId="{4C9A0515-AE4D-47ED-960E-5571261C77BA}" dt="2021-07-16T06:06:57.493" v="7453" actId="164"/>
        <pc:sldMkLst>
          <pc:docMk/>
          <pc:sldMk cId="66956680" sldId="397"/>
        </pc:sldMkLst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14" creationId="{BE71522B-B14B-490F-A4C5-6B81E60AE689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15" creationId="{BC899FB1-DB82-4FCB-B443-8A4DAE58EEB1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16" creationId="{186B11AB-6FB4-40FB-B706-924061B0D339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17" creationId="{8664DD75-F1D7-494F-9D65-EA7ABBCB88AA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31" creationId="{374557D2-192C-423B-87C7-3B4B09B19EF4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32" creationId="{71E3F3DA-1B0E-4B9F-9BDC-559C2DE3D023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33" creationId="{0E48B7F7-27C3-40F0-80AD-97E5594F727D}"/>
          </ac:spMkLst>
        </pc:spChg>
        <pc:spChg chg="mod topLvl">
          <ac:chgData name="김 민호" userId="0f5da431a89d92c6" providerId="LiveId" clId="{4C9A0515-AE4D-47ED-960E-5571261C77BA}" dt="2021-07-16T06:04:28.106" v="7401" actId="164"/>
          <ac:spMkLst>
            <pc:docMk/>
            <pc:sldMk cId="66956680" sldId="397"/>
            <ac:spMk id="34" creationId="{6424605F-AAD6-48C9-A105-1602B06881CB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82" creationId="{F86F04EC-CC37-4E9E-BD0D-30C6F90229EA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83" creationId="{B63FEB2D-AED0-4651-BEA3-19B15ECBCA82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84" creationId="{6FDA9A20-D763-4986-9BAA-8C8CB0A7FF21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85" creationId="{78113EC7-5DF8-484B-AA33-69B326D061EC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89" creationId="{FD959E15-381A-43D0-8312-D97307F6A311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90" creationId="{DA274A41-93CC-4812-B5B5-1010130F6C0E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91" creationId="{9B88622E-F56A-413F-88B4-8D5677254BC9}"/>
          </ac:spMkLst>
        </pc:spChg>
        <pc:spChg chg="mod topLvl">
          <ac:chgData name="김 민호" userId="0f5da431a89d92c6" providerId="LiveId" clId="{4C9A0515-AE4D-47ED-960E-5571261C77BA}" dt="2021-07-16T06:04:45.429" v="7404" actId="164"/>
          <ac:spMkLst>
            <pc:docMk/>
            <pc:sldMk cId="66956680" sldId="397"/>
            <ac:spMk id="92" creationId="{EFC85718-349E-4698-A3D3-373BC117E364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0" creationId="{1FB4CF8C-A466-43E4-8532-A020F1DC1CF7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1" creationId="{25214E51-CE01-4C34-8CBF-3968BFAA2C2A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2" creationId="{514EF8AC-69B7-4003-A286-3F4F3A183ED5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3" creationId="{A50576AD-2A37-4CDD-86B6-884C1AC74563}"/>
          </ac:spMkLst>
        </pc:spChg>
        <pc:spChg chg="mod topLvl">
          <ac:chgData name="김 민호" userId="0f5da431a89d92c6" providerId="LiveId" clId="{4C9A0515-AE4D-47ED-960E-5571261C77BA}" dt="2021-07-16T06:06:45.558" v="7448" actId="207"/>
          <ac:spMkLst>
            <pc:docMk/>
            <pc:sldMk cId="66956680" sldId="397"/>
            <ac:spMk id="107" creationId="{97423598-4D64-425B-98AB-B6B21816137A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8" creationId="{49993D77-8D54-44DA-A347-E7CF14696863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09" creationId="{CD61AE3B-D931-4157-9CF3-79C9A4C18BA9}"/>
          </ac:spMkLst>
        </pc:spChg>
        <pc:spChg chg="mod topLvl">
          <ac:chgData name="김 민호" userId="0f5da431a89d92c6" providerId="LiveId" clId="{4C9A0515-AE4D-47ED-960E-5571261C77BA}" dt="2021-07-16T06:06:41.336" v="7447" actId="207"/>
          <ac:spMkLst>
            <pc:docMk/>
            <pc:sldMk cId="66956680" sldId="397"/>
            <ac:spMk id="110" creationId="{8657AFFE-FCDB-4504-9CCF-F36631CE89A2}"/>
          </ac:spMkLst>
        </pc:spChg>
        <pc:spChg chg="add del mod">
          <ac:chgData name="김 민호" userId="0f5da431a89d92c6" providerId="LiveId" clId="{4C9A0515-AE4D-47ED-960E-5571261C77BA}" dt="2021-07-16T05:58:13.319" v="7115"/>
          <ac:spMkLst>
            <pc:docMk/>
            <pc:sldMk cId="66956680" sldId="397"/>
            <ac:spMk id="127" creationId="{C63B4A37-2E81-4082-866F-4A92114CB6D5}"/>
          </ac:spMkLst>
        </pc:spChg>
        <pc:spChg chg="add del mod">
          <ac:chgData name="김 민호" userId="0f5da431a89d92c6" providerId="LiveId" clId="{4C9A0515-AE4D-47ED-960E-5571261C77BA}" dt="2021-07-16T05:58:13.319" v="7115"/>
          <ac:spMkLst>
            <pc:docMk/>
            <pc:sldMk cId="66956680" sldId="397"/>
            <ac:spMk id="128" creationId="{9FC2BCA9-A510-4909-A629-5134E2653F63}"/>
          </ac:spMkLst>
        </pc:spChg>
        <pc:spChg chg="add del mod">
          <ac:chgData name="김 민호" userId="0f5da431a89d92c6" providerId="LiveId" clId="{4C9A0515-AE4D-47ED-960E-5571261C77BA}" dt="2021-07-16T05:58:13.319" v="7115"/>
          <ac:spMkLst>
            <pc:docMk/>
            <pc:sldMk cId="66956680" sldId="397"/>
            <ac:spMk id="129" creationId="{87D038A3-AF19-4887-957C-D114C50121D3}"/>
          </ac:spMkLst>
        </pc:spChg>
        <pc:spChg chg="add del mod">
          <ac:chgData name="김 민호" userId="0f5da431a89d92c6" providerId="LiveId" clId="{4C9A0515-AE4D-47ED-960E-5571261C77BA}" dt="2021-07-16T05:58:13.319" v="7115"/>
          <ac:spMkLst>
            <pc:docMk/>
            <pc:sldMk cId="66956680" sldId="397"/>
            <ac:spMk id="133" creationId="{FF5F5612-AC1C-4BA3-9A51-1BCC5837F7B2}"/>
          </ac:spMkLst>
        </pc:spChg>
        <pc:spChg chg="add del mod">
          <ac:chgData name="김 민호" userId="0f5da431a89d92c6" providerId="LiveId" clId="{4C9A0515-AE4D-47ED-960E-5571261C77BA}" dt="2021-07-16T05:58:13.319" v="7115"/>
          <ac:spMkLst>
            <pc:docMk/>
            <pc:sldMk cId="66956680" sldId="397"/>
            <ac:spMk id="134" creationId="{B3B4D9AA-477F-4F04-A732-11BC619615FF}"/>
          </ac:spMkLst>
        </pc:spChg>
        <pc:spChg chg="mod topLvl">
          <ac:chgData name="김 민호" userId="0f5da431a89d92c6" providerId="LiveId" clId="{4C9A0515-AE4D-47ED-960E-5571261C77BA}" dt="2021-07-16T06:04:42.234" v="7403" actId="164"/>
          <ac:spMkLst>
            <pc:docMk/>
            <pc:sldMk cId="66956680" sldId="397"/>
            <ac:spMk id="232" creationId="{CB205376-9199-4F75-9746-051FB187B820}"/>
          </ac:spMkLst>
        </pc:spChg>
        <pc:spChg chg="mod topLvl">
          <ac:chgData name="김 민호" userId="0f5da431a89d92c6" providerId="LiveId" clId="{4C9A0515-AE4D-47ED-960E-5571261C77BA}" dt="2021-07-16T06:04:58.356" v="7407" actId="164"/>
          <ac:spMkLst>
            <pc:docMk/>
            <pc:sldMk cId="66956680" sldId="397"/>
            <ac:spMk id="235" creationId="{E940389D-A817-4E76-A808-7267F781EBC1}"/>
          </ac:spMkLst>
        </pc:spChg>
        <pc:spChg chg="mod topLvl">
          <ac:chgData name="김 민호" userId="0f5da431a89d92c6" providerId="LiveId" clId="{4C9A0515-AE4D-47ED-960E-5571261C77BA}" dt="2021-07-16T06:06:26.784" v="7445" actId="20577"/>
          <ac:spMkLst>
            <pc:docMk/>
            <pc:sldMk cId="66956680" sldId="397"/>
            <ac:spMk id="236" creationId="{487021ED-D238-4349-960A-F2A043B54AD8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15" creationId="{A7E5858C-9A14-4DF5-A9A9-25F70B7042BC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16" creationId="{D510CA32-B617-40D2-86F3-A73F0CE970B3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17" creationId="{DBD7F540-9A76-4DC3-A997-36653F3CE6AD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18" creationId="{BBE5D61A-C9D5-434E-BEC3-BC1330D0A9AF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22" creationId="{3FFADB9E-28DF-42E4-A8BB-085D45FEC303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23" creationId="{59855DD2-C267-46AB-AB9A-2FB70068D38F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24" creationId="{329FFA2C-A70B-49D9-8285-15C429C14DFD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25" creationId="{0F31A40A-7B4A-4C26-84E3-FC5989B79B1C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33" creationId="{41615FEF-A542-4EB3-B304-B6D891B90DA0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34" creationId="{86DC9E84-7966-4E76-9CA3-34FDD1910A5E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35" creationId="{C604E1F6-88BF-4CDC-82C4-D06A81FEA6B5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36" creationId="{B2E06F2B-D43A-476C-A0FE-FCD3CD841C9A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40" creationId="{FB0591F8-8A7B-4E5D-9B7C-0925121E0272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41" creationId="{783BE3E1-7369-45A2-96AF-F808C66DDC82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42" creationId="{9833C4CC-1860-4399-BFD3-9046F4CA5D94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43" creationId="{27F06F30-160B-4DD4-A0CC-EB93019117FD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1" creationId="{EC3AAF03-676C-48FC-85EE-7B4B7E899BD1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2" creationId="{05217E75-3F25-479D-8B64-1587C9361E8F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3" creationId="{3FE4700B-64EB-4C66-86BF-F5B60DE707C6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4" creationId="{344CF692-7392-4BB4-935C-6AFB5C9CCF3F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5" creationId="{0AF08305-9562-4203-97CF-43CF7ED8E9C5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6" creationId="{2276C6E5-CCF1-40BD-BE01-DB8A005FFA98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57" creationId="{D66657F9-E1A2-4EDE-B452-79295FB8EA35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61" creationId="{DA530FD4-3A50-40B9-BCCE-451659F8DD81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62" creationId="{A878AA21-4EC4-4D81-BAC9-187C04D43082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63" creationId="{41199DAB-A044-4EA3-A8EC-1A8C60FD72B6}"/>
          </ac:spMkLst>
        </pc:spChg>
        <pc:spChg chg="mod">
          <ac:chgData name="김 민호" userId="0f5da431a89d92c6" providerId="LiveId" clId="{4C9A0515-AE4D-47ED-960E-5571261C77BA}" dt="2021-07-16T05:58:23.905" v="7116" actId="165"/>
          <ac:spMkLst>
            <pc:docMk/>
            <pc:sldMk cId="66956680" sldId="397"/>
            <ac:spMk id="464" creationId="{D353E3E8-9EC6-4BD9-946A-475A930CBDBB}"/>
          </ac:spMkLst>
        </pc:spChg>
        <pc:grpChg chg="del mod topLvl">
          <ac:chgData name="김 민호" userId="0f5da431a89d92c6" providerId="LiveId" clId="{4C9A0515-AE4D-47ED-960E-5571261C77BA}" dt="2021-07-16T05:59:32.182" v="7122" actId="165"/>
          <ac:grpSpMkLst>
            <pc:docMk/>
            <pc:sldMk cId="66956680" sldId="397"/>
            <ac:grpSpMk id="6" creationId="{800EF693-4DE3-46DA-9850-64ED8B04B605}"/>
          </ac:grpSpMkLst>
        </pc:grpChg>
        <pc:grpChg chg="del mod topLvl">
          <ac:chgData name="김 민호" userId="0f5da431a89d92c6" providerId="LiveId" clId="{4C9A0515-AE4D-47ED-960E-5571261C77BA}" dt="2021-07-16T06:02:22.861" v="7136" actId="165"/>
          <ac:grpSpMkLst>
            <pc:docMk/>
            <pc:sldMk cId="66956680" sldId="397"/>
            <ac:grpSpMk id="7" creationId="{B8A2FB78-6C3A-4DCD-BCDE-1BD45F7A2BA8}"/>
          </ac:grpSpMkLst>
        </pc:grpChg>
        <pc:grpChg chg="del mod topLvl">
          <ac:chgData name="김 민호" userId="0f5da431a89d92c6" providerId="LiveId" clId="{4C9A0515-AE4D-47ED-960E-5571261C77BA}" dt="2021-07-16T06:02:25.335" v="7137" actId="165"/>
          <ac:grpSpMkLst>
            <pc:docMk/>
            <pc:sldMk cId="66956680" sldId="397"/>
            <ac:grpSpMk id="8" creationId="{BA93446C-D9EF-424B-85E6-543E9792E934}"/>
          </ac:grpSpMkLst>
        </pc:grpChg>
        <pc:grpChg chg="del mod topLvl">
          <ac:chgData name="김 민호" userId="0f5da431a89d92c6" providerId="LiveId" clId="{4C9A0515-AE4D-47ED-960E-5571261C77BA}" dt="2021-07-16T05:59:41.266" v="7127" actId="478"/>
          <ac:grpSpMkLst>
            <pc:docMk/>
            <pc:sldMk cId="66956680" sldId="397"/>
            <ac:grpSpMk id="9" creationId="{D864CA0C-F534-4923-99D0-DE65F425870F}"/>
          </ac:grpSpMkLst>
        </pc:grpChg>
        <pc:grpChg chg="del mod topLvl">
          <ac:chgData name="김 민호" userId="0f5da431a89d92c6" providerId="LiveId" clId="{4C9A0515-AE4D-47ED-960E-5571261C77BA}" dt="2021-07-16T05:59:41.266" v="7127" actId="478"/>
          <ac:grpSpMkLst>
            <pc:docMk/>
            <pc:sldMk cId="66956680" sldId="397"/>
            <ac:grpSpMk id="10" creationId="{1315255B-624D-4CDF-BA8F-F479F0DB1DE6}"/>
          </ac:grpSpMkLst>
        </pc:grpChg>
        <pc:grpChg chg="del mod topLvl">
          <ac:chgData name="김 민호" userId="0f5da431a89d92c6" providerId="LiveId" clId="{4C9A0515-AE4D-47ED-960E-5571261C77BA}" dt="2021-07-16T05:59:41.266" v="7127" actId="478"/>
          <ac:grpSpMkLst>
            <pc:docMk/>
            <pc:sldMk cId="66956680" sldId="397"/>
            <ac:grpSpMk id="11" creationId="{21159912-2490-4F3F-81A0-8D9775F08995}"/>
          </ac:grpSpMkLst>
        </pc:grpChg>
        <pc:grpChg chg="del">
          <ac:chgData name="김 민호" userId="0f5da431a89d92c6" providerId="LiveId" clId="{4C9A0515-AE4D-47ED-960E-5571261C77BA}" dt="2021-07-16T05:58:23.905" v="7116" actId="165"/>
          <ac:grpSpMkLst>
            <pc:docMk/>
            <pc:sldMk cId="66956680" sldId="397"/>
            <ac:grpSpMk id="12" creationId="{D17066D1-7C83-44AD-8C6D-B018C7AA8332}"/>
          </ac:grpSpMkLst>
        </pc:grpChg>
        <pc:grpChg chg="add mod">
          <ac:chgData name="김 민호" userId="0f5da431a89d92c6" providerId="LiveId" clId="{4C9A0515-AE4D-47ED-960E-5571261C77BA}" dt="2021-07-16T06:04:42.234" v="7403" actId="164"/>
          <ac:grpSpMkLst>
            <pc:docMk/>
            <pc:sldMk cId="66956680" sldId="397"/>
            <ac:grpSpMk id="24" creationId="{094902D4-F272-451B-BCCB-DC337403DF7B}"/>
          </ac:grpSpMkLst>
        </pc:grpChg>
        <pc:grpChg chg="add mod">
          <ac:chgData name="김 민호" userId="0f5da431a89d92c6" providerId="LiveId" clId="{4C9A0515-AE4D-47ED-960E-5571261C77BA}" dt="2021-07-16T06:04:42.234" v="7403" actId="164"/>
          <ac:grpSpMkLst>
            <pc:docMk/>
            <pc:sldMk cId="66956680" sldId="397"/>
            <ac:grpSpMk id="26" creationId="{6885F678-4E72-4883-9D87-EBFF610DCA9C}"/>
          </ac:grpSpMkLst>
        </pc:grpChg>
        <pc:grpChg chg="add mod">
          <ac:chgData name="김 민호" userId="0f5da431a89d92c6" providerId="LiveId" clId="{4C9A0515-AE4D-47ED-960E-5571261C77BA}" dt="2021-07-16T06:04:58.356" v="7407" actId="164"/>
          <ac:grpSpMkLst>
            <pc:docMk/>
            <pc:sldMk cId="66956680" sldId="397"/>
            <ac:grpSpMk id="28" creationId="{EECC589D-A2D3-4EDD-90CC-EEC1E892E87F}"/>
          </ac:grpSpMkLst>
        </pc:grpChg>
        <pc:grpChg chg="add mod">
          <ac:chgData name="김 민호" userId="0f5da431a89d92c6" providerId="LiveId" clId="{4C9A0515-AE4D-47ED-960E-5571261C77BA}" dt="2021-07-16T06:04:58.356" v="7407" actId="164"/>
          <ac:grpSpMkLst>
            <pc:docMk/>
            <pc:sldMk cId="66956680" sldId="397"/>
            <ac:grpSpMk id="29" creationId="{9743674E-E042-491B-8F13-2C58E9F97361}"/>
          </ac:grpSpMkLst>
        </pc:grpChg>
        <pc:grpChg chg="add mod">
          <ac:chgData name="김 민호" userId="0f5da431a89d92c6" providerId="LiveId" clId="{4C9A0515-AE4D-47ED-960E-5571261C77BA}" dt="2021-07-16T06:05:12.161" v="7409" actId="164"/>
          <ac:grpSpMkLst>
            <pc:docMk/>
            <pc:sldMk cId="66956680" sldId="397"/>
            <ac:grpSpMk id="672" creationId="{52822443-C190-4E41-B58D-4A383721774C}"/>
          </ac:grpSpMkLst>
        </pc:grpChg>
        <pc:grpChg chg="add mod">
          <ac:chgData name="김 민호" userId="0f5da431a89d92c6" providerId="LiveId" clId="{4C9A0515-AE4D-47ED-960E-5571261C77BA}" dt="2021-07-16T06:06:57.493" v="7453" actId="164"/>
          <ac:grpSpMkLst>
            <pc:docMk/>
            <pc:sldMk cId="66956680" sldId="397"/>
            <ac:grpSpMk id="674" creationId="{6E54D08D-84F3-477C-8FC6-E90CC8ED728D}"/>
          </ac:grpSpMkLst>
        </pc:grpChg>
        <pc:grpChg chg="add mod">
          <ac:chgData name="김 민호" userId="0f5da431a89d92c6" providerId="LiveId" clId="{4C9A0515-AE4D-47ED-960E-5571261C77BA}" dt="2021-07-16T06:06:57.493" v="7453" actId="164"/>
          <ac:grpSpMkLst>
            <pc:docMk/>
            <pc:sldMk cId="66956680" sldId="397"/>
            <ac:grpSpMk id="677" creationId="{6E08A7FF-71AB-479E-8E2C-37EB81D34EFF}"/>
          </ac:grpSpMkLst>
        </pc:grpChg>
        <pc:grpChg chg="mod">
          <ac:chgData name="김 민호" userId="0f5da431a89d92c6" providerId="LiveId" clId="{4C9A0515-AE4D-47ED-960E-5571261C77BA}" dt="2021-07-16T05:58:23.905" v="7116" actId="165"/>
          <ac:grpSpMkLst>
            <pc:docMk/>
            <pc:sldMk cId="66956680" sldId="397"/>
            <ac:grpSpMk id="686" creationId="{AA3854AF-8F68-445B-AE9B-A106974D46A4}"/>
          </ac:grpSpMkLst>
        </pc:grpChg>
        <pc:grpChg chg="mod">
          <ac:chgData name="김 민호" userId="0f5da431a89d92c6" providerId="LiveId" clId="{4C9A0515-AE4D-47ED-960E-5571261C77BA}" dt="2021-07-16T05:58:23.905" v="7116" actId="165"/>
          <ac:grpSpMkLst>
            <pc:docMk/>
            <pc:sldMk cId="66956680" sldId="397"/>
            <ac:grpSpMk id="687" creationId="{D90E4F57-3C42-4494-B816-7938517E3ABA}"/>
          </ac:grpSpMkLst>
        </pc:grpChg>
        <pc:cxnChg chg="del mod topLvl">
          <ac:chgData name="김 민호" userId="0f5da431a89d92c6" providerId="LiveId" clId="{4C9A0515-AE4D-47ED-960E-5571261C77BA}" dt="2021-07-16T05:59:34.137" v="7123" actId="478"/>
          <ac:cxnSpMkLst>
            <pc:docMk/>
            <pc:sldMk cId="66956680" sldId="397"/>
            <ac:cxnSpMk id="18" creationId="{6CDC5DE1-2E66-4E03-AF97-A4A9CD309450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21" creationId="{2D47DD1A-24BD-42BA-A47E-7A9931A432A0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25" creationId="{409DCB01-2D44-46C2-88C9-6F43D39C3C65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35" creationId="{07042668-9AA6-4736-8F01-022AA8E994D3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41" creationId="{AEA4EDA2-FCDC-4174-A855-FE2167E676E9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44" creationId="{A9920831-CB50-4D63-8AB3-965A783A5ED8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51" creationId="{A2F23C9D-410F-4B14-B9C4-2DC2E4110EC4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57" creationId="{772F0975-B978-4A54-A7AB-1F0F8E092114}"/>
          </ac:cxnSpMkLst>
        </pc:cxnChg>
        <pc:cxnChg chg="mod topLvl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59" creationId="{03C93C23-3B08-48C2-BD9D-1B3455432B51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86" creationId="{1F5BC75C-EB46-47DA-B001-C1F8CB375B16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87" creationId="{B9E27E12-E31E-4330-A158-294A65699C38}"/>
          </ac:cxnSpMkLst>
        </pc:cxnChg>
        <pc:cxnChg chg="del mod topLvl">
          <ac:chgData name="김 민호" userId="0f5da431a89d92c6" providerId="LiveId" clId="{4C9A0515-AE4D-47ED-960E-5571261C77BA}" dt="2021-07-16T06:02:53.700" v="7144" actId="478"/>
          <ac:cxnSpMkLst>
            <pc:docMk/>
            <pc:sldMk cId="66956680" sldId="397"/>
            <ac:cxnSpMk id="88" creationId="{12B4A43E-9B0D-4EFC-A4E8-5F4F4A4BD782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3" creationId="{79C3A0C0-DA1D-4AD9-AA03-2E05FFD06A45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4" creationId="{CEA2770D-28D7-4A28-A042-A821FC238C0E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5" creationId="{717714F0-522D-472B-8AAA-421A1B90C328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7" creationId="{DA12C4D1-0A9B-40F5-97D1-04E27457899E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8" creationId="{C84D2E37-FDB6-4199-A4B1-40C4C4404152}"/>
          </ac:cxnSpMkLst>
        </pc:cxnChg>
        <pc:cxnChg chg="mod topLvl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99" creationId="{B371C161-18B3-4EAC-9042-F98FE622AA39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04" creationId="{6D96672E-DFD9-48F4-8AE4-5CF4BDDF6F2E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05" creationId="{C795159C-7E47-49CE-B688-336F0DCAF437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06" creationId="{982F0CE8-E014-45DA-87DE-81AB0E882187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11" creationId="{C05C58EB-8B92-4A28-8A05-2F54BD7D1185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12" creationId="{836A9592-B414-419E-9174-ADC839179A57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13" creationId="{337CE214-03BD-4E0B-A585-E2E945D33C28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15" creationId="{2CF46270-0158-4D09-AB37-763DA9E2B9F2}"/>
          </ac:cxnSpMkLst>
        </pc:cxnChg>
        <pc:cxnChg chg="mod topLvl">
          <ac:chgData name="김 민호" userId="0f5da431a89d92c6" providerId="LiveId" clId="{4C9A0515-AE4D-47ED-960E-5571261C77BA}" dt="2021-07-16T06:05:04.708" v="7408" actId="164"/>
          <ac:cxnSpMkLst>
            <pc:docMk/>
            <pc:sldMk cId="66956680" sldId="397"/>
            <ac:cxnSpMk id="116" creationId="{B995C6FA-665A-403A-AEB6-1D2EA53673D6}"/>
          </ac:cxnSpMkLst>
        </pc:cxnChg>
        <pc:cxnChg chg="del mod topLvl">
          <ac:chgData name="김 민호" userId="0f5da431a89d92c6" providerId="LiveId" clId="{4C9A0515-AE4D-47ED-960E-5571261C77BA}" dt="2021-07-16T06:06:47.435" v="7449" actId="478"/>
          <ac:cxnSpMkLst>
            <pc:docMk/>
            <pc:sldMk cId="66956680" sldId="397"/>
            <ac:cxnSpMk id="117" creationId="{3D8E97DC-8C1D-4187-B453-E39A06484AED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0" creationId="{5CB577D3-2BAA-45F3-A6A8-6CF9FEEE159B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1" creationId="{3EAF1EC4-731E-42B8-88F0-8925DE40C058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2" creationId="{7A214BC3-CEE9-47D1-99E7-18948F8C179E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5" creationId="{9B7E796D-60F6-4573-BDB2-98584E5FBA2B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6" creationId="{B59D82DD-63C7-4764-92B6-E966D9F2236C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7" creationId="{2B010B08-1C8C-4CEA-9E20-19F0E6E52E69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8" creationId="{2CCB6E18-C589-4B28-96BE-1435D3D84E02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39" creationId="{28BCF9C2-0774-4FC8-804C-A018B8BF7F1F}"/>
          </ac:cxnSpMkLst>
        </pc:cxnChg>
        <pc:cxnChg chg="add del mod">
          <ac:chgData name="김 민호" userId="0f5da431a89d92c6" providerId="LiveId" clId="{4C9A0515-AE4D-47ED-960E-5571261C77BA}" dt="2021-07-16T05:58:13.319" v="7115"/>
          <ac:cxnSpMkLst>
            <pc:docMk/>
            <pc:sldMk cId="66956680" sldId="397"/>
            <ac:cxnSpMk id="140" creationId="{ADF08F66-E0DC-43AF-A290-D5DA7E264AC6}"/>
          </ac:cxnSpMkLst>
        </pc:cxnChg>
        <pc:cxnChg chg="add mod">
          <ac:chgData name="김 민호" userId="0f5da431a89d92c6" providerId="LiveId" clId="{4C9A0515-AE4D-47ED-960E-5571261C77BA}" dt="2021-07-16T06:04:28.106" v="7401" actId="164"/>
          <ac:cxnSpMkLst>
            <pc:docMk/>
            <pc:sldMk cId="66956680" sldId="397"/>
            <ac:cxnSpMk id="141" creationId="{A6C64825-80F6-4202-AAAE-078191C96FFE}"/>
          </ac:cxnSpMkLst>
        </pc:cxnChg>
        <pc:cxnChg chg="add mod">
          <ac:chgData name="김 민호" userId="0f5da431a89d92c6" providerId="LiveId" clId="{4C9A0515-AE4D-47ED-960E-5571261C77BA}" dt="2021-07-16T06:04:45.429" v="7404" actId="164"/>
          <ac:cxnSpMkLst>
            <pc:docMk/>
            <pc:sldMk cId="66956680" sldId="397"/>
            <ac:cxnSpMk id="144" creationId="{853929BE-CB44-4ABB-9BBB-064E9FABEC9C}"/>
          </ac:cxnSpMkLst>
        </pc:cxnChg>
        <pc:cxnChg chg="add mod">
          <ac:chgData name="김 민호" userId="0f5da431a89d92c6" providerId="LiveId" clId="{4C9A0515-AE4D-47ED-960E-5571261C77BA}" dt="2021-07-16T06:06:57.493" v="7453" actId="164"/>
          <ac:cxnSpMkLst>
            <pc:docMk/>
            <pc:sldMk cId="66956680" sldId="397"/>
            <ac:cxnSpMk id="155" creationId="{86FBBA86-6F24-4621-912C-51438A707618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19" creationId="{945C8E2C-8318-4912-902B-156C5026B3C8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20" creationId="{1D768D96-0424-430C-A8F1-937A6D660BFA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21" creationId="{ABA95D8C-9C40-474E-B273-0B85912558D2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26" creationId="{F802E888-1101-431A-801D-AF711D89080F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28" creationId="{A73CDD0A-F3BE-484F-8E02-1EDA74B4BC2F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0" creationId="{EC8D9DD6-F9B1-45C9-A7BC-09AC00A055AC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1" creationId="{EDB24FB3-117A-4ACE-A746-BEA5DEED2174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2" creationId="{19A5E658-0BB5-4CA1-B930-21B5CF96C6F9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7" creationId="{1695F20C-233C-4740-ACA4-997BA600316D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8" creationId="{E447D4FE-2A8B-44E9-AE0E-8AD21B8F0967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39" creationId="{F2449AF5-9FAA-4FCB-B98B-EC39C228FA29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44" creationId="{7EC5220B-382E-4F04-BF72-1DAF5062C373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45" creationId="{9940451B-3B54-48C8-857E-0676E8224572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46" creationId="{ED7ED9A3-B982-4722-B4CC-91FEE6021832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48" creationId="{CB081C12-F650-4003-B470-3CFE907EB022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50" creationId="{7101A82B-937C-44CA-A47F-4184B5BEB69F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59" creationId="{FAB5C17B-B399-42DF-8D51-CE91AE0E7209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60" creationId="{F182F991-DE0B-491F-A22A-D80637E7B6E8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66" creationId="{4774AA44-7A42-4A73-8B54-57B0D4AEC88E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67" creationId="{B8834B45-706F-429B-870B-B9D3EE2816D3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69" creationId="{3643502F-562C-4F99-90BD-AA5B79B2D760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70" creationId="{B0D2EFBD-9A8F-462C-A1EA-8A9BC6702F65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471" creationId="{FA12D62E-5A8C-43E5-B0CB-C7BE1D3A9CBB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670" creationId="{C77528D3-A822-4324-BCC5-1B6E775B64B8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673" creationId="{24EFA3C0-EF93-4D76-B97F-8E5C81EB654C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679" creationId="{904CD75D-9530-43B9-836D-3A1179BD9FFA}"/>
          </ac:cxnSpMkLst>
        </pc:cxnChg>
        <pc:cxnChg chg="mod">
          <ac:chgData name="김 민호" userId="0f5da431a89d92c6" providerId="LiveId" clId="{4C9A0515-AE4D-47ED-960E-5571261C77BA}" dt="2021-07-16T05:59:41.266" v="7127" actId="478"/>
          <ac:cxnSpMkLst>
            <pc:docMk/>
            <pc:sldMk cId="66956680" sldId="397"/>
            <ac:cxnSpMk id="682" creationId="{0449DF17-141A-4DDF-A677-B4000B9E219A}"/>
          </ac:cxnSpMkLst>
        </pc:cxnChg>
      </pc:sldChg>
      <pc:sldChg chg="modSp add mod">
        <pc:chgData name="김 민호" userId="0f5da431a89d92c6" providerId="LiveId" clId="{4C9A0515-AE4D-47ED-960E-5571261C77BA}" dt="2021-07-16T06:08:48.125" v="7725"/>
        <pc:sldMkLst>
          <pc:docMk/>
          <pc:sldMk cId="2002011161" sldId="398"/>
        </pc:sldMkLst>
        <pc:spChg chg="mod">
          <ac:chgData name="김 민호" userId="0f5da431a89d92c6" providerId="LiveId" clId="{4C9A0515-AE4D-47ED-960E-5571261C77BA}" dt="2021-07-16T06:08:48.125" v="7725"/>
          <ac:spMkLst>
            <pc:docMk/>
            <pc:sldMk cId="2002011161" sldId="398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6T06:08:14.956" v="7495" actId="20577"/>
          <ac:spMkLst>
            <pc:docMk/>
            <pc:sldMk cId="2002011161" sldId="398"/>
            <ac:spMk id="22" creationId="{F823846F-3B7C-443B-893A-9365AC7FF82C}"/>
          </ac:spMkLst>
        </pc:spChg>
      </pc:sldChg>
      <pc:sldChg chg="addSp delSp modSp add mod modAnim">
        <pc:chgData name="김 민호" userId="0f5da431a89d92c6" providerId="LiveId" clId="{4C9A0515-AE4D-47ED-960E-5571261C77BA}" dt="2021-07-16T08:30:22.573" v="8766" actId="20577"/>
        <pc:sldMkLst>
          <pc:docMk/>
          <pc:sldMk cId="1640352358" sldId="399"/>
        </pc:sldMkLst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14" creationId="{BE71522B-B14B-490F-A4C5-6B81E60AE689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15" creationId="{BC899FB1-DB82-4FCB-B443-8A4DAE58EEB1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16" creationId="{186B11AB-6FB4-40FB-B706-924061B0D339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17" creationId="{8664DD75-F1D7-494F-9D65-EA7ABBCB88AA}"/>
          </ac:spMkLst>
        </pc:spChg>
        <pc:spChg chg="mod">
          <ac:chgData name="김 민호" userId="0f5da431a89d92c6" providerId="LiveId" clId="{4C9A0515-AE4D-47ED-960E-5571261C77BA}" dt="2021-07-16T08:30:22.573" v="8766" actId="20577"/>
          <ac:spMkLst>
            <pc:docMk/>
            <pc:sldMk cId="1640352358" sldId="399"/>
            <ac:spMk id="22" creationId="{F823846F-3B7C-443B-893A-9365AC7FF82C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31" creationId="{374557D2-192C-423B-87C7-3B4B09B19EF4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32" creationId="{71E3F3DA-1B0E-4B9F-9BDC-559C2DE3D023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33" creationId="{0E48B7F7-27C3-40F0-80AD-97E5594F727D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34" creationId="{6424605F-AAD6-48C9-A105-1602B06881CB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82" creationId="{F86F04EC-CC37-4E9E-BD0D-30C6F90229EA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83" creationId="{B63FEB2D-AED0-4651-BEA3-19B15ECBCA82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84" creationId="{6FDA9A20-D763-4986-9BAA-8C8CB0A7FF21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85" creationId="{78113EC7-5DF8-484B-AA33-69B326D061EC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89" creationId="{FD959E15-381A-43D0-8312-D97307F6A311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90" creationId="{DA274A41-93CC-4812-B5B5-1010130F6C0E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91" creationId="{9B88622E-F56A-413F-88B4-8D5677254BC9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92" creationId="{EFC85718-349E-4698-A3D3-373BC117E364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0" creationId="{1FB4CF8C-A466-43E4-8532-A020F1DC1CF7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1" creationId="{25214E51-CE01-4C34-8CBF-3968BFAA2C2A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2" creationId="{514EF8AC-69B7-4003-A286-3F4F3A183ED5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3" creationId="{A50576AD-2A37-4CDD-86B6-884C1AC74563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7" creationId="{97423598-4D64-425B-98AB-B6B21816137A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8" creationId="{49993D77-8D54-44DA-A347-E7CF14696863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09" creationId="{CD61AE3B-D931-4157-9CF3-79C9A4C18BA9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10" creationId="{8657AFFE-FCDB-4504-9CCF-F36631CE89A2}"/>
          </ac:spMkLst>
        </pc:spChg>
        <pc:spChg chg="add mod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126" creationId="{504521BA-8450-4718-BA58-BEF74D32DDD5}"/>
          </ac:spMkLst>
        </pc:spChg>
        <pc:spChg chg="add 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127" creationId="{29E916C9-0170-4FBA-97D0-9CE7C4F8D573}"/>
          </ac:spMkLst>
        </pc:spChg>
        <pc:spChg chg="add mod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128" creationId="{0C38209E-F252-4C16-83FA-319C45C46977}"/>
          </ac:spMkLst>
        </pc:spChg>
        <pc:spChg chg="add mod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129" creationId="{7A5FF9B5-DB75-4BDE-8572-B0794FDED04A}"/>
          </ac:spMkLst>
        </pc:spChg>
        <pc:spChg chg="add mod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130" creationId="{33AE9BC9-0955-49F4-B1D4-BC3F71ECB2B0}"/>
          </ac:spMkLst>
        </pc:spChg>
        <pc:spChg chg="add mod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131" creationId="{AF36641F-13BF-451E-9656-18EF3250EAB6}"/>
          </ac:spMkLst>
        </pc:spChg>
        <pc:spChg chg="add mod">
          <ac:chgData name="김 민호" userId="0f5da431a89d92c6" providerId="LiveId" clId="{4C9A0515-AE4D-47ED-960E-5571261C77BA}" dt="2021-07-16T06:12:06.149" v="7815" actId="571"/>
          <ac:spMkLst>
            <pc:docMk/>
            <pc:sldMk cId="1640352358" sldId="399"/>
            <ac:spMk id="152" creationId="{BFA91A92-88D9-4E2C-BB6C-951BF923138F}"/>
          </ac:spMkLst>
        </pc:spChg>
        <pc:spChg chg="add mod">
          <ac:chgData name="김 민호" userId="0f5da431a89d92c6" providerId="LiveId" clId="{4C9A0515-AE4D-47ED-960E-5571261C77BA}" dt="2021-07-16T06:12:06.149" v="7815" actId="571"/>
          <ac:spMkLst>
            <pc:docMk/>
            <pc:sldMk cId="1640352358" sldId="399"/>
            <ac:spMk id="153" creationId="{4208421A-8FD1-42E3-BFBB-3B970C601A09}"/>
          </ac:spMkLst>
        </pc:spChg>
        <pc:spChg chg="add mod">
          <ac:chgData name="김 민호" userId="0f5da431a89d92c6" providerId="LiveId" clId="{4C9A0515-AE4D-47ED-960E-5571261C77BA}" dt="2021-07-16T06:12:06.149" v="7815" actId="571"/>
          <ac:spMkLst>
            <pc:docMk/>
            <pc:sldMk cId="1640352358" sldId="399"/>
            <ac:spMk id="154" creationId="{8CB72661-1AC0-4018-9874-BFF41F67F4A4}"/>
          </ac:spMkLst>
        </pc:spChg>
        <pc:spChg chg="add mod">
          <ac:chgData name="김 민호" userId="0f5da431a89d92c6" providerId="LiveId" clId="{4C9A0515-AE4D-47ED-960E-5571261C77BA}" dt="2021-07-16T06:12:06.149" v="7815" actId="571"/>
          <ac:spMkLst>
            <pc:docMk/>
            <pc:sldMk cId="1640352358" sldId="399"/>
            <ac:spMk id="155" creationId="{0BC9C509-2833-4DA2-9633-C21F61A9D893}"/>
          </ac:spMkLst>
        </pc:spChg>
        <pc:spChg chg="add mod">
          <ac:chgData name="김 민호" userId="0f5da431a89d92c6" providerId="LiveId" clId="{4C9A0515-AE4D-47ED-960E-5571261C77BA}" dt="2021-07-16T06:12:06.149" v="7815" actId="571"/>
          <ac:spMkLst>
            <pc:docMk/>
            <pc:sldMk cId="1640352358" sldId="399"/>
            <ac:spMk id="156" creationId="{5A8E539D-1BD6-4228-8223-D4062E8037DC}"/>
          </ac:spMkLst>
        </pc:spChg>
        <pc:spChg chg="mod topLvl">
          <ac:chgData name="김 민호" userId="0f5da431a89d92c6" providerId="LiveId" clId="{4C9A0515-AE4D-47ED-960E-5571261C77BA}" dt="2021-07-16T06:21:02.722" v="8218" actId="164"/>
          <ac:spMkLst>
            <pc:docMk/>
            <pc:sldMk cId="1640352358" sldId="399"/>
            <ac:spMk id="232" creationId="{CB205376-9199-4F75-9746-051FB187B820}"/>
          </ac:spMkLst>
        </pc:spChg>
        <pc:spChg chg="mod topLvl">
          <ac:chgData name="김 민호" userId="0f5da431a89d92c6" providerId="LiveId" clId="{4C9A0515-AE4D-47ED-960E-5571261C77BA}" dt="2021-07-16T06:23:39.279" v="8247" actId="164"/>
          <ac:spMkLst>
            <pc:docMk/>
            <pc:sldMk cId="1640352358" sldId="399"/>
            <ac:spMk id="235" creationId="{E940389D-A817-4E76-A808-7267F781EBC1}"/>
          </ac:spMkLst>
        </pc:spChg>
        <pc:spChg chg="mod topLvl">
          <ac:chgData name="김 민호" userId="0f5da431a89d92c6" providerId="LiveId" clId="{4C9A0515-AE4D-47ED-960E-5571261C77BA}" dt="2021-07-16T06:21:15.210" v="8220" actId="164"/>
          <ac:spMkLst>
            <pc:docMk/>
            <pc:sldMk cId="1640352358" sldId="399"/>
            <ac:spMk id="236" creationId="{487021ED-D238-4349-960A-F2A043B54AD8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15" creationId="{A7E5858C-9A14-4DF5-A9A9-25F70B7042BC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16" creationId="{D510CA32-B617-40D2-86F3-A73F0CE970B3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17" creationId="{DBD7F540-9A76-4DC3-A997-36653F3CE6AD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18" creationId="{BBE5D61A-C9D5-434E-BEC3-BC1330D0A9AF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22" creationId="{3FFADB9E-28DF-42E4-A8BB-085D45FEC303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23" creationId="{59855DD2-C267-46AB-AB9A-2FB70068D38F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24" creationId="{329FFA2C-A70B-49D9-8285-15C429C14DFD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25" creationId="{0F31A40A-7B4A-4C26-84E3-FC5989B79B1C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33" creationId="{41615FEF-A542-4EB3-B304-B6D891B90DA0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34" creationId="{86DC9E84-7966-4E76-9CA3-34FDD1910A5E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35" creationId="{C604E1F6-88BF-4CDC-82C4-D06A81FEA6B5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36" creationId="{B2E06F2B-D43A-476C-A0FE-FCD3CD841C9A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40" creationId="{FB0591F8-8A7B-4E5D-9B7C-0925121E0272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41" creationId="{783BE3E1-7369-45A2-96AF-F808C66DDC82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42" creationId="{9833C4CC-1860-4399-BFD3-9046F4CA5D94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43" creationId="{27F06F30-160B-4DD4-A0CC-EB93019117FD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51" creationId="{EC3AAF03-676C-48FC-85EE-7B4B7E899BD1}"/>
          </ac:spMkLst>
        </pc:spChg>
        <pc:spChg chg="mod topLvl">
          <ac:chgData name="김 민호" userId="0f5da431a89d92c6" providerId="LiveId" clId="{4C9A0515-AE4D-47ED-960E-5571261C77BA}" dt="2021-07-16T06:21:23.521" v="8222" actId="164"/>
          <ac:spMkLst>
            <pc:docMk/>
            <pc:sldMk cId="1640352358" sldId="399"/>
            <ac:spMk id="452" creationId="{05217E75-3F25-479D-8B64-1587C9361E8F}"/>
          </ac:spMkLst>
        </pc:spChg>
        <pc:spChg chg="mod topLvl">
          <ac:chgData name="김 민호" userId="0f5da431a89d92c6" providerId="LiveId" clId="{4C9A0515-AE4D-47ED-960E-5571261C77BA}" dt="2021-07-16T06:21:27.029" v="8223" actId="164"/>
          <ac:spMkLst>
            <pc:docMk/>
            <pc:sldMk cId="1640352358" sldId="399"/>
            <ac:spMk id="453" creationId="{3FE4700B-64EB-4C66-86BF-F5B60DE707C6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54" creationId="{344CF692-7392-4BB4-935C-6AFB5C9CCF3F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55" creationId="{0AF08305-9562-4203-97CF-43CF7ED8E9C5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56" creationId="{2276C6E5-CCF1-40BD-BE01-DB8A005FFA98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57" creationId="{D66657F9-E1A2-4EDE-B452-79295FB8EA35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61" creationId="{DA530FD4-3A50-40B9-BCCE-451659F8DD81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62" creationId="{A878AA21-4EC4-4D81-BAC9-187C04D43082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63" creationId="{41199DAB-A044-4EA3-A8EC-1A8C60FD72B6}"/>
          </ac:spMkLst>
        </pc:spChg>
        <pc:spChg chg="mod topLvl">
          <ac:chgData name="김 민호" userId="0f5da431a89d92c6" providerId="LiveId" clId="{4C9A0515-AE4D-47ED-960E-5571261C77BA}" dt="2021-07-16T06:21:19.625" v="8221" actId="164"/>
          <ac:spMkLst>
            <pc:docMk/>
            <pc:sldMk cId="1640352358" sldId="399"/>
            <ac:spMk id="464" creationId="{D353E3E8-9EC6-4BD9-946A-475A930CBDBB}"/>
          </ac:spMkLst>
        </pc:s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6" creationId="{800EF693-4DE3-46DA-9850-64ED8B04B605}"/>
          </ac:grpSpMkLst>
        </pc:gr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7" creationId="{B8A2FB78-6C3A-4DCD-BCDE-1BD45F7A2BA8}"/>
          </ac:grpSpMkLst>
        </pc:gr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8" creationId="{BA93446C-D9EF-424B-85E6-543E9792E934}"/>
          </ac:grpSpMkLst>
        </pc:gr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9" creationId="{D864CA0C-F534-4923-99D0-DE65F425870F}"/>
          </ac:grpSpMkLst>
        </pc:gr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10" creationId="{1315255B-624D-4CDF-BA8F-F479F0DB1DE6}"/>
          </ac:grpSpMkLst>
        </pc:grpChg>
        <pc:grpChg chg="del">
          <ac:chgData name="김 민호" userId="0f5da431a89d92c6" providerId="LiveId" clId="{4C9A0515-AE4D-47ED-960E-5571261C77BA}" dt="2021-07-16T06:09:05.940" v="7726" actId="165"/>
          <ac:grpSpMkLst>
            <pc:docMk/>
            <pc:sldMk cId="1640352358" sldId="399"/>
            <ac:grpSpMk id="11" creationId="{21159912-2490-4F3F-81A0-8D9775F08995}"/>
          </ac:grpSpMkLst>
        </pc:grpChg>
        <pc:grpChg chg="add mod">
          <ac:chgData name="김 민호" userId="0f5da431a89d92c6" providerId="LiveId" clId="{4C9A0515-AE4D-47ED-960E-5571261C77BA}" dt="2021-07-16T06:23:39.279" v="8247" actId="164"/>
          <ac:grpSpMkLst>
            <pc:docMk/>
            <pc:sldMk cId="1640352358" sldId="399"/>
            <ac:grpSpMk id="468" creationId="{F06D304E-A17D-4851-B984-E345CF048A0E}"/>
          </ac:grpSpMkLst>
        </pc:grpChg>
        <pc:grpChg chg="del mod topLvl">
          <ac:chgData name="김 민호" userId="0f5da431a89d92c6" providerId="LiveId" clId="{4C9A0515-AE4D-47ED-960E-5571261C77BA}" dt="2021-07-16T06:12:14.771" v="7816" actId="165"/>
          <ac:grpSpMkLst>
            <pc:docMk/>
            <pc:sldMk cId="1640352358" sldId="399"/>
            <ac:grpSpMk id="686" creationId="{AA3854AF-8F68-445B-AE9B-A106974D46A4}"/>
          </ac:grpSpMkLst>
        </pc:grpChg>
        <pc:grpChg chg="del mod topLvl">
          <ac:chgData name="김 민호" userId="0f5da431a89d92c6" providerId="LiveId" clId="{4C9A0515-AE4D-47ED-960E-5571261C77BA}" dt="2021-07-16T06:12:19.986" v="7817" actId="165"/>
          <ac:grpSpMkLst>
            <pc:docMk/>
            <pc:sldMk cId="1640352358" sldId="399"/>
            <ac:grpSpMk id="687" creationId="{D90E4F57-3C42-4494-B816-7938517E3ABA}"/>
          </ac:grpSpMkLst>
        </pc:grpChg>
        <pc:grpChg chg="add mod">
          <ac:chgData name="김 민호" userId="0f5da431a89d92c6" providerId="LiveId" clId="{4C9A0515-AE4D-47ED-960E-5571261C77BA}" dt="2021-07-16T06:21:02.722" v="8218" actId="164"/>
          <ac:grpSpMkLst>
            <pc:docMk/>
            <pc:sldMk cId="1640352358" sldId="399"/>
            <ac:grpSpMk id="697" creationId="{1E6AA715-1846-412E-A6AF-E6D1F4A6C864}"/>
          </ac:grpSpMkLst>
        </pc:grpChg>
        <pc:grpChg chg="add del mod">
          <ac:chgData name="김 민호" userId="0f5da431a89d92c6" providerId="LiveId" clId="{4C9A0515-AE4D-47ED-960E-5571261C77BA}" dt="2021-07-16T06:22:42.069" v="8234" actId="165"/>
          <ac:grpSpMkLst>
            <pc:docMk/>
            <pc:sldMk cId="1640352358" sldId="399"/>
            <ac:grpSpMk id="698" creationId="{5221ED79-974F-4B1D-8B2B-E5628689CB3E}"/>
          </ac:grpSpMkLst>
        </pc:grpChg>
        <pc:grpChg chg="add mod">
          <ac:chgData name="김 민호" userId="0f5da431a89d92c6" providerId="LiveId" clId="{4C9A0515-AE4D-47ED-960E-5571261C77BA}" dt="2021-07-16T06:21:15.210" v="8220" actId="164"/>
          <ac:grpSpMkLst>
            <pc:docMk/>
            <pc:sldMk cId="1640352358" sldId="399"/>
            <ac:grpSpMk id="699" creationId="{6F840909-32CB-4CBA-A429-B415B6DB39EA}"/>
          </ac:grpSpMkLst>
        </pc:grpChg>
        <pc:grpChg chg="add mod">
          <ac:chgData name="김 민호" userId="0f5da431a89d92c6" providerId="LiveId" clId="{4C9A0515-AE4D-47ED-960E-5571261C77BA}" dt="2021-07-16T06:21:19.625" v="8221" actId="164"/>
          <ac:grpSpMkLst>
            <pc:docMk/>
            <pc:sldMk cId="1640352358" sldId="399"/>
            <ac:grpSpMk id="700" creationId="{4A65AAC8-D4ED-4ED1-9DF8-C83D6A8EE75F}"/>
          </ac:grpSpMkLst>
        </pc:grpChg>
        <pc:grpChg chg="add mod">
          <ac:chgData name="김 민호" userId="0f5da431a89d92c6" providerId="LiveId" clId="{4C9A0515-AE4D-47ED-960E-5571261C77BA}" dt="2021-07-16T06:21:23.521" v="8222" actId="164"/>
          <ac:grpSpMkLst>
            <pc:docMk/>
            <pc:sldMk cId="1640352358" sldId="399"/>
            <ac:grpSpMk id="701" creationId="{EEEE89C6-9F8B-4804-A726-707F03D12BD8}"/>
          </ac:grpSpMkLst>
        </pc:grpChg>
        <pc:grpChg chg="add mod">
          <ac:chgData name="김 민호" userId="0f5da431a89d92c6" providerId="LiveId" clId="{4C9A0515-AE4D-47ED-960E-5571261C77BA}" dt="2021-07-16T06:21:27.029" v="8223" actId="164"/>
          <ac:grpSpMkLst>
            <pc:docMk/>
            <pc:sldMk cId="1640352358" sldId="399"/>
            <ac:grpSpMk id="702" creationId="{0005FDCF-E90F-4678-A198-2C354AD2FF94}"/>
          </ac:grpSpMkLst>
        </pc:grpChg>
        <pc:cxnChg chg="del mod topLvl">
          <ac:chgData name="김 민호" userId="0f5da431a89d92c6" providerId="LiveId" clId="{4C9A0515-AE4D-47ED-960E-5571261C77BA}" dt="2021-07-16T06:10:43.903" v="7785" actId="478"/>
          <ac:cxnSpMkLst>
            <pc:docMk/>
            <pc:sldMk cId="1640352358" sldId="399"/>
            <ac:cxnSpMk id="18" creationId="{6CDC5DE1-2E66-4E03-AF97-A4A9CD309450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21" creationId="{2D47DD1A-24BD-42BA-A47E-7A9931A432A0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25" creationId="{409DCB01-2D44-46C2-88C9-6F43D39C3C65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35" creationId="{07042668-9AA6-4736-8F01-022AA8E994D3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41" creationId="{AEA4EDA2-FCDC-4174-A855-FE2167E676E9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44" creationId="{A9920831-CB50-4D63-8AB3-965A783A5ED8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51" creationId="{A2F23C9D-410F-4B14-B9C4-2DC2E4110EC4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57" creationId="{772F0975-B978-4A54-A7AB-1F0F8E092114}"/>
          </ac:cxnSpMkLst>
        </pc:cxnChg>
        <pc:cxnChg chg="mod topLvl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59" creationId="{03C93C23-3B08-48C2-BD9D-1B3455432B51}"/>
          </ac:cxnSpMkLst>
        </pc:cxnChg>
        <pc:cxnChg chg="del mod topLvl">
          <ac:chgData name="김 민호" userId="0f5da431a89d92c6" providerId="LiveId" clId="{4C9A0515-AE4D-47ED-960E-5571261C77BA}" dt="2021-07-16T06:11:14.479" v="7794" actId="478"/>
          <ac:cxnSpMkLst>
            <pc:docMk/>
            <pc:sldMk cId="1640352358" sldId="399"/>
            <ac:cxnSpMk id="86" creationId="{1F5BC75C-EB46-47DA-B001-C1F8CB375B16}"/>
          </ac:cxnSpMkLst>
        </pc:cxnChg>
        <pc:cxnChg chg="del mod topLvl">
          <ac:chgData name="김 민호" userId="0f5da431a89d92c6" providerId="LiveId" clId="{4C9A0515-AE4D-47ED-960E-5571261C77BA}" dt="2021-07-16T06:11:25.295" v="7799" actId="478"/>
          <ac:cxnSpMkLst>
            <pc:docMk/>
            <pc:sldMk cId="1640352358" sldId="399"/>
            <ac:cxnSpMk id="87" creationId="{B9E27E12-E31E-4330-A158-294A65699C38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88" creationId="{12B4A43E-9B0D-4EFC-A4E8-5F4F4A4BD782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3" creationId="{79C3A0C0-DA1D-4AD9-AA03-2E05FFD06A45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4" creationId="{CEA2770D-28D7-4A28-A042-A821FC238C0E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5" creationId="{717714F0-522D-472B-8AAA-421A1B90C328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7" creationId="{DA12C4D1-0A9B-40F5-97D1-04E27457899E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8" creationId="{C84D2E37-FDB6-4199-A4B1-40C4C4404152}"/>
          </ac:cxnSpMkLst>
        </pc:cxnChg>
        <pc:cxnChg chg="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99" creationId="{B371C161-18B3-4EAC-9042-F98FE622AA39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04" creationId="{6D96672E-DFD9-48F4-8AE4-5CF4BDDF6F2E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05" creationId="{C795159C-7E47-49CE-B688-336F0DCAF437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06" creationId="{982F0CE8-E014-45DA-87DE-81AB0E882187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1" creationId="{C05C58EB-8B92-4A28-8A05-2F54BD7D1185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2" creationId="{836A9592-B414-419E-9174-ADC839179A57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3" creationId="{337CE214-03BD-4E0B-A585-E2E945D33C28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5" creationId="{2CF46270-0158-4D09-AB37-763DA9E2B9F2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6" creationId="{B995C6FA-665A-403A-AEB6-1D2EA53673D6}"/>
          </ac:cxnSpMkLst>
        </pc:cxnChg>
        <pc:cxnChg chg="mod topLvl">
          <ac:chgData name="김 민호" userId="0f5da431a89d92c6" providerId="LiveId" clId="{4C9A0515-AE4D-47ED-960E-5571261C77BA}" dt="2021-07-16T06:21:15.210" v="8220" actId="164"/>
          <ac:cxnSpMkLst>
            <pc:docMk/>
            <pc:sldMk cId="1640352358" sldId="399"/>
            <ac:cxnSpMk id="117" creationId="{3D8E97DC-8C1D-4187-B453-E39A06484AED}"/>
          </ac:cxnSpMkLst>
        </pc:cxnChg>
        <pc:cxnChg chg="add mod">
          <ac:chgData name="김 민호" userId="0f5da431a89d92c6" providerId="LiveId" clId="{4C9A0515-AE4D-47ED-960E-5571261C77BA}" dt="2021-07-16T06:21:02.722" v="8218" actId="164"/>
          <ac:cxnSpMkLst>
            <pc:docMk/>
            <pc:sldMk cId="1640352358" sldId="399"/>
            <ac:cxnSpMk id="132" creationId="{50E436C6-99EE-4FBA-A491-FF1E125772E3}"/>
          </ac:cxnSpMkLst>
        </pc:cxnChg>
        <pc:cxnChg chg="add 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137" creationId="{0E270E68-5A9F-4A48-96B4-EDDF679594FC}"/>
          </ac:cxnSpMkLst>
        </pc:cxnChg>
        <pc:cxnChg chg="add mod topLvl">
          <ac:chgData name="김 민호" userId="0f5da431a89d92c6" providerId="LiveId" clId="{4C9A0515-AE4D-47ED-960E-5571261C77BA}" dt="2021-07-16T06:23:39.279" v="8247" actId="164"/>
          <ac:cxnSpMkLst>
            <pc:docMk/>
            <pc:sldMk cId="1640352358" sldId="399"/>
            <ac:cxnSpMk id="142" creationId="{3EC2F844-B30E-4C48-AF8E-15DBE18FC837}"/>
          </ac:cxnSpMkLst>
        </pc:cxnChg>
        <pc:cxnChg chg="add mod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169" creationId="{58E77553-760A-479A-9C96-9115531C4C72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19" creationId="{945C8E2C-8318-4912-902B-156C5026B3C8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20" creationId="{1D768D96-0424-430C-A8F1-937A6D660BFA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21" creationId="{ABA95D8C-9C40-474E-B273-0B85912558D2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26" creationId="{F802E888-1101-431A-801D-AF711D89080F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28" creationId="{A73CDD0A-F3BE-484F-8E02-1EDA74B4BC2F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30" creationId="{EC8D9DD6-F9B1-45C9-A7BC-09AC00A055AC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31" creationId="{EDB24FB3-117A-4ACE-A746-BEA5DEED2174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432" creationId="{19A5E658-0BB5-4CA1-B930-21B5CF96C6F9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37" creationId="{1695F20C-233C-4740-ACA4-997BA600316D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38" creationId="{E447D4FE-2A8B-44E9-AE0E-8AD21B8F0967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39" creationId="{F2449AF5-9FAA-4FCB-B98B-EC39C228FA29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44" creationId="{7EC5220B-382E-4F04-BF72-1DAF5062C373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45" creationId="{9940451B-3B54-48C8-857E-0676E8224572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46" creationId="{ED7ED9A3-B982-4722-B4CC-91FEE6021832}"/>
          </ac:cxnSpMkLst>
        </pc:cxnChg>
        <pc:cxnChg chg="del mod topLvl">
          <ac:chgData name="김 민호" userId="0f5da431a89d92c6" providerId="LiveId" clId="{4C9A0515-AE4D-47ED-960E-5571261C77BA}" dt="2021-07-16T06:15:58.638" v="7958" actId="478"/>
          <ac:cxnSpMkLst>
            <pc:docMk/>
            <pc:sldMk cId="1640352358" sldId="399"/>
            <ac:cxnSpMk id="448" creationId="{CB081C12-F650-4003-B470-3CFE907EB022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450" creationId="{7101A82B-937C-44CA-A47F-4184B5BEB69F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59" creationId="{FAB5C17B-B399-42DF-8D51-CE91AE0E7209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60" creationId="{F182F991-DE0B-491F-A22A-D80637E7B6E8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66" creationId="{4774AA44-7A42-4A73-8B54-57B0D4AEC88E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67" creationId="{B8834B45-706F-429B-870B-B9D3EE2816D3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69" creationId="{3643502F-562C-4F99-90BD-AA5B79B2D760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70" creationId="{B0D2EFBD-9A8F-462C-A1EA-8A9BC6702F65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471" creationId="{FA12D62E-5A8C-43E5-B0CB-C7BE1D3A9CBB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670" creationId="{C77528D3-A822-4324-BCC5-1B6E775B64B8}"/>
          </ac:cxnSpMkLst>
        </pc:cxnChg>
        <pc:cxnChg chg="mod topLvl">
          <ac:chgData name="김 민호" userId="0f5da431a89d92c6" providerId="LiveId" clId="{4C9A0515-AE4D-47ED-960E-5571261C77BA}" dt="2021-07-16T06:21:19.625" v="8221" actId="164"/>
          <ac:cxnSpMkLst>
            <pc:docMk/>
            <pc:sldMk cId="1640352358" sldId="399"/>
            <ac:cxnSpMk id="673" creationId="{24EFA3C0-EF93-4D76-B97F-8E5C81EB654C}"/>
          </ac:cxnSpMkLst>
        </pc:cxnChg>
        <pc:cxnChg chg="mod topLvl">
          <ac:chgData name="김 민호" userId="0f5da431a89d92c6" providerId="LiveId" clId="{4C9A0515-AE4D-47ED-960E-5571261C77BA}" dt="2021-07-16T06:21:23.521" v="8222" actId="164"/>
          <ac:cxnSpMkLst>
            <pc:docMk/>
            <pc:sldMk cId="1640352358" sldId="399"/>
            <ac:cxnSpMk id="679" creationId="{904CD75D-9530-43B9-836D-3A1179BD9FFA}"/>
          </ac:cxnSpMkLst>
        </pc:cxnChg>
        <pc:cxnChg chg="mod topLvl">
          <ac:chgData name="김 민호" userId="0f5da431a89d92c6" providerId="LiveId" clId="{4C9A0515-AE4D-47ED-960E-5571261C77BA}" dt="2021-07-16T06:21:27.029" v="8223" actId="164"/>
          <ac:cxnSpMkLst>
            <pc:docMk/>
            <pc:sldMk cId="1640352358" sldId="399"/>
            <ac:cxnSpMk id="682" creationId="{0449DF17-141A-4DDF-A677-B4000B9E219A}"/>
          </ac:cxnSpMkLst>
        </pc:cxnChg>
      </pc:sldChg>
      <pc:sldChg chg="addSp delSp modSp add mod modAnim">
        <pc:chgData name="김 민호" userId="0f5da431a89d92c6" providerId="LiveId" clId="{4C9A0515-AE4D-47ED-960E-5571261C77BA}" dt="2021-07-16T08:30:30.141" v="8786" actId="20577"/>
        <pc:sldMkLst>
          <pc:docMk/>
          <pc:sldMk cId="3009928777" sldId="400"/>
        </pc:sldMkLst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14" creationId="{BE71522B-B14B-490F-A4C5-6B81E60AE689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15" creationId="{BC899FB1-DB82-4FCB-B443-8A4DAE58EEB1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16" creationId="{186B11AB-6FB4-40FB-B706-924061B0D339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17" creationId="{8664DD75-F1D7-494F-9D65-EA7ABBCB88AA}"/>
          </ac:spMkLst>
        </pc:spChg>
        <pc:spChg chg="mod">
          <ac:chgData name="김 민호" userId="0f5da431a89d92c6" providerId="LiveId" clId="{4C9A0515-AE4D-47ED-960E-5571261C77BA}" dt="2021-07-16T08:30:30.141" v="8786" actId="20577"/>
          <ac:spMkLst>
            <pc:docMk/>
            <pc:sldMk cId="3009928777" sldId="400"/>
            <ac:spMk id="22" creationId="{F823846F-3B7C-443B-893A-9365AC7FF82C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31" creationId="{374557D2-192C-423B-87C7-3B4B09B19EF4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32" creationId="{71E3F3DA-1B0E-4B9F-9BDC-559C2DE3D023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33" creationId="{0E48B7F7-27C3-40F0-80AD-97E5594F727D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34" creationId="{6424605F-AAD6-48C9-A105-1602B06881CB}"/>
          </ac:spMkLst>
        </pc:spChg>
        <pc:spChg chg="add mod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71" creationId="{F0C487EE-76D6-43C4-A220-9B03058A6820}"/>
          </ac:spMkLst>
        </pc:spChg>
        <pc:spChg chg="add mod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72" creationId="{47AF751D-43B8-4102-B9DE-3FD370C6E965}"/>
          </ac:spMkLst>
        </pc:spChg>
        <pc:spChg chg="add mod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73" creationId="{EF974B90-B994-455E-B4FA-CADC9A8D88A0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82" creationId="{F86F04EC-CC37-4E9E-BD0D-30C6F90229EA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83" creationId="{B63FEB2D-AED0-4651-BEA3-19B15ECBCA82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84" creationId="{6FDA9A20-D763-4986-9BAA-8C8CB0A7FF21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85" creationId="{78113EC7-5DF8-484B-AA33-69B326D061EC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89" creationId="{FD959E15-381A-43D0-8312-D97307F6A311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90" creationId="{DA274A41-93CC-4812-B5B5-1010130F6C0E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91" creationId="{9B88622E-F56A-413F-88B4-8D5677254BC9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92" creationId="{EFC85718-349E-4698-A3D3-373BC117E364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0" creationId="{1FB4CF8C-A466-43E4-8532-A020F1DC1CF7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1" creationId="{25214E51-CE01-4C34-8CBF-3968BFAA2C2A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2" creationId="{514EF8AC-69B7-4003-A286-3F4F3A183ED5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3" creationId="{A50576AD-2A37-4CDD-86B6-884C1AC74563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7" creationId="{97423598-4D64-425B-98AB-B6B21816137A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8" creationId="{49993D77-8D54-44DA-A347-E7CF14696863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09" creationId="{CD61AE3B-D931-4157-9CF3-79C9A4C18BA9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110" creationId="{8657AFFE-FCDB-4504-9CCF-F36631CE89A2}"/>
          </ac:spMkLst>
        </pc:spChg>
        <pc:spChg chg="mod topLvl">
          <ac:chgData name="김 민호" userId="0f5da431a89d92c6" providerId="LiveId" clId="{4C9A0515-AE4D-47ED-960E-5571261C77BA}" dt="2021-07-16T06:21:31.979" v="8224" actId="164"/>
          <ac:spMkLst>
            <pc:docMk/>
            <pc:sldMk cId="3009928777" sldId="400"/>
            <ac:spMk id="232" creationId="{CB205376-9199-4F75-9746-051FB187B820}"/>
          </ac:spMkLst>
        </pc:spChg>
        <pc:spChg chg="mod topLvl">
          <ac:chgData name="김 민호" userId="0f5da431a89d92c6" providerId="LiveId" clId="{4C9A0515-AE4D-47ED-960E-5571261C77BA}" dt="2021-07-16T06:21:35.262" v="8225" actId="164"/>
          <ac:spMkLst>
            <pc:docMk/>
            <pc:sldMk cId="3009928777" sldId="400"/>
            <ac:spMk id="235" creationId="{E940389D-A817-4E76-A808-7267F781EBC1}"/>
          </ac:spMkLst>
        </pc:spChg>
        <pc:spChg chg="mod topLvl">
          <ac:chgData name="김 민호" userId="0f5da431a89d92c6" providerId="LiveId" clId="{4C9A0515-AE4D-47ED-960E-5571261C77BA}" dt="2021-07-16T06:21:40.325" v="8226" actId="164"/>
          <ac:spMkLst>
            <pc:docMk/>
            <pc:sldMk cId="3009928777" sldId="400"/>
            <ac:spMk id="236" creationId="{487021ED-D238-4349-960A-F2A043B54AD8}"/>
          </ac:spMkLst>
        </pc:spChg>
        <pc:grpChg chg="add mod">
          <ac:chgData name="김 민호" userId="0f5da431a89d92c6" providerId="LiveId" clId="{4C9A0515-AE4D-47ED-960E-5571261C77BA}" dt="2021-07-16T06:21:31.979" v="8224" actId="164"/>
          <ac:grpSpMkLst>
            <pc:docMk/>
            <pc:sldMk cId="3009928777" sldId="400"/>
            <ac:grpSpMk id="6" creationId="{1A9CE4D2-7A24-4319-AC17-1499524B6EA7}"/>
          </ac:grpSpMkLst>
        </pc:grpChg>
        <pc:grpChg chg="add mod">
          <ac:chgData name="김 민호" userId="0f5da431a89d92c6" providerId="LiveId" clId="{4C9A0515-AE4D-47ED-960E-5571261C77BA}" dt="2021-07-16T06:21:35.262" v="8225" actId="164"/>
          <ac:grpSpMkLst>
            <pc:docMk/>
            <pc:sldMk cId="3009928777" sldId="400"/>
            <ac:grpSpMk id="7" creationId="{3FAF94EA-0DEF-4387-813F-255BAFC115FA}"/>
          </ac:grpSpMkLst>
        </pc:grpChg>
        <pc:grpChg chg="add mod">
          <ac:chgData name="김 민호" userId="0f5da431a89d92c6" providerId="LiveId" clId="{4C9A0515-AE4D-47ED-960E-5571261C77BA}" dt="2021-07-16T06:21:40.325" v="8226" actId="164"/>
          <ac:grpSpMkLst>
            <pc:docMk/>
            <pc:sldMk cId="3009928777" sldId="400"/>
            <ac:grpSpMk id="8" creationId="{3B52D245-93FA-49B2-B739-46EB339764C2}"/>
          </ac:grpSpMkLst>
        </pc:grpChg>
        <pc:grpChg chg="del mod ord topLvl">
          <ac:chgData name="김 민호" userId="0f5da431a89d92c6" providerId="LiveId" clId="{4C9A0515-AE4D-47ED-960E-5571261C77BA}" dt="2021-07-16T06:16:46.659" v="8017" actId="165"/>
          <ac:grpSpMkLst>
            <pc:docMk/>
            <pc:sldMk cId="3009928777" sldId="400"/>
            <ac:grpSpMk id="24" creationId="{094902D4-F272-451B-BCCB-DC337403DF7B}"/>
          </ac:grpSpMkLst>
        </pc:grpChg>
        <pc:grpChg chg="del">
          <ac:chgData name="김 민호" userId="0f5da431a89d92c6" providerId="LiveId" clId="{4C9A0515-AE4D-47ED-960E-5571261C77BA}" dt="2021-07-16T06:16:41.670" v="8015" actId="165"/>
          <ac:grpSpMkLst>
            <pc:docMk/>
            <pc:sldMk cId="3009928777" sldId="400"/>
            <ac:grpSpMk id="26" creationId="{6885F678-4E72-4883-9D87-EBFF610DCA9C}"/>
          </ac:grpSpMkLst>
        </pc:grpChg>
        <pc:grpChg chg="del mod topLvl">
          <ac:chgData name="김 민호" userId="0f5da431a89d92c6" providerId="LiveId" clId="{4C9A0515-AE4D-47ED-960E-5571261C77BA}" dt="2021-07-16T06:16:51.939" v="8019" actId="165"/>
          <ac:grpSpMkLst>
            <pc:docMk/>
            <pc:sldMk cId="3009928777" sldId="400"/>
            <ac:grpSpMk id="28" creationId="{EECC589D-A2D3-4EDD-90CC-EEC1E892E87F}"/>
          </ac:grpSpMkLst>
        </pc:grpChg>
        <pc:grpChg chg="del">
          <ac:chgData name="김 민호" userId="0f5da431a89d92c6" providerId="LiveId" clId="{4C9A0515-AE4D-47ED-960E-5571261C77BA}" dt="2021-07-16T06:16:50.019" v="8018" actId="165"/>
          <ac:grpSpMkLst>
            <pc:docMk/>
            <pc:sldMk cId="3009928777" sldId="400"/>
            <ac:grpSpMk id="29" creationId="{9743674E-E042-491B-8F13-2C58E9F97361}"/>
          </ac:grpSpMkLst>
        </pc:grpChg>
        <pc:grpChg chg="del mod topLvl">
          <ac:chgData name="김 민호" userId="0f5da431a89d92c6" providerId="LiveId" clId="{4C9A0515-AE4D-47ED-960E-5571261C77BA}" dt="2021-07-16T06:17:00.270" v="8022" actId="165"/>
          <ac:grpSpMkLst>
            <pc:docMk/>
            <pc:sldMk cId="3009928777" sldId="400"/>
            <ac:grpSpMk id="672" creationId="{52822443-C190-4E41-B58D-4A383721774C}"/>
          </ac:grpSpMkLst>
        </pc:grpChg>
        <pc:grpChg chg="del mod topLvl">
          <ac:chgData name="김 민호" userId="0f5da431a89d92c6" providerId="LiveId" clId="{4C9A0515-AE4D-47ED-960E-5571261C77BA}" dt="2021-07-16T06:16:56.625" v="8021" actId="165"/>
          <ac:grpSpMkLst>
            <pc:docMk/>
            <pc:sldMk cId="3009928777" sldId="400"/>
            <ac:grpSpMk id="674" creationId="{6E54D08D-84F3-477C-8FC6-E90CC8ED728D}"/>
          </ac:grpSpMkLst>
        </pc:grpChg>
        <pc:grpChg chg="del">
          <ac:chgData name="김 민호" userId="0f5da431a89d92c6" providerId="LiveId" clId="{4C9A0515-AE4D-47ED-960E-5571261C77BA}" dt="2021-07-16T06:16:54.161" v="8020" actId="165"/>
          <ac:grpSpMkLst>
            <pc:docMk/>
            <pc:sldMk cId="3009928777" sldId="400"/>
            <ac:grpSpMk id="677" creationId="{6E08A7FF-71AB-479E-8E2C-37EB81D34EFF}"/>
          </ac:grpSpMkLst>
        </pc:grp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21" creationId="{2D47DD1A-24BD-42BA-A47E-7A9931A432A0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25" creationId="{409DCB01-2D44-46C2-88C9-6F43D39C3C65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35" creationId="{07042668-9AA6-4736-8F01-022AA8E994D3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41" creationId="{AEA4EDA2-FCDC-4174-A855-FE2167E676E9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44" creationId="{A9920831-CB50-4D63-8AB3-965A783A5ED8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51" creationId="{A2F23C9D-410F-4B14-B9C4-2DC2E4110EC4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57" creationId="{772F0975-B978-4A54-A7AB-1F0F8E092114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59" creationId="{03C93C23-3B08-48C2-BD9D-1B3455432B51}"/>
          </ac:cxnSpMkLst>
        </pc:cxnChg>
        <pc:cxnChg chg="add mod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74" creationId="{1A28F6BA-54B6-4B40-861E-08FC93FDDDD0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86" creationId="{1F5BC75C-EB46-47DA-B001-C1F8CB375B16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87" creationId="{B9E27E12-E31E-4330-A158-294A65699C38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3" creationId="{79C3A0C0-DA1D-4AD9-AA03-2E05FFD06A45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4" creationId="{CEA2770D-28D7-4A28-A042-A821FC238C0E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5" creationId="{717714F0-522D-472B-8AAA-421A1B90C328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7" creationId="{DA12C4D1-0A9B-40F5-97D1-04E27457899E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8" creationId="{C84D2E37-FDB6-4199-A4B1-40C4C4404152}"/>
          </ac:cxnSpMkLst>
        </pc:cxnChg>
        <pc:cxnChg chg="mod topLvl">
          <ac:chgData name="김 민호" userId="0f5da431a89d92c6" providerId="LiveId" clId="{4C9A0515-AE4D-47ED-960E-5571261C77BA}" dt="2021-07-16T06:21:35.262" v="8225" actId="164"/>
          <ac:cxnSpMkLst>
            <pc:docMk/>
            <pc:sldMk cId="3009928777" sldId="400"/>
            <ac:cxnSpMk id="99" creationId="{B371C161-18B3-4EAC-9042-F98FE622AA39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04" creationId="{6D96672E-DFD9-48F4-8AE4-5CF4BDDF6F2E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05" creationId="{C795159C-7E47-49CE-B688-336F0DCAF437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06" creationId="{982F0CE8-E014-45DA-87DE-81AB0E882187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11" creationId="{C05C58EB-8B92-4A28-8A05-2F54BD7D1185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12" creationId="{836A9592-B414-419E-9174-ADC839179A57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13" creationId="{337CE214-03BD-4E0B-A585-E2E945D33C28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15" creationId="{2CF46270-0158-4D09-AB37-763DA9E2B9F2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16" creationId="{B995C6FA-665A-403A-AEB6-1D2EA53673D6}"/>
          </ac:cxnSpMkLst>
        </pc:cxnChg>
        <pc:cxnChg chg="mod topLvl">
          <ac:chgData name="김 민호" userId="0f5da431a89d92c6" providerId="LiveId" clId="{4C9A0515-AE4D-47ED-960E-5571261C77BA}" dt="2021-07-16T06:21:31.979" v="8224" actId="164"/>
          <ac:cxnSpMkLst>
            <pc:docMk/>
            <pc:sldMk cId="3009928777" sldId="400"/>
            <ac:cxnSpMk id="141" creationId="{A6C64825-80F6-4202-AAAE-078191C96FFE}"/>
          </ac:cxnSpMkLst>
        </pc:cxnChg>
        <pc:cxnChg chg="del mod topLvl">
          <ac:chgData name="김 민호" userId="0f5da431a89d92c6" providerId="LiveId" clId="{4C9A0515-AE4D-47ED-960E-5571261C77BA}" dt="2021-07-16T06:18:08.785" v="8038" actId="478"/>
          <ac:cxnSpMkLst>
            <pc:docMk/>
            <pc:sldMk cId="3009928777" sldId="400"/>
            <ac:cxnSpMk id="144" creationId="{853929BE-CB44-4ABB-9BBB-064E9FABEC9C}"/>
          </ac:cxnSpMkLst>
        </pc:cxnChg>
        <pc:cxnChg chg="mod topLvl">
          <ac:chgData name="김 민호" userId="0f5da431a89d92c6" providerId="LiveId" clId="{4C9A0515-AE4D-47ED-960E-5571261C77BA}" dt="2021-07-16T06:21:40.325" v="8226" actId="164"/>
          <ac:cxnSpMkLst>
            <pc:docMk/>
            <pc:sldMk cId="3009928777" sldId="400"/>
            <ac:cxnSpMk id="155" creationId="{86FBBA86-6F24-4621-912C-51438A707618}"/>
          </ac:cxnSpMkLst>
        </pc:cxnChg>
      </pc:sldChg>
      <pc:sldChg chg="addSp delSp modSp add mod modAnim">
        <pc:chgData name="김 민호" userId="0f5da431a89d92c6" providerId="LiveId" clId="{4C9A0515-AE4D-47ED-960E-5571261C77BA}" dt="2021-07-18T09:31:24.298" v="10235" actId="1036"/>
        <pc:sldMkLst>
          <pc:docMk/>
          <pc:sldMk cId="671100992" sldId="401"/>
        </pc:sldMkLst>
        <pc:spChg chg="add del mod">
          <ac:chgData name="김 민호" userId="0f5da431a89d92c6" providerId="LiveId" clId="{4C9A0515-AE4D-47ED-960E-5571261C77BA}" dt="2021-07-16T06:44:25.143" v="8724" actId="478"/>
          <ac:spMkLst>
            <pc:docMk/>
            <pc:sldMk cId="671100992" sldId="401"/>
            <ac:spMk id="3" creationId="{DFA019F8-C674-4849-8031-4729C5C5C6D3}"/>
          </ac:spMkLst>
        </pc:spChg>
        <pc:spChg chg="add del">
          <ac:chgData name="김 민호" userId="0f5da431a89d92c6" providerId="LiveId" clId="{4C9A0515-AE4D-47ED-960E-5571261C77BA}" dt="2021-07-16T06:44:36.103" v="8726" actId="478"/>
          <ac:spMkLst>
            <pc:docMk/>
            <pc:sldMk cId="671100992" sldId="401"/>
            <ac:spMk id="4" creationId="{53B157A8-43A0-403D-A5FE-3C5E88E5A76B}"/>
          </ac:spMkLst>
        </pc:spChg>
        <pc:spChg chg="add 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6" creationId="{8C38D21F-99F5-4114-987C-2A2408DE8E17}"/>
          </ac:spMkLst>
        </pc:spChg>
        <pc:spChg chg="add 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7" creationId="{2AD3359A-9736-4DA5-858B-EDFCE28B8C05}"/>
          </ac:spMkLst>
        </pc:spChg>
        <pc:spChg chg="mod">
          <ac:chgData name="김 민호" userId="0f5da431a89d92c6" providerId="LiveId" clId="{4C9A0515-AE4D-47ED-960E-5571261C77BA}" dt="2021-07-18T09:31:19.926" v="10221" actId="20577"/>
          <ac:spMkLst>
            <pc:docMk/>
            <pc:sldMk cId="671100992" sldId="401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6T06:41:09.241" v="8279"/>
          <ac:spMkLst>
            <pc:docMk/>
            <pc:sldMk cId="671100992" sldId="401"/>
            <ac:spMk id="22" creationId="{F823846F-3B7C-443B-893A-9365AC7FF82C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38" creationId="{219A2B4C-07BD-4FC7-BB05-1B4F3E5BB1E7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39" creationId="{AEE8F271-20C7-42C3-A702-1A9351C36A4F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0" creationId="{6A375918-0632-433A-8B5A-1DB11A55C17E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1" creationId="{A3990411-2B66-4213-8A8A-22BBF610DA7C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3" creationId="{42EE3203-3A67-4463-8DF7-D31D6F053D17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4" creationId="{9F2A47F8-7586-46AB-BB9A-AED93A9C0CCF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5" creationId="{F0569E80-135E-40C9-9DF5-BFE26C3A47C7}"/>
          </ac:spMkLst>
        </pc:spChg>
        <pc:spChg chg="mod">
          <ac:chgData name="김 민호" userId="0f5da431a89d92c6" providerId="LiveId" clId="{4C9A0515-AE4D-47ED-960E-5571261C77BA}" dt="2021-07-18T09:31:24.298" v="10235" actId="1036"/>
          <ac:spMkLst>
            <pc:docMk/>
            <pc:sldMk cId="671100992" sldId="401"/>
            <ac:spMk id="46" creationId="{3B62A20E-DAB9-4C08-89C8-C89C3FD06E3E}"/>
          </ac:spMkLst>
        </pc:sp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34" creationId="{9BBB096C-AFF4-4DD5-8CB5-14FBA3CB6AA6}"/>
          </ac:cxnSpMkLst>
        </pc:cxnChg>
        <pc:cxnChg chg="del mod">
          <ac:chgData name="김 민호" userId="0f5da431a89d92c6" providerId="LiveId" clId="{4C9A0515-AE4D-47ED-960E-5571261C77BA}" dt="2021-07-16T06:41:20.854" v="8335" actId="478"/>
          <ac:cxnSpMkLst>
            <pc:docMk/>
            <pc:sldMk cId="671100992" sldId="401"/>
            <ac:cxnSpMk id="35" creationId="{8A464AC3-36A4-43E4-A2E7-D165BE1B4212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36" creationId="{C30FF238-19FA-4BE2-A64D-672C85E2EAD7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42" creationId="{1A77CAF5-651D-49C0-870D-06A1456CD6C0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47" creationId="{AB305A35-DFA3-46CC-A27C-FE7870BF15B8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48" creationId="{D42BFF56-D15E-4552-85FB-A708180256DC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49" creationId="{4890483A-E8CB-4763-B7B8-FD224E51D44F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50" creationId="{B01C911F-A1C8-4881-A580-05A8FBF7CE46}"/>
          </ac:cxnSpMkLst>
        </pc:cxnChg>
        <pc:cxnChg chg="mod">
          <ac:chgData name="김 민호" userId="0f5da431a89d92c6" providerId="LiveId" clId="{4C9A0515-AE4D-47ED-960E-5571261C77BA}" dt="2021-07-18T09:31:24.298" v="10235" actId="1036"/>
          <ac:cxnSpMkLst>
            <pc:docMk/>
            <pc:sldMk cId="671100992" sldId="401"/>
            <ac:cxnSpMk id="53" creationId="{078E1FDE-6C92-42FA-BC46-A573BBF7412D}"/>
          </ac:cxnSpMkLst>
        </pc:cxnChg>
      </pc:sldChg>
      <pc:sldChg chg="addSp delSp modSp add mod">
        <pc:chgData name="김 민호" userId="0f5da431a89d92c6" providerId="LiveId" clId="{4C9A0515-AE4D-47ED-960E-5571261C77BA}" dt="2021-07-16T09:05:14.764" v="10078" actId="1076"/>
        <pc:sldMkLst>
          <pc:docMk/>
          <pc:sldMk cId="183908859" sldId="402"/>
        </pc:sldMkLst>
        <pc:spChg chg="mod">
          <ac:chgData name="김 민호" userId="0f5da431a89d92c6" providerId="LiveId" clId="{4C9A0515-AE4D-47ED-960E-5571261C77BA}" dt="2021-07-16T09:05:00.847" v="10068"/>
          <ac:spMkLst>
            <pc:docMk/>
            <pc:sldMk cId="183908859" sldId="402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6T08:30:49.902" v="8815"/>
          <ac:spMkLst>
            <pc:docMk/>
            <pc:sldMk cId="183908859" sldId="402"/>
            <ac:spMk id="22" creationId="{F823846F-3B7C-443B-893A-9365AC7FF82C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37" creationId="{4FC67973-C3A6-4091-AE58-A63D8C361566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38" creationId="{219A2B4C-07BD-4FC7-BB05-1B4F3E5BB1E7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39" creationId="{AEE8F271-20C7-42C3-A702-1A9351C36A4F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0" creationId="{6A375918-0632-433A-8B5A-1DB11A55C17E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1" creationId="{A3990411-2B66-4213-8A8A-22BBF610DA7C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3" creationId="{42EE3203-3A67-4463-8DF7-D31D6F053D17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4" creationId="{9F2A47F8-7586-46AB-BB9A-AED93A9C0CCF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5" creationId="{F0569E80-135E-40C9-9DF5-BFE26C3A47C7}"/>
          </ac:spMkLst>
        </pc:spChg>
        <pc:spChg chg="mod">
          <ac:chgData name="김 민호" userId="0f5da431a89d92c6" providerId="LiveId" clId="{4C9A0515-AE4D-47ED-960E-5571261C77BA}" dt="2021-07-16T08:32:27.092" v="9168" actId="165"/>
          <ac:spMkLst>
            <pc:docMk/>
            <pc:sldMk cId="183908859" sldId="402"/>
            <ac:spMk id="46" creationId="{3B62A20E-DAB9-4C08-89C8-C89C3FD06E3E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51" creationId="{F234EF4B-5BB2-4841-84DC-8E66F8B0AF37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52" creationId="{730B0B3F-4D7B-41EC-A262-D9F6A54692E8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54" creationId="{16ACD6D1-725B-4700-AA99-4797C0B3BBC9}"/>
          </ac:spMkLst>
        </pc:spChg>
        <pc:spChg chg="mod">
          <ac:chgData name="김 민호" userId="0f5da431a89d92c6" providerId="LiveId" clId="{4C9A0515-AE4D-47ED-960E-5571261C77BA}" dt="2021-07-16T08:29:56.132" v="8748"/>
          <ac:spMkLst>
            <pc:docMk/>
            <pc:sldMk cId="183908859" sldId="402"/>
            <ac:spMk id="58" creationId="{42F2F1C9-3848-42F6-A2F7-98F2F240BEE4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59" creationId="{B9F06862-E2FE-445D-A67F-DB9DA451CB97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60" creationId="{C5AB5A08-C315-44FD-9832-66E266731609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61" creationId="{B43370C0-7EDC-42F1-82AE-CADB7E9B4767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62" creationId="{1BE0917F-E329-4DF2-9B9C-F2909440CFAF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2" creationId="{4AB3358E-2CFF-41CA-BC9C-74260C18B6BC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3" creationId="{DEF93645-5D47-42F7-81DC-7FA45C179B21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4" creationId="{208A6417-323B-45DB-8C0E-2155C79709D6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5" creationId="{78F40623-DADB-45DF-A48D-8AEADD8DCFF4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7" creationId="{BD1E7441-22C4-4050-8C3E-1FB33EB2226F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8" creationId="{43E53235-EC05-44B7-B0FC-904276A87471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79" creationId="{40D97F69-1AD8-4102-A863-3EF003733FD1}"/>
          </ac:spMkLst>
        </pc:spChg>
        <pc:spChg chg="mod topLvl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80" creationId="{404211AB-8DE4-4A51-98FD-6398F2F88326}"/>
          </ac:spMkLst>
        </pc:spChg>
        <pc:spChg chg="add del mod">
          <ac:chgData name="김 민호" userId="0f5da431a89d92c6" providerId="LiveId" clId="{4C9A0515-AE4D-47ED-960E-5571261C77BA}" dt="2021-07-16T08:32:24.762" v="9167" actId="478"/>
          <ac:spMkLst>
            <pc:docMk/>
            <pc:sldMk cId="183908859" sldId="402"/>
            <ac:spMk id="86" creationId="{34B65C49-FC61-48BD-BC98-DDCDF9A51899}"/>
          </ac:spMkLst>
        </pc:spChg>
        <pc:spChg chg="add mod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87" creationId="{9CB5AA37-24EB-47D4-97CC-14428509AA3D}"/>
          </ac:spMkLst>
        </pc:spChg>
        <pc:spChg chg="add mod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88" creationId="{9DAE0FB6-C67B-4D67-83D4-551F9E45570A}"/>
          </ac:spMkLst>
        </pc:spChg>
        <pc:spChg chg="add mod">
          <ac:chgData name="김 민호" userId="0f5da431a89d92c6" providerId="LiveId" clId="{4C9A0515-AE4D-47ED-960E-5571261C77BA}" dt="2021-07-16T09:05:09.724" v="10077" actId="164"/>
          <ac:spMkLst>
            <pc:docMk/>
            <pc:sldMk cId="183908859" sldId="402"/>
            <ac:spMk id="89" creationId="{76F24BF1-CD89-4107-8127-2986FFA0D5FA}"/>
          </ac:spMkLst>
        </pc:spChg>
        <pc:grpChg chg="add mod topLvl">
          <ac:chgData name="김 민호" userId="0f5da431a89d92c6" providerId="LiveId" clId="{4C9A0515-AE4D-47ED-960E-5571261C77BA}" dt="2021-07-16T09:05:09.724" v="10077" actId="164"/>
          <ac:grpSpMkLst>
            <pc:docMk/>
            <pc:sldMk cId="183908859" sldId="402"/>
            <ac:grpSpMk id="3" creationId="{EDD3501B-13CA-45E7-BF50-8365DC768096}"/>
          </ac:grpSpMkLst>
        </pc:grpChg>
        <pc:grpChg chg="add del mod">
          <ac:chgData name="김 민호" userId="0f5da431a89d92c6" providerId="LiveId" clId="{4C9A0515-AE4D-47ED-960E-5571261C77BA}" dt="2021-07-16T08:32:27.092" v="9168" actId="165"/>
          <ac:grpSpMkLst>
            <pc:docMk/>
            <pc:sldMk cId="183908859" sldId="402"/>
            <ac:grpSpMk id="4" creationId="{7374B989-2AFC-4351-8CBF-D1EBBC6BB372}"/>
          </ac:grpSpMkLst>
        </pc:grpChg>
        <pc:grpChg chg="add mod">
          <ac:chgData name="김 민호" userId="0f5da431a89d92c6" providerId="LiveId" clId="{4C9A0515-AE4D-47ED-960E-5571261C77BA}" dt="2021-07-16T09:05:14.764" v="10078" actId="1076"/>
          <ac:grpSpMkLst>
            <pc:docMk/>
            <pc:sldMk cId="183908859" sldId="402"/>
            <ac:grpSpMk id="6" creationId="{BAF08559-F747-478B-8B03-654F61836A41}"/>
          </ac:grpSpMkLst>
        </pc:grpChg>
        <pc:grpChg chg="add del mod topLvl">
          <ac:chgData name="김 민호" userId="0f5da431a89d92c6" providerId="LiveId" clId="{4C9A0515-AE4D-47ED-960E-5571261C77BA}" dt="2021-07-16T08:33:03.931" v="9191" actId="165"/>
          <ac:grpSpMkLst>
            <pc:docMk/>
            <pc:sldMk cId="183908859" sldId="402"/>
            <ac:grpSpMk id="29" creationId="{B62F31B2-9D83-4350-AB5F-4B2E5462DBD8}"/>
          </ac:grpSpMkLst>
        </pc:grpChg>
        <pc:grpChg chg="add del mod topLvl">
          <ac:chgData name="김 민호" userId="0f5da431a89d92c6" providerId="LiveId" clId="{4C9A0515-AE4D-47ED-960E-5571261C77BA}" dt="2021-07-16T08:33:25.834" v="9228" actId="165"/>
          <ac:grpSpMkLst>
            <pc:docMk/>
            <pc:sldMk cId="183908859" sldId="402"/>
            <ac:grpSpMk id="68" creationId="{134F2D4A-28CE-4148-A422-E6B518BAFFF9}"/>
          </ac:grpSpMkLst>
        </pc:grpChg>
        <pc:cxnChg chg="del mod topLvl">
          <ac:chgData name="김 민호" userId="0f5da431a89d92c6" providerId="LiveId" clId="{4C9A0515-AE4D-47ED-960E-5571261C77BA}" dt="2021-07-16T08:33:07.054" v="9192" actId="478"/>
          <ac:cxnSpMkLst>
            <pc:docMk/>
            <pc:sldMk cId="183908859" sldId="402"/>
            <ac:cxnSpMk id="31" creationId="{76B663E1-9E94-4C50-8892-E71544E27ACF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32" creationId="{17FF6F85-D5BC-4BEB-97E7-08637A159D73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33" creationId="{EBBF2097-270D-4D03-AEEC-736BA2756357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34" creationId="{9BBB096C-AFF4-4DD5-8CB5-14FBA3CB6AA6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35" creationId="{8A464AC3-36A4-43E4-A2E7-D165BE1B4212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36" creationId="{C30FF238-19FA-4BE2-A64D-672C85E2EAD7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42" creationId="{1A77CAF5-651D-49C0-870D-06A1456CD6C0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47" creationId="{AB305A35-DFA3-46CC-A27C-FE7870BF15B8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48" creationId="{D42BFF56-D15E-4552-85FB-A708180256DC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49" creationId="{4890483A-E8CB-4763-B7B8-FD224E51D44F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50" creationId="{B01C911F-A1C8-4881-A580-05A8FBF7CE46}"/>
          </ac:cxnSpMkLst>
        </pc:cxnChg>
        <pc:cxnChg chg="mod">
          <ac:chgData name="김 민호" userId="0f5da431a89d92c6" providerId="LiveId" clId="{4C9A0515-AE4D-47ED-960E-5571261C77BA}" dt="2021-07-16T08:32:27.092" v="9168" actId="165"/>
          <ac:cxnSpMkLst>
            <pc:docMk/>
            <pc:sldMk cId="183908859" sldId="402"/>
            <ac:cxnSpMk id="53" creationId="{078E1FDE-6C92-42FA-BC46-A573BBF7412D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57" creationId="{9F5D3BEB-5A94-4629-9977-632DD44692A6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63" creationId="{92F9FF6F-7BDD-462B-99BD-4F7C52A4F20B}"/>
          </ac:cxnSpMkLst>
        </pc:cxnChg>
        <pc:cxnChg chg="del mod topLvl">
          <ac:chgData name="김 민호" userId="0f5da431a89d92c6" providerId="LiveId" clId="{4C9A0515-AE4D-47ED-960E-5571261C77BA}" dt="2021-07-16T08:33:08.120" v="9193" actId="478"/>
          <ac:cxnSpMkLst>
            <pc:docMk/>
            <pc:sldMk cId="183908859" sldId="402"/>
            <ac:cxnSpMk id="64" creationId="{7FE6F0E6-BB05-48A9-A909-724721751D25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65" creationId="{467228AF-DB09-4E6A-8D01-57536F069906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66" creationId="{F13240F4-FFB7-4956-9CB2-13CEE897297C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67" creationId="{4F91B4E0-F52F-4A63-86D8-861122FD7BD0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69" creationId="{DFFF9493-BC90-4510-AA77-6FBBF1CA487E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70" creationId="{92ED118B-C2EC-4CB9-9C5E-0556A666D7F8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71" creationId="{7EBB16B4-C523-4677-AF5C-AB629EDF4E0E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76" creationId="{DA8E2BBA-805A-419E-8E54-C5BA48BC8F50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81" creationId="{7EDA9858-7829-4154-9760-0F5A319295B3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82" creationId="{2306BDD7-3ACB-4A36-9C3E-450E52322528}"/>
          </ac:cxnSpMkLst>
        </pc:cxnChg>
        <pc:cxnChg chg="del mod topLvl">
          <ac:chgData name="김 민호" userId="0f5da431a89d92c6" providerId="LiveId" clId="{4C9A0515-AE4D-47ED-960E-5571261C77BA}" dt="2021-07-16T08:33:32.927" v="9230" actId="478"/>
          <ac:cxnSpMkLst>
            <pc:docMk/>
            <pc:sldMk cId="183908859" sldId="402"/>
            <ac:cxnSpMk id="83" creationId="{2A52E598-66E5-4F64-AECA-3B626DA555EB}"/>
          </ac:cxnSpMkLst>
        </pc:cxnChg>
        <pc:cxnChg chg="del mod topLvl">
          <ac:chgData name="김 민호" userId="0f5da431a89d92c6" providerId="LiveId" clId="{4C9A0515-AE4D-47ED-960E-5571261C77BA}" dt="2021-07-16T08:33:31.238" v="9229" actId="478"/>
          <ac:cxnSpMkLst>
            <pc:docMk/>
            <pc:sldMk cId="183908859" sldId="402"/>
            <ac:cxnSpMk id="84" creationId="{11B88C92-4605-4E13-B24F-A7C04BD4D116}"/>
          </ac:cxnSpMkLst>
        </pc:cxnChg>
        <pc:cxnChg chg="mod topLvl">
          <ac:chgData name="김 민호" userId="0f5da431a89d92c6" providerId="LiveId" clId="{4C9A0515-AE4D-47ED-960E-5571261C77BA}" dt="2021-07-16T09:05:09.724" v="10077" actId="164"/>
          <ac:cxnSpMkLst>
            <pc:docMk/>
            <pc:sldMk cId="183908859" sldId="402"/>
            <ac:cxnSpMk id="85" creationId="{52F3A360-5809-4F35-95BE-2CF5A76573D4}"/>
          </ac:cxnSpMkLst>
        </pc:cxnChg>
      </pc:sldChg>
      <pc:sldChg chg="addSp delSp modSp add mod modAnim">
        <pc:chgData name="김 민호" userId="0f5da431a89d92c6" providerId="LiveId" clId="{4C9A0515-AE4D-47ED-960E-5571261C77BA}" dt="2021-07-16T09:05:40.981" v="10173"/>
        <pc:sldMkLst>
          <pc:docMk/>
          <pc:sldMk cId="3236036502" sldId="403"/>
        </pc:sldMkLst>
        <pc:spChg chg="mod">
          <ac:chgData name="김 민호" userId="0f5da431a89d92c6" providerId="LiveId" clId="{4C9A0515-AE4D-47ED-960E-5571261C77BA}" dt="2021-07-16T09:05:40.981" v="10173"/>
          <ac:spMkLst>
            <pc:docMk/>
            <pc:sldMk cId="3236036502" sldId="403"/>
            <ac:spMk id="13" creationId="{5089CA66-C5BB-4FE9-B569-22BFB097C4E9}"/>
          </ac:spMkLst>
        </pc:spChg>
        <pc:spChg chg="mod">
          <ac:chgData name="김 민호" userId="0f5da431a89d92c6" providerId="LiveId" clId="{4C9A0515-AE4D-47ED-960E-5571261C77BA}" dt="2021-07-16T08:44:16.007" v="9337"/>
          <ac:spMkLst>
            <pc:docMk/>
            <pc:sldMk cId="3236036502" sldId="403"/>
            <ac:spMk id="22" creationId="{F823846F-3B7C-443B-893A-9365AC7FF82C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37" creationId="{4FC67973-C3A6-4091-AE58-A63D8C361566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51" creationId="{F234EF4B-5BB2-4841-84DC-8E66F8B0AF37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52" creationId="{730B0B3F-4D7B-41EC-A262-D9F6A54692E8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54" creationId="{16ACD6D1-725B-4700-AA99-4797C0B3BBC9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59" creationId="{B9F06862-E2FE-445D-A67F-DB9DA451CB97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60" creationId="{C5AB5A08-C315-44FD-9832-66E266731609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61" creationId="{B43370C0-7EDC-42F1-82AE-CADB7E9B4767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62" creationId="{1BE0917F-E329-4DF2-9B9C-F2909440CFAF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72" creationId="{4AB3358E-2CFF-41CA-BC9C-74260C18B6BC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73" creationId="{DEF93645-5D47-42F7-81DC-7FA45C179B21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74" creationId="{208A6417-323B-45DB-8C0E-2155C79709D6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75" creationId="{78F40623-DADB-45DF-A48D-8AEADD8DCFF4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77" creationId="{BD1E7441-22C4-4050-8C3E-1FB33EB2226F}"/>
          </ac:spMkLst>
        </pc:spChg>
        <pc:spChg chg="del">
          <ac:chgData name="김 민호" userId="0f5da431a89d92c6" providerId="LiveId" clId="{4C9A0515-AE4D-47ED-960E-5571261C77BA}" dt="2021-07-16T08:47:47.734" v="9683" actId="478"/>
          <ac:spMkLst>
            <pc:docMk/>
            <pc:sldMk cId="3236036502" sldId="403"/>
            <ac:spMk id="78" creationId="{43E53235-EC05-44B7-B0FC-904276A87471}"/>
          </ac:spMkLst>
        </pc:spChg>
        <pc:spChg chg="del">
          <ac:chgData name="김 민호" userId="0f5da431a89d92c6" providerId="LiveId" clId="{4C9A0515-AE4D-47ED-960E-5571261C77BA}" dt="2021-07-16T08:47:48.329" v="9684" actId="478"/>
          <ac:spMkLst>
            <pc:docMk/>
            <pc:sldMk cId="3236036502" sldId="403"/>
            <ac:spMk id="79" creationId="{40D97F69-1AD8-4102-A863-3EF003733FD1}"/>
          </ac:spMkLst>
        </pc:spChg>
        <pc:spChg chg="mod">
          <ac:chgData name="김 민호" userId="0f5da431a89d92c6" providerId="LiveId" clId="{4C9A0515-AE4D-47ED-960E-5571261C77BA}" dt="2021-07-16T08:48:53.373" v="9716" actId="164"/>
          <ac:spMkLst>
            <pc:docMk/>
            <pc:sldMk cId="3236036502" sldId="403"/>
            <ac:spMk id="80" creationId="{404211AB-8DE4-4A51-98FD-6398F2F88326}"/>
          </ac:spMkLst>
        </pc:spChg>
        <pc:spChg chg="del">
          <ac:chgData name="김 민호" userId="0f5da431a89d92c6" providerId="LiveId" clId="{4C9A0515-AE4D-47ED-960E-5571261C77BA}" dt="2021-07-16T08:45:51.406" v="9552" actId="478"/>
          <ac:spMkLst>
            <pc:docMk/>
            <pc:sldMk cId="3236036502" sldId="403"/>
            <ac:spMk id="87" creationId="{9CB5AA37-24EB-47D4-97CC-14428509AA3D}"/>
          </ac:spMkLst>
        </pc:spChg>
        <pc:spChg chg="del">
          <ac:chgData name="김 민호" userId="0f5da431a89d92c6" providerId="LiveId" clId="{4C9A0515-AE4D-47ED-960E-5571261C77BA}" dt="2021-07-16T08:45:52.468" v="9553" actId="478"/>
          <ac:spMkLst>
            <pc:docMk/>
            <pc:sldMk cId="3236036502" sldId="403"/>
            <ac:spMk id="88" creationId="{9DAE0FB6-C67B-4D67-83D4-551F9E45570A}"/>
          </ac:spMkLst>
        </pc:spChg>
        <pc:spChg chg="mod">
          <ac:chgData name="김 민호" userId="0f5da431a89d92c6" providerId="LiveId" clId="{4C9A0515-AE4D-47ED-960E-5571261C77BA}" dt="2021-07-16T09:05:22.715" v="10092" actId="1036"/>
          <ac:spMkLst>
            <pc:docMk/>
            <pc:sldMk cId="3236036502" sldId="403"/>
            <ac:spMk id="89" creationId="{76F24BF1-CD89-4107-8127-2986FFA0D5FA}"/>
          </ac:spMkLst>
        </pc:spChg>
        <pc:grpChg chg="del">
          <ac:chgData name="김 민호" userId="0f5da431a89d92c6" providerId="LiveId" clId="{4C9A0515-AE4D-47ED-960E-5571261C77BA}" dt="2021-07-16T08:45:51.406" v="9552" actId="478"/>
          <ac:grpSpMkLst>
            <pc:docMk/>
            <pc:sldMk cId="3236036502" sldId="403"/>
            <ac:grpSpMk id="3" creationId="{EDD3501B-13CA-45E7-BF50-8365DC768096}"/>
          </ac:grpSpMkLst>
        </pc:grpChg>
        <pc:grpChg chg="add mod">
          <ac:chgData name="김 민호" userId="0f5da431a89d92c6" providerId="LiveId" clId="{4C9A0515-AE4D-47ED-960E-5571261C77BA}" dt="2021-07-16T09:05:22.715" v="10092" actId="1036"/>
          <ac:grpSpMkLst>
            <pc:docMk/>
            <pc:sldMk cId="3236036502" sldId="403"/>
            <ac:grpSpMk id="107" creationId="{4E7BEDF6-9B71-4FB7-AF07-2D5FFC3831B5}"/>
          </ac:grpSpMkLst>
        </pc:grpChg>
        <pc:graphicFrameChg chg="add mod modGraphic">
          <ac:chgData name="김 민호" userId="0f5da431a89d92c6" providerId="LiveId" clId="{4C9A0515-AE4D-47ED-960E-5571261C77BA}" dt="2021-07-16T09:05:22.715" v="10092" actId="1036"/>
          <ac:graphicFrameMkLst>
            <pc:docMk/>
            <pc:sldMk cId="3236036502" sldId="403"/>
            <ac:graphicFrameMk id="64" creationId="{6C592182-D1AC-444C-B7F5-F375A8241011}"/>
          </ac:graphicFrameMkLst>
        </pc:graphicFrame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32" creationId="{17FF6F85-D5BC-4BEB-97E7-08637A159D73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33" creationId="{EBBF2097-270D-4D03-AEEC-736BA2756357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34" creationId="{9BBB096C-AFF4-4DD5-8CB5-14FBA3CB6AA6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35" creationId="{8A464AC3-36A4-43E4-A2E7-D165BE1B4212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36" creationId="{C30FF238-19FA-4BE2-A64D-672C85E2EAD7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42" creationId="{1A77CAF5-651D-49C0-870D-06A1456CD6C0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47" creationId="{AB305A35-DFA3-46CC-A27C-FE7870BF15B8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48" creationId="{D42BFF56-D15E-4552-85FB-A708180256DC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49" creationId="{4890483A-E8CB-4763-B7B8-FD224E51D44F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50" creationId="{B01C911F-A1C8-4881-A580-05A8FBF7CE46}"/>
          </ac:cxnSpMkLst>
        </pc:cxnChg>
        <pc:cxnChg chg="mod">
          <ac:chgData name="김 민호" userId="0f5da431a89d92c6" providerId="LiveId" clId="{4C9A0515-AE4D-47ED-960E-5571261C77BA}" dt="2021-07-16T08:45:51.406" v="9552" actId="478"/>
          <ac:cxnSpMkLst>
            <pc:docMk/>
            <pc:sldMk cId="3236036502" sldId="403"/>
            <ac:cxnSpMk id="53" creationId="{078E1FDE-6C92-42FA-BC46-A573BBF7412D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57" creationId="{9F5D3BEB-5A94-4629-9977-632DD44692A6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63" creationId="{92F9FF6F-7BDD-462B-99BD-4F7C52A4F20B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65" creationId="{467228AF-DB09-4E6A-8D01-57536F069906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66" creationId="{F13240F4-FFB7-4956-9CB2-13CEE897297C}"/>
          </ac:cxnSpMkLst>
        </pc:cxnChg>
        <pc:cxnChg chg="del mod">
          <ac:chgData name="김 민호" userId="0f5da431a89d92c6" providerId="LiveId" clId="{4C9A0515-AE4D-47ED-960E-5571261C77BA}" dt="2021-07-16T08:45:52.468" v="9553" actId="478"/>
          <ac:cxnSpMkLst>
            <pc:docMk/>
            <pc:sldMk cId="3236036502" sldId="403"/>
            <ac:cxnSpMk id="67" creationId="{4F91B4E0-F52F-4A63-86D8-861122FD7BD0}"/>
          </ac:cxnSpMkLst>
        </pc:cxnChg>
        <pc:cxnChg chg="del mod">
          <ac:chgData name="김 민호" userId="0f5da431a89d92c6" providerId="LiveId" clId="{4C9A0515-AE4D-47ED-960E-5571261C77BA}" dt="2021-07-16T08:47:52.320" v="9690" actId="478"/>
          <ac:cxnSpMkLst>
            <pc:docMk/>
            <pc:sldMk cId="3236036502" sldId="403"/>
            <ac:cxnSpMk id="69" creationId="{DFFF9493-BC90-4510-AA77-6FBBF1CA487E}"/>
          </ac:cxnSpMkLst>
        </pc:cxnChg>
        <pc:cxnChg chg="del mod">
          <ac:chgData name="김 민호" userId="0f5da431a89d92c6" providerId="LiveId" clId="{4C9A0515-AE4D-47ED-960E-5571261C77BA}" dt="2021-07-16T08:47:50.404" v="9687" actId="478"/>
          <ac:cxnSpMkLst>
            <pc:docMk/>
            <pc:sldMk cId="3236036502" sldId="403"/>
            <ac:cxnSpMk id="70" creationId="{92ED118B-C2EC-4CB9-9C5E-0556A666D7F8}"/>
          </ac:cxnSpMkLst>
        </pc:cxnChg>
        <pc:cxnChg chg="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71" creationId="{7EBB16B4-C523-4677-AF5C-AB629EDF4E0E}"/>
          </ac:cxnSpMkLst>
        </pc:cxnChg>
        <pc:cxnChg chg="del mod">
          <ac:chgData name="김 민호" userId="0f5da431a89d92c6" providerId="LiveId" clId="{4C9A0515-AE4D-47ED-960E-5571261C77BA}" dt="2021-07-16T08:47:51.855" v="9689" actId="478"/>
          <ac:cxnSpMkLst>
            <pc:docMk/>
            <pc:sldMk cId="3236036502" sldId="403"/>
            <ac:cxnSpMk id="76" creationId="{DA8E2BBA-805A-419E-8E54-C5BA48BC8F50}"/>
          </ac:cxnSpMkLst>
        </pc:cxnChg>
        <pc:cxnChg chg="del mod">
          <ac:chgData name="김 민호" userId="0f5da431a89d92c6" providerId="LiveId" clId="{4C9A0515-AE4D-47ED-960E-5571261C77BA}" dt="2021-07-16T08:47:50.838" v="9688" actId="478"/>
          <ac:cxnSpMkLst>
            <pc:docMk/>
            <pc:sldMk cId="3236036502" sldId="403"/>
            <ac:cxnSpMk id="81" creationId="{7EDA9858-7829-4154-9760-0F5A319295B3}"/>
          </ac:cxnSpMkLst>
        </pc:cxnChg>
        <pc:cxnChg chg="del mod">
          <ac:chgData name="김 민호" userId="0f5da431a89d92c6" providerId="LiveId" clId="{4C9A0515-AE4D-47ED-960E-5571261C77BA}" dt="2021-07-16T08:47:49.859" v="9686" actId="478"/>
          <ac:cxnSpMkLst>
            <pc:docMk/>
            <pc:sldMk cId="3236036502" sldId="403"/>
            <ac:cxnSpMk id="82" creationId="{2306BDD7-3ACB-4A36-9C3E-450E52322528}"/>
          </ac:cxnSpMkLst>
        </pc:cxnChg>
        <pc:cxnChg chg="del mod">
          <ac:chgData name="김 민호" userId="0f5da431a89d92c6" providerId="LiveId" clId="{4C9A0515-AE4D-47ED-960E-5571261C77BA}" dt="2021-07-16T08:47:49.371" v="9685" actId="478"/>
          <ac:cxnSpMkLst>
            <pc:docMk/>
            <pc:sldMk cId="3236036502" sldId="403"/>
            <ac:cxnSpMk id="85" creationId="{52F3A360-5809-4F35-95BE-2CF5A76573D4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86" creationId="{8BD11B82-C606-4611-8964-05C65FBF567F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90" creationId="{839598CA-1C67-422E-97BA-E530EA6D139D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92" creationId="{5E0161B6-FBD6-4C53-9F68-01F6BD0DB681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95" creationId="{5F54C1F7-AF5D-4B8E-8C5F-C5F7A2DCA0AC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98" creationId="{681800B6-172C-42E5-AAAE-8CB8D43579B7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101" creationId="{2A0802A0-7843-4677-A352-F6AF37E5D813}"/>
          </ac:cxnSpMkLst>
        </pc:cxnChg>
        <pc:cxnChg chg="add mod">
          <ac:chgData name="김 민호" userId="0f5da431a89d92c6" providerId="LiveId" clId="{4C9A0515-AE4D-47ED-960E-5571261C77BA}" dt="2021-07-16T08:48:53.373" v="9716" actId="164"/>
          <ac:cxnSpMkLst>
            <pc:docMk/>
            <pc:sldMk cId="3236036502" sldId="403"/>
            <ac:cxnSpMk id="104" creationId="{153C8DF2-99A5-4DCC-AF24-F984D4AA4D24}"/>
          </ac:cxnSpMkLst>
        </pc:cxnChg>
      </pc:sldChg>
      <pc:sldChg chg="add del">
        <pc:chgData name="김 민호" userId="0f5da431a89d92c6" providerId="LiveId" clId="{4C9A0515-AE4D-47ED-960E-5571261C77BA}" dt="2021-07-16T08:44:57.846" v="9489"/>
        <pc:sldMkLst>
          <pc:docMk/>
          <pc:sldMk cId="335867638" sldId="404"/>
        </pc:sldMkLst>
      </pc:sldChg>
      <pc:sldChg chg="modSp add del mod">
        <pc:chgData name="김 민호" userId="0f5da431a89d92c6" providerId="LiveId" clId="{4C9A0515-AE4D-47ED-960E-5571261C77BA}" dt="2021-07-16T09:04:19.622" v="9915" actId="47"/>
        <pc:sldMkLst>
          <pc:docMk/>
          <pc:sldMk cId="2226284069" sldId="404"/>
        </pc:sldMkLst>
        <pc:spChg chg="mod">
          <ac:chgData name="김 민호" userId="0f5da431a89d92c6" providerId="LiveId" clId="{4C9A0515-AE4D-47ED-960E-5571261C77BA}" dt="2021-07-16T09:04:13.422" v="9914" actId="20577"/>
          <ac:spMkLst>
            <pc:docMk/>
            <pc:sldMk cId="2226284069" sldId="404"/>
            <ac:spMk id="13" creationId="{5089CA66-C5BB-4FE9-B569-22BFB097C4E9}"/>
          </ac:spMkLst>
        </pc:spChg>
      </pc:sldChg>
    </pc:docChg>
  </pc:docChgLst>
  <pc:docChgLst>
    <pc:chgData name="김 민호" userId="0f5da431a89d92c6" providerId="LiveId" clId="{95595C73-2963-4FA9-9EC1-29E88FA3A663}"/>
    <pc:docChg chg="undo custSel addSld delSld modSld sldOrd">
      <pc:chgData name="김 민호" userId="0f5da431a89d92c6" providerId="LiveId" clId="{95595C73-2963-4FA9-9EC1-29E88FA3A663}" dt="2021-07-01T08:36:17.065" v="2612" actId="478"/>
      <pc:docMkLst>
        <pc:docMk/>
      </pc:docMkLst>
      <pc:sldChg chg="modSp mod">
        <pc:chgData name="김 민호" userId="0f5da431a89d92c6" providerId="LiveId" clId="{95595C73-2963-4FA9-9EC1-29E88FA3A663}" dt="2021-07-01T06:15:41.672" v="4" actId="20577"/>
        <pc:sldMkLst>
          <pc:docMk/>
          <pc:sldMk cId="3251664893" sldId="257"/>
        </pc:sldMkLst>
        <pc:spChg chg="mod">
          <ac:chgData name="김 민호" userId="0f5da431a89d92c6" providerId="LiveId" clId="{95595C73-2963-4FA9-9EC1-29E88FA3A663}" dt="2021-07-01T06:15:41.672" v="4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95595C73-2963-4FA9-9EC1-29E88FA3A663}" dt="2021-07-01T06:15:39.587" v="2" actId="20577"/>
          <ac:spMkLst>
            <pc:docMk/>
            <pc:sldMk cId="3251664893" sldId="257"/>
            <ac:spMk id="58" creationId="{42F2F1C9-3848-42F6-A2F7-98F2F240BEE4}"/>
          </ac:spMkLst>
        </pc:spChg>
      </pc:sldChg>
      <pc:sldChg chg="modSp mod">
        <pc:chgData name="김 민호" userId="0f5da431a89d92c6" providerId="LiveId" clId="{95595C73-2963-4FA9-9EC1-29E88FA3A663}" dt="2021-07-01T06:24:45.872" v="176" actId="20577"/>
        <pc:sldMkLst>
          <pc:docMk/>
          <pc:sldMk cId="3927890695" sldId="265"/>
        </pc:sldMkLst>
        <pc:spChg chg="mod">
          <ac:chgData name="김 민호" userId="0f5da431a89d92c6" providerId="LiveId" clId="{95595C73-2963-4FA9-9EC1-29E88FA3A663}" dt="2021-07-01T06:17:36.530" v="7" actId="20577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95595C73-2963-4FA9-9EC1-29E88FA3A663}" dt="2021-07-01T06:24:19.272" v="76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95595C73-2963-4FA9-9EC1-29E88FA3A663}" dt="2021-07-01T06:17:38.237" v="9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95595C73-2963-4FA9-9EC1-29E88FA3A663}" dt="2021-07-01T06:17:46.138" v="29" actId="20577"/>
          <ac:spMkLst>
            <pc:docMk/>
            <pc:sldMk cId="3927890695" sldId="265"/>
            <ac:spMk id="32" creationId="{5CC8CCB6-38DE-4AE4-9931-80BF8FCC700B}"/>
          </ac:spMkLst>
        </pc:spChg>
        <pc:spChg chg="mod">
          <ac:chgData name="김 민호" userId="0f5da431a89d92c6" providerId="LiveId" clId="{95595C73-2963-4FA9-9EC1-29E88FA3A663}" dt="2021-07-01T06:24:23.923" v="77" actId="1076"/>
          <ac:spMkLst>
            <pc:docMk/>
            <pc:sldMk cId="3927890695" sldId="265"/>
            <ac:spMk id="36" creationId="{30180805-024C-4E0B-8231-6CD766D94017}"/>
          </ac:spMkLst>
        </pc:spChg>
        <pc:spChg chg="mod">
          <ac:chgData name="김 민호" userId="0f5da431a89d92c6" providerId="LiveId" clId="{95595C73-2963-4FA9-9EC1-29E88FA3A663}" dt="2021-07-01T06:24:45.872" v="176" actId="20577"/>
          <ac:spMkLst>
            <pc:docMk/>
            <pc:sldMk cId="3927890695" sldId="265"/>
            <ac:spMk id="40" creationId="{02001BBA-4EB6-4042-886B-FA1D8F630F2A}"/>
          </ac:spMkLst>
        </pc:spChg>
      </pc:sldChg>
      <pc:sldChg chg="del ord">
        <pc:chgData name="김 민호" userId="0f5da431a89d92c6" providerId="LiveId" clId="{95595C73-2963-4FA9-9EC1-29E88FA3A663}" dt="2021-07-01T08:34:08.201" v="2570" actId="47"/>
        <pc:sldMkLst>
          <pc:docMk/>
          <pc:sldMk cId="3193795528" sldId="283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059845082" sldId="311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298428376" sldId="312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729136602" sldId="313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675064788" sldId="314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1376137151" sldId="316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815671146" sldId="317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2174350896" sldId="318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130702737" sldId="320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892993879" sldId="321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2949580922" sldId="322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1974841004" sldId="323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187577221" sldId="324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692181498" sldId="325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516939225" sldId="326"/>
        </pc:sldMkLst>
      </pc:sldChg>
      <pc:sldChg chg="add del">
        <pc:chgData name="김 민호" userId="0f5da431a89d92c6" providerId="LiveId" clId="{95595C73-2963-4FA9-9EC1-29E88FA3A663}" dt="2021-07-01T08:34:08.201" v="2570" actId="47"/>
        <pc:sldMkLst>
          <pc:docMk/>
          <pc:sldMk cId="2779363976" sldId="327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3192491282" sldId="328"/>
        </pc:sldMkLst>
      </pc:sldChg>
      <pc:sldChg chg="del">
        <pc:chgData name="김 민호" userId="0f5da431a89d92c6" providerId="LiveId" clId="{95595C73-2963-4FA9-9EC1-29E88FA3A663}" dt="2021-07-01T08:34:08.201" v="2570" actId="47"/>
        <pc:sldMkLst>
          <pc:docMk/>
          <pc:sldMk cId="428636152" sldId="329"/>
        </pc:sldMkLst>
      </pc:sldChg>
      <pc:sldChg chg="delSp modSp add mod">
        <pc:chgData name="김 민호" userId="0f5da431a89d92c6" providerId="LiveId" clId="{95595C73-2963-4FA9-9EC1-29E88FA3A663}" dt="2021-07-01T06:28:40.027" v="701" actId="20577"/>
        <pc:sldMkLst>
          <pc:docMk/>
          <pc:sldMk cId="411984489" sldId="330"/>
        </pc:sldMkLst>
        <pc:spChg chg="mod">
          <ac:chgData name="김 민호" userId="0f5da431a89d92c6" providerId="LiveId" clId="{95595C73-2963-4FA9-9EC1-29E88FA3A663}" dt="2021-07-01T06:25:17.075" v="196" actId="6549"/>
          <ac:spMkLst>
            <pc:docMk/>
            <pc:sldMk cId="411984489" sldId="330"/>
            <ac:spMk id="5" creationId="{00000000-0000-0000-0000-000000000000}"/>
          </ac:spMkLst>
        </pc:spChg>
        <pc:spChg chg="del">
          <ac:chgData name="김 민호" userId="0f5da431a89d92c6" providerId="LiveId" clId="{95595C73-2963-4FA9-9EC1-29E88FA3A663}" dt="2021-07-01T06:27:26.542" v="557" actId="478"/>
          <ac:spMkLst>
            <pc:docMk/>
            <pc:sldMk cId="411984489" sldId="330"/>
            <ac:spMk id="11" creationId="{353B6E19-DC74-4A99-9C8D-384720F1920F}"/>
          </ac:spMkLst>
        </pc:spChg>
        <pc:spChg chg="del">
          <ac:chgData name="김 민호" userId="0f5da431a89d92c6" providerId="LiveId" clId="{95595C73-2963-4FA9-9EC1-29E88FA3A663}" dt="2021-07-01T06:27:26.542" v="557" actId="478"/>
          <ac:spMkLst>
            <pc:docMk/>
            <pc:sldMk cId="411984489" sldId="330"/>
            <ac:spMk id="12" creationId="{F90E68BB-8A11-4240-B099-40A9A42C359A}"/>
          </ac:spMkLst>
        </pc:spChg>
        <pc:spChg chg="mod">
          <ac:chgData name="김 민호" userId="0f5da431a89d92c6" providerId="LiveId" clId="{95595C73-2963-4FA9-9EC1-29E88FA3A663}" dt="2021-07-01T06:28:40.027" v="701" actId="20577"/>
          <ac:spMkLst>
            <pc:docMk/>
            <pc:sldMk cId="411984489" sldId="330"/>
            <ac:spMk id="13" creationId="{5089CA66-C5BB-4FE9-B569-22BFB097C4E9}"/>
          </ac:spMkLst>
        </pc:spChg>
        <pc:spChg chg="del">
          <ac:chgData name="김 민호" userId="0f5da431a89d92c6" providerId="LiveId" clId="{95595C73-2963-4FA9-9EC1-29E88FA3A663}" dt="2021-07-01T06:27:26.542" v="557" actId="478"/>
          <ac:spMkLst>
            <pc:docMk/>
            <pc:sldMk cId="411984489" sldId="330"/>
            <ac:spMk id="14" creationId="{90F15A8D-507B-47E6-A830-202D3277B51A}"/>
          </ac:spMkLst>
        </pc:spChg>
        <pc:spChg chg="del">
          <ac:chgData name="김 민호" userId="0f5da431a89d92c6" providerId="LiveId" clId="{95595C73-2963-4FA9-9EC1-29E88FA3A663}" dt="2021-07-01T06:27:26.542" v="557" actId="478"/>
          <ac:spMkLst>
            <pc:docMk/>
            <pc:sldMk cId="411984489" sldId="330"/>
            <ac:spMk id="15" creationId="{4DD167BC-F771-4FC8-89C3-D6F360B21461}"/>
          </ac:spMkLst>
        </pc:spChg>
        <pc:spChg chg="mod">
          <ac:chgData name="김 민호" userId="0f5da431a89d92c6" providerId="LiveId" clId="{95595C73-2963-4FA9-9EC1-29E88FA3A663}" dt="2021-07-01T06:26:06.702" v="296" actId="20577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95595C73-2963-4FA9-9EC1-29E88FA3A663}" dt="2021-07-01T06:25:18.853" v="198" actId="20577"/>
          <ac:spMkLst>
            <pc:docMk/>
            <pc:sldMk cId="411984489" sldId="330"/>
            <ac:spMk id="27" creationId="{00000000-0000-0000-0000-000000000000}"/>
          </ac:spMkLst>
        </pc:spChg>
        <pc:spChg chg="mod">
          <ac:chgData name="김 민호" userId="0f5da431a89d92c6" providerId="LiveId" clId="{95595C73-2963-4FA9-9EC1-29E88FA3A663}" dt="2021-07-01T06:25:14.749" v="193" actId="20577"/>
          <ac:spMkLst>
            <pc:docMk/>
            <pc:sldMk cId="411984489" sldId="330"/>
            <ac:spMk id="58" creationId="{42F2F1C9-3848-42F6-A2F7-98F2F240BEE4}"/>
          </ac:spMkLst>
        </pc:spChg>
        <pc:cxnChg chg="del mod">
          <ac:chgData name="김 민호" userId="0f5da431a89d92c6" providerId="LiveId" clId="{95595C73-2963-4FA9-9EC1-29E88FA3A663}" dt="2021-07-01T06:27:26.542" v="557" actId="478"/>
          <ac:cxnSpMkLst>
            <pc:docMk/>
            <pc:sldMk cId="411984489" sldId="330"/>
            <ac:cxnSpMk id="4" creationId="{B5FB34A6-916B-4A0D-BA68-BFCD39F5ECBA}"/>
          </ac:cxnSpMkLst>
        </pc:cxnChg>
        <pc:cxnChg chg="del mod">
          <ac:chgData name="김 민호" userId="0f5da431a89d92c6" providerId="LiveId" clId="{95595C73-2963-4FA9-9EC1-29E88FA3A663}" dt="2021-07-01T06:27:26.542" v="557" actId="478"/>
          <ac:cxnSpMkLst>
            <pc:docMk/>
            <pc:sldMk cId="411984489" sldId="330"/>
            <ac:cxnSpMk id="17" creationId="{D8B4E215-AF88-4EF4-AD08-5A3A9B60BCBB}"/>
          </ac:cxnSpMkLst>
        </pc:cxnChg>
        <pc:cxnChg chg="del mod">
          <ac:chgData name="김 민호" userId="0f5da431a89d92c6" providerId="LiveId" clId="{95595C73-2963-4FA9-9EC1-29E88FA3A663}" dt="2021-07-01T06:27:26.542" v="557" actId="478"/>
          <ac:cxnSpMkLst>
            <pc:docMk/>
            <pc:sldMk cId="411984489" sldId="330"/>
            <ac:cxnSpMk id="20" creationId="{2C965361-35B4-4F3B-BCE2-DA3D6D065E9F}"/>
          </ac:cxnSpMkLst>
        </pc:cxnChg>
      </pc:sldChg>
      <pc:sldChg chg="addSp delSp modSp add mod">
        <pc:chgData name="김 민호" userId="0f5da431a89d92c6" providerId="LiveId" clId="{95595C73-2963-4FA9-9EC1-29E88FA3A663}" dt="2021-07-01T06:30:58.469" v="728" actId="165"/>
        <pc:sldMkLst>
          <pc:docMk/>
          <pc:sldMk cId="1308151702" sldId="331"/>
        </pc:sldMkLst>
        <pc:spChg chg="del">
          <ac:chgData name="김 민호" userId="0f5da431a89d92c6" providerId="LiveId" clId="{95595C73-2963-4FA9-9EC1-29E88FA3A663}" dt="2021-07-01T06:27:23.698" v="556" actId="478"/>
          <ac:spMkLst>
            <pc:docMk/>
            <pc:sldMk cId="1308151702" sldId="331"/>
            <ac:spMk id="11" creationId="{353B6E19-DC74-4A99-9C8D-384720F1920F}"/>
          </ac:spMkLst>
        </pc:spChg>
        <pc:spChg chg="del">
          <ac:chgData name="김 민호" userId="0f5da431a89d92c6" providerId="LiveId" clId="{95595C73-2963-4FA9-9EC1-29E88FA3A663}" dt="2021-07-01T06:27:23.698" v="556" actId="478"/>
          <ac:spMkLst>
            <pc:docMk/>
            <pc:sldMk cId="1308151702" sldId="331"/>
            <ac:spMk id="12" creationId="{F90E68BB-8A11-4240-B099-40A9A42C359A}"/>
          </ac:spMkLst>
        </pc:spChg>
        <pc:spChg chg="mod">
          <ac:chgData name="김 민호" userId="0f5da431a89d92c6" providerId="LiveId" clId="{95595C73-2963-4FA9-9EC1-29E88FA3A663}" dt="2021-07-01T06:27:22.254" v="555"/>
          <ac:spMkLst>
            <pc:docMk/>
            <pc:sldMk cId="1308151702" sldId="331"/>
            <ac:spMk id="13" creationId="{5089CA66-C5BB-4FE9-B569-22BFB097C4E9}"/>
          </ac:spMkLst>
        </pc:spChg>
        <pc:spChg chg="del">
          <ac:chgData name="김 민호" userId="0f5da431a89d92c6" providerId="LiveId" clId="{95595C73-2963-4FA9-9EC1-29E88FA3A663}" dt="2021-07-01T06:27:23.698" v="556" actId="478"/>
          <ac:spMkLst>
            <pc:docMk/>
            <pc:sldMk cId="1308151702" sldId="331"/>
            <ac:spMk id="14" creationId="{90F15A8D-507B-47E6-A830-202D3277B51A}"/>
          </ac:spMkLst>
        </pc:spChg>
        <pc:spChg chg="del">
          <ac:chgData name="김 민호" userId="0f5da431a89d92c6" providerId="LiveId" clId="{95595C73-2963-4FA9-9EC1-29E88FA3A663}" dt="2021-07-01T06:27:23.698" v="556" actId="478"/>
          <ac:spMkLst>
            <pc:docMk/>
            <pc:sldMk cId="1308151702" sldId="331"/>
            <ac:spMk id="15" creationId="{4DD167BC-F771-4FC8-89C3-D6F360B21461}"/>
          </ac:spMkLst>
        </pc:spChg>
        <pc:spChg chg="mod topLvl">
          <ac:chgData name="김 민호" userId="0f5da431a89d92c6" providerId="LiveId" clId="{95595C73-2963-4FA9-9EC1-29E88FA3A663}" dt="2021-07-01T06:30:58.469" v="728" actId="165"/>
          <ac:spMkLst>
            <pc:docMk/>
            <pc:sldMk cId="1308151702" sldId="331"/>
            <ac:spMk id="19" creationId="{875A458F-6A39-4D5A-ABC5-1B4DA0469FBC}"/>
          </ac:spMkLst>
        </pc:spChg>
        <pc:spChg chg="mod topLvl">
          <ac:chgData name="김 민호" userId="0f5da431a89d92c6" providerId="LiveId" clId="{95595C73-2963-4FA9-9EC1-29E88FA3A663}" dt="2021-07-01T06:30:58.469" v="728" actId="165"/>
          <ac:spMkLst>
            <pc:docMk/>
            <pc:sldMk cId="1308151702" sldId="331"/>
            <ac:spMk id="21" creationId="{19F9325C-3DC4-4447-B8B0-090705208589}"/>
          </ac:spMkLst>
        </pc:spChg>
        <pc:spChg chg="mod">
          <ac:chgData name="김 민호" userId="0f5da431a89d92c6" providerId="LiveId" clId="{95595C73-2963-4FA9-9EC1-29E88FA3A663}" dt="2021-07-01T06:26:57.679" v="426" actId="20577"/>
          <ac:spMkLst>
            <pc:docMk/>
            <pc:sldMk cId="1308151702" sldId="331"/>
            <ac:spMk id="22" creationId="{F823846F-3B7C-443B-893A-9365AC7FF82C}"/>
          </ac:spMkLst>
        </pc:spChg>
        <pc:spChg chg="add mod">
          <ac:chgData name="김 민호" userId="0f5da431a89d92c6" providerId="LiveId" clId="{95595C73-2963-4FA9-9EC1-29E88FA3A663}" dt="2021-07-01T06:29:26.447" v="703" actId="1076"/>
          <ac:spMkLst>
            <pc:docMk/>
            <pc:sldMk cId="1308151702" sldId="331"/>
            <ac:spMk id="23" creationId="{1C6A63C0-F698-4CB4-9A1F-8665EE0537DC}"/>
          </ac:spMkLst>
        </pc:spChg>
        <pc:spChg chg="add mod">
          <ac:chgData name="김 민호" userId="0f5da431a89d92c6" providerId="LiveId" clId="{95595C73-2963-4FA9-9EC1-29E88FA3A663}" dt="2021-07-01T06:29:26.447" v="703" actId="1076"/>
          <ac:spMkLst>
            <pc:docMk/>
            <pc:sldMk cId="1308151702" sldId="331"/>
            <ac:spMk id="24" creationId="{71A3AEFD-D3A3-47B9-B04B-26722B1327C8}"/>
          </ac:spMkLst>
        </pc:spChg>
        <pc:spChg chg="add mod">
          <ac:chgData name="김 민호" userId="0f5da431a89d92c6" providerId="LiveId" clId="{95595C73-2963-4FA9-9EC1-29E88FA3A663}" dt="2021-07-01T06:29:26.447" v="703" actId="1076"/>
          <ac:spMkLst>
            <pc:docMk/>
            <pc:sldMk cId="1308151702" sldId="331"/>
            <ac:spMk id="25" creationId="{C163E766-050D-4407-B504-D7E4205B6177}"/>
          </ac:spMkLst>
        </pc:spChg>
        <pc:spChg chg="add mod">
          <ac:chgData name="김 민호" userId="0f5da431a89d92c6" providerId="LiveId" clId="{95595C73-2963-4FA9-9EC1-29E88FA3A663}" dt="2021-07-01T06:29:26.447" v="703" actId="1076"/>
          <ac:spMkLst>
            <pc:docMk/>
            <pc:sldMk cId="1308151702" sldId="331"/>
            <ac:spMk id="26" creationId="{7ED56722-CCE5-42E8-ABE1-F599DA4BAC8E}"/>
          </ac:spMkLst>
        </pc:spChg>
        <pc:spChg chg="add del mod">
          <ac:chgData name="김 민호" userId="0f5da431a89d92c6" providerId="LiveId" clId="{95595C73-2963-4FA9-9EC1-29E88FA3A663}" dt="2021-07-01T06:29:33.430" v="705" actId="478"/>
          <ac:spMkLst>
            <pc:docMk/>
            <pc:sldMk cId="1308151702" sldId="331"/>
            <ac:spMk id="28" creationId="{989A5421-09CA-4C21-992F-E2ECBD7D3235}"/>
          </ac:spMkLst>
        </pc:spChg>
        <pc:spChg chg="add del mod">
          <ac:chgData name="김 민호" userId="0f5da431a89d92c6" providerId="LiveId" clId="{95595C73-2963-4FA9-9EC1-29E88FA3A663}" dt="2021-07-01T06:29:34.896" v="707" actId="478"/>
          <ac:spMkLst>
            <pc:docMk/>
            <pc:sldMk cId="1308151702" sldId="331"/>
            <ac:spMk id="29" creationId="{4CED169A-9263-4D82-84C7-BC43B1D6F8C2}"/>
          </ac:spMkLst>
        </pc:spChg>
        <pc:spChg chg="add del mod">
          <ac:chgData name="김 민호" userId="0f5da431a89d92c6" providerId="LiveId" clId="{95595C73-2963-4FA9-9EC1-29E88FA3A663}" dt="2021-07-01T06:29:35.579" v="708" actId="478"/>
          <ac:spMkLst>
            <pc:docMk/>
            <pc:sldMk cId="1308151702" sldId="331"/>
            <ac:spMk id="31" creationId="{B6457EAB-955B-4D87-9E5C-D75C152501B0}"/>
          </ac:spMkLst>
        </pc:spChg>
        <pc:spChg chg="add del mod">
          <ac:chgData name="김 민호" userId="0f5da431a89d92c6" providerId="LiveId" clId="{95595C73-2963-4FA9-9EC1-29E88FA3A663}" dt="2021-07-01T06:29:36.837" v="709" actId="478"/>
          <ac:spMkLst>
            <pc:docMk/>
            <pc:sldMk cId="1308151702" sldId="331"/>
            <ac:spMk id="32" creationId="{B67C0433-BD75-4D5B-B697-F67BC3378FA0}"/>
          </ac:spMkLst>
        </pc:spChg>
        <pc:spChg chg="add mod">
          <ac:chgData name="김 민호" userId="0f5da431a89d92c6" providerId="LiveId" clId="{95595C73-2963-4FA9-9EC1-29E88FA3A663}" dt="2021-07-01T06:29:57.755" v="718" actId="1076"/>
          <ac:spMkLst>
            <pc:docMk/>
            <pc:sldMk cId="1308151702" sldId="331"/>
            <ac:spMk id="33" creationId="{E536048F-975D-4710-880B-235D993F9A86}"/>
          </ac:spMkLst>
        </pc:spChg>
        <pc:spChg chg="add del mod">
          <ac:chgData name="김 민호" userId="0f5da431a89d92c6" providerId="LiveId" clId="{95595C73-2963-4FA9-9EC1-29E88FA3A663}" dt="2021-07-01T06:29:32.911" v="704" actId="478"/>
          <ac:spMkLst>
            <pc:docMk/>
            <pc:sldMk cId="1308151702" sldId="331"/>
            <ac:spMk id="34" creationId="{52FF7F06-4B56-4907-AE35-26773AAFF9C6}"/>
          </ac:spMkLst>
        </pc:spChg>
        <pc:spChg chg="add del mod">
          <ac:chgData name="김 민호" userId="0f5da431a89d92c6" providerId="LiveId" clId="{95595C73-2963-4FA9-9EC1-29E88FA3A663}" dt="2021-07-01T06:29:38.242" v="710" actId="478"/>
          <ac:spMkLst>
            <pc:docMk/>
            <pc:sldMk cId="1308151702" sldId="331"/>
            <ac:spMk id="35" creationId="{2E149934-FCEC-4266-A512-AA730799FD60}"/>
          </ac:spMkLst>
        </pc:spChg>
        <pc:spChg chg="add del mod">
          <ac:chgData name="김 민호" userId="0f5da431a89d92c6" providerId="LiveId" clId="{95595C73-2963-4FA9-9EC1-29E88FA3A663}" dt="2021-07-01T06:29:39.953" v="711" actId="478"/>
          <ac:spMkLst>
            <pc:docMk/>
            <pc:sldMk cId="1308151702" sldId="331"/>
            <ac:spMk id="36" creationId="{E996AE36-2EA7-484F-8E16-DAB2B2143177}"/>
          </ac:spMkLst>
        </pc:spChg>
        <pc:spChg chg="add del mod">
          <ac:chgData name="김 민호" userId="0f5da431a89d92c6" providerId="LiveId" clId="{95595C73-2963-4FA9-9EC1-29E88FA3A663}" dt="2021-07-01T06:29:41.532" v="713" actId="478"/>
          <ac:spMkLst>
            <pc:docMk/>
            <pc:sldMk cId="1308151702" sldId="331"/>
            <ac:spMk id="37" creationId="{1B7A653E-64FE-45E9-812A-B8151F1B0B53}"/>
          </ac:spMkLst>
        </pc:spChg>
        <pc:spChg chg="add del mod">
          <ac:chgData name="김 민호" userId="0f5da431a89d92c6" providerId="LiveId" clId="{95595C73-2963-4FA9-9EC1-29E88FA3A663}" dt="2021-07-01T06:29:32.911" v="704" actId="478"/>
          <ac:spMkLst>
            <pc:docMk/>
            <pc:sldMk cId="1308151702" sldId="331"/>
            <ac:spMk id="38" creationId="{5FCEE5AF-8CE0-4E52-AB79-AA229C339E4F}"/>
          </ac:spMkLst>
        </pc:spChg>
        <pc:spChg chg="add del mod">
          <ac:chgData name="김 민호" userId="0f5da431a89d92c6" providerId="LiveId" clId="{95595C73-2963-4FA9-9EC1-29E88FA3A663}" dt="2021-07-01T06:29:41.131" v="712" actId="478"/>
          <ac:spMkLst>
            <pc:docMk/>
            <pc:sldMk cId="1308151702" sldId="331"/>
            <ac:spMk id="39" creationId="{BB950F88-ED9B-4C02-8956-658B46DE15FB}"/>
          </ac:spMkLst>
        </pc:spChg>
        <pc:spChg chg="add del mod">
          <ac:chgData name="김 민호" userId="0f5da431a89d92c6" providerId="LiveId" clId="{95595C73-2963-4FA9-9EC1-29E88FA3A663}" dt="2021-07-01T06:29:32.911" v="704" actId="478"/>
          <ac:spMkLst>
            <pc:docMk/>
            <pc:sldMk cId="1308151702" sldId="331"/>
            <ac:spMk id="40" creationId="{C162B9D8-89D5-4A3B-A4A5-95DA47FB1C9A}"/>
          </ac:spMkLst>
        </pc:spChg>
        <pc:spChg chg="add del mod">
          <ac:chgData name="김 민호" userId="0f5da431a89d92c6" providerId="LiveId" clId="{95595C73-2963-4FA9-9EC1-29E88FA3A663}" dt="2021-07-01T06:29:39.953" v="711" actId="478"/>
          <ac:spMkLst>
            <pc:docMk/>
            <pc:sldMk cId="1308151702" sldId="331"/>
            <ac:spMk id="41" creationId="{04D42BFE-7D4D-4E8F-BF45-3B4FD570DF25}"/>
          </ac:spMkLst>
        </pc:spChg>
        <pc:spChg chg="add del mod">
          <ac:chgData name="김 민호" userId="0f5da431a89d92c6" providerId="LiveId" clId="{95595C73-2963-4FA9-9EC1-29E88FA3A663}" dt="2021-07-01T06:29:38.242" v="710" actId="478"/>
          <ac:spMkLst>
            <pc:docMk/>
            <pc:sldMk cId="1308151702" sldId="331"/>
            <ac:spMk id="42" creationId="{897D9AD4-89A3-4597-AA47-6F9BB21ED3AF}"/>
          </ac:spMkLst>
        </pc:spChg>
        <pc:spChg chg="add del mod">
          <ac:chgData name="김 민호" userId="0f5da431a89d92c6" providerId="LiveId" clId="{95595C73-2963-4FA9-9EC1-29E88FA3A663}" dt="2021-07-01T06:29:38.242" v="710" actId="478"/>
          <ac:spMkLst>
            <pc:docMk/>
            <pc:sldMk cId="1308151702" sldId="331"/>
            <ac:spMk id="43" creationId="{3604B73E-4B8D-4EFB-8969-5FCC204B6778}"/>
          </ac:spMkLst>
        </pc:spChg>
        <pc:spChg chg="add del mod">
          <ac:chgData name="김 민호" userId="0f5da431a89d92c6" providerId="LiveId" clId="{95595C73-2963-4FA9-9EC1-29E88FA3A663}" dt="2021-07-01T06:29:39.953" v="711" actId="478"/>
          <ac:spMkLst>
            <pc:docMk/>
            <pc:sldMk cId="1308151702" sldId="331"/>
            <ac:spMk id="44" creationId="{19C7E507-CD82-40DD-8FE0-03A3346E32F7}"/>
          </ac:spMkLst>
        </pc:spChg>
        <pc:spChg chg="add mod">
          <ac:chgData name="김 민호" userId="0f5da431a89d92c6" providerId="LiveId" clId="{95595C73-2963-4FA9-9EC1-29E88FA3A663}" dt="2021-07-01T06:29:57.755" v="718" actId="1076"/>
          <ac:spMkLst>
            <pc:docMk/>
            <pc:sldMk cId="1308151702" sldId="331"/>
            <ac:spMk id="45" creationId="{8EBCC41C-B65A-4E9F-92A6-D0F8C7137819}"/>
          </ac:spMkLst>
        </pc:spChg>
        <pc:spChg chg="add mod">
          <ac:chgData name="김 민호" userId="0f5da431a89d92c6" providerId="LiveId" clId="{95595C73-2963-4FA9-9EC1-29E88FA3A663}" dt="2021-07-01T06:30:03.512" v="720" actId="1076"/>
          <ac:spMkLst>
            <pc:docMk/>
            <pc:sldMk cId="1308151702" sldId="331"/>
            <ac:spMk id="46" creationId="{FED9E25A-6DF2-4BC5-BDD6-39FBECBBBEDA}"/>
          </ac:spMkLst>
        </pc:spChg>
        <pc:spChg chg="add mod">
          <ac:chgData name="김 민호" userId="0f5da431a89d92c6" providerId="LiveId" clId="{95595C73-2963-4FA9-9EC1-29E88FA3A663}" dt="2021-07-01T06:30:03.512" v="720" actId="1076"/>
          <ac:spMkLst>
            <pc:docMk/>
            <pc:sldMk cId="1308151702" sldId="331"/>
            <ac:spMk id="47" creationId="{A1D17473-DF88-4A2A-9CD5-0A7B461E3905}"/>
          </ac:spMkLst>
        </pc:spChg>
        <pc:spChg chg="add mod">
          <ac:chgData name="김 민호" userId="0f5da431a89d92c6" providerId="LiveId" clId="{95595C73-2963-4FA9-9EC1-29E88FA3A663}" dt="2021-07-01T06:30:34.296" v="726" actId="1076"/>
          <ac:spMkLst>
            <pc:docMk/>
            <pc:sldMk cId="1308151702" sldId="331"/>
            <ac:spMk id="48" creationId="{3A9C53BC-4BEA-4C47-B688-A4B93775E488}"/>
          </ac:spMkLst>
        </pc:spChg>
        <pc:spChg chg="add mod">
          <ac:chgData name="김 민호" userId="0f5da431a89d92c6" providerId="LiveId" clId="{95595C73-2963-4FA9-9EC1-29E88FA3A663}" dt="2021-07-01T06:30:34.296" v="726" actId="1076"/>
          <ac:spMkLst>
            <pc:docMk/>
            <pc:sldMk cId="1308151702" sldId="331"/>
            <ac:spMk id="49" creationId="{76870BC6-7F71-41A0-9395-E715DC4107A9}"/>
          </ac:spMkLst>
        </pc:spChg>
        <pc:grpChg chg="add del mod">
          <ac:chgData name="김 민호" userId="0f5da431a89d92c6" providerId="LiveId" clId="{95595C73-2963-4FA9-9EC1-29E88FA3A663}" dt="2021-07-01T06:30:58.469" v="728" actId="165"/>
          <ac:grpSpMkLst>
            <pc:docMk/>
            <pc:sldMk cId="1308151702" sldId="331"/>
            <ac:grpSpMk id="18" creationId="{11E87BD4-FDD6-470B-B518-B20B28250DC0}"/>
          </ac:grpSpMkLst>
        </pc:grpChg>
        <pc:cxnChg chg="del mod">
          <ac:chgData name="김 민호" userId="0f5da431a89d92c6" providerId="LiveId" clId="{95595C73-2963-4FA9-9EC1-29E88FA3A663}" dt="2021-07-01T06:27:23.698" v="556" actId="478"/>
          <ac:cxnSpMkLst>
            <pc:docMk/>
            <pc:sldMk cId="1308151702" sldId="331"/>
            <ac:cxnSpMk id="4" creationId="{B5FB34A6-916B-4A0D-BA68-BFCD39F5ECBA}"/>
          </ac:cxnSpMkLst>
        </pc:cxnChg>
        <pc:cxnChg chg="del mod">
          <ac:chgData name="김 민호" userId="0f5da431a89d92c6" providerId="LiveId" clId="{95595C73-2963-4FA9-9EC1-29E88FA3A663}" dt="2021-07-01T06:27:23.698" v="556" actId="478"/>
          <ac:cxnSpMkLst>
            <pc:docMk/>
            <pc:sldMk cId="1308151702" sldId="331"/>
            <ac:cxnSpMk id="17" creationId="{D8B4E215-AF88-4EF4-AD08-5A3A9B60BCBB}"/>
          </ac:cxnSpMkLst>
        </pc:cxnChg>
        <pc:cxnChg chg="del mod">
          <ac:chgData name="김 민호" userId="0f5da431a89d92c6" providerId="LiveId" clId="{95595C73-2963-4FA9-9EC1-29E88FA3A663}" dt="2021-07-01T06:27:23.698" v="556" actId="478"/>
          <ac:cxnSpMkLst>
            <pc:docMk/>
            <pc:sldMk cId="1308151702" sldId="331"/>
            <ac:cxnSpMk id="20" creationId="{2C965361-35B4-4F3B-BCE2-DA3D6D065E9F}"/>
          </ac:cxnSpMkLst>
        </pc:cxnChg>
      </pc:sldChg>
      <pc:sldChg chg="addSp delSp modSp add mod">
        <pc:chgData name="김 민호" userId="0f5da431a89d92c6" providerId="LiveId" clId="{95595C73-2963-4FA9-9EC1-29E88FA3A663}" dt="2021-07-01T06:42:27.598" v="1301" actId="1076"/>
        <pc:sldMkLst>
          <pc:docMk/>
          <pc:sldMk cId="2034282830" sldId="332"/>
        </pc:sldMkLst>
        <pc:spChg chg="mod">
          <ac:chgData name="김 민호" userId="0f5da431a89d92c6" providerId="LiveId" clId="{95595C73-2963-4FA9-9EC1-29E88FA3A663}" dt="2021-07-01T06:41:50.087" v="1290" actId="12"/>
          <ac:spMkLst>
            <pc:docMk/>
            <pc:sldMk cId="2034282830" sldId="332"/>
            <ac:spMk id="13" creationId="{5089CA66-C5BB-4FE9-B569-22BFB097C4E9}"/>
          </ac:spMkLst>
        </pc:spChg>
        <pc:spChg chg="mod">
          <ac:chgData name="김 민호" userId="0f5da431a89d92c6" providerId="LiveId" clId="{95595C73-2963-4FA9-9EC1-29E88FA3A663}" dt="2021-07-01T06:27:53.203" v="573"/>
          <ac:spMkLst>
            <pc:docMk/>
            <pc:sldMk cId="2034282830" sldId="332"/>
            <ac:spMk id="22" creationId="{F823846F-3B7C-443B-893A-9365AC7FF82C}"/>
          </ac:spMkLst>
        </pc:spChg>
        <pc:picChg chg="add del mod">
          <ac:chgData name="김 민호" userId="0f5da431a89d92c6" providerId="LiveId" clId="{95595C73-2963-4FA9-9EC1-29E88FA3A663}" dt="2021-07-01T06:35:39.535" v="1262" actId="478"/>
          <ac:picMkLst>
            <pc:docMk/>
            <pc:sldMk cId="2034282830" sldId="332"/>
            <ac:picMk id="4" creationId="{9EFE42B7-348C-4655-9148-3739C8EE5C82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7" creationId="{C699320D-F5B8-458F-A89C-1737893BD5D6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9" creationId="{68B80BF7-8F7D-4EAD-BAB5-D0BBC8E7ABD9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11" creationId="{D290E700-6C20-445A-BCEE-508111AAFA59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14" creationId="{1CACDC28-CF42-4C92-98E7-FA4FC06F88EA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16" creationId="{036AAC9D-254E-440F-AA85-6716468E0DC3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18" creationId="{E21328FA-450F-403C-B0EF-EA9DB9D0D3CE}"/>
          </ac:picMkLst>
        </pc:picChg>
        <pc:picChg chg="add mod">
          <ac:chgData name="김 민호" userId="0f5da431a89d92c6" providerId="LiveId" clId="{95595C73-2963-4FA9-9EC1-29E88FA3A663}" dt="2021-07-01T06:42:27.598" v="1301" actId="1076"/>
          <ac:picMkLst>
            <pc:docMk/>
            <pc:sldMk cId="2034282830" sldId="332"/>
            <ac:picMk id="20" creationId="{78CCF0DF-BAEB-40BD-AC29-A504D35DD660}"/>
          </ac:picMkLst>
        </pc:picChg>
      </pc:sldChg>
      <pc:sldChg chg="add del">
        <pc:chgData name="김 민호" userId="0f5da431a89d92c6" providerId="LiveId" clId="{95595C73-2963-4FA9-9EC1-29E88FA3A663}" dt="2021-07-01T06:27:43.609" v="559" actId="47"/>
        <pc:sldMkLst>
          <pc:docMk/>
          <pc:sldMk cId="4151787422" sldId="332"/>
        </pc:sldMkLst>
      </pc:sldChg>
      <pc:sldChg chg="delSp modSp add mod">
        <pc:chgData name="김 민호" userId="0f5da431a89d92c6" providerId="LiveId" clId="{95595C73-2963-4FA9-9EC1-29E88FA3A663}" dt="2021-07-01T06:56:45.882" v="1843" actId="20577"/>
        <pc:sldMkLst>
          <pc:docMk/>
          <pc:sldMk cId="1264949899" sldId="333"/>
        </pc:sldMkLst>
        <pc:spChg chg="mod">
          <ac:chgData name="김 민호" userId="0f5da431a89d92c6" providerId="LiveId" clId="{95595C73-2963-4FA9-9EC1-29E88FA3A663}" dt="2021-07-01T06:56:45.882" v="1843" actId="20577"/>
          <ac:spMkLst>
            <pc:docMk/>
            <pc:sldMk cId="1264949899" sldId="333"/>
            <ac:spMk id="13" creationId="{5089CA66-C5BB-4FE9-B569-22BFB097C4E9}"/>
          </ac:spMkLst>
        </pc:spChg>
        <pc:spChg chg="mod">
          <ac:chgData name="김 민호" userId="0f5da431a89d92c6" providerId="LiveId" clId="{95595C73-2963-4FA9-9EC1-29E88FA3A663}" dt="2021-07-01T06:51:52.504" v="1609" actId="20577"/>
          <ac:spMkLst>
            <pc:docMk/>
            <pc:sldMk cId="1264949899" sldId="333"/>
            <ac:spMk id="22" creationId="{F823846F-3B7C-443B-893A-9365AC7FF82C}"/>
          </ac:spMkLst>
        </pc:spChg>
        <pc:spChg chg="mod">
          <ac:chgData name="김 민호" userId="0f5da431a89d92c6" providerId="LiveId" clId="{95595C73-2963-4FA9-9EC1-29E88FA3A663}" dt="2021-07-01T06:44:02.345" v="1349"/>
          <ac:spMkLst>
            <pc:docMk/>
            <pc:sldMk cId="1264949899" sldId="333"/>
            <ac:spMk id="58" creationId="{42F2F1C9-3848-42F6-A2F7-98F2F240BEE4}"/>
          </ac:spMkLst>
        </pc:sp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7" creationId="{C699320D-F5B8-458F-A89C-1737893BD5D6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9" creationId="{68B80BF7-8F7D-4EAD-BAB5-D0BBC8E7ABD9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11" creationId="{D290E700-6C20-445A-BCEE-508111AAFA59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14" creationId="{1CACDC28-CF42-4C92-98E7-FA4FC06F88EA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16" creationId="{036AAC9D-254E-440F-AA85-6716468E0DC3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18" creationId="{E21328FA-450F-403C-B0EF-EA9DB9D0D3CE}"/>
          </ac:picMkLst>
        </pc:picChg>
        <pc:picChg chg="del">
          <ac:chgData name="김 민호" userId="0f5da431a89d92c6" providerId="LiveId" clId="{95595C73-2963-4FA9-9EC1-29E88FA3A663}" dt="2021-07-01T06:44:09.126" v="1350" actId="478"/>
          <ac:picMkLst>
            <pc:docMk/>
            <pc:sldMk cId="1264949899" sldId="333"/>
            <ac:picMk id="20" creationId="{78CCF0DF-BAEB-40BD-AC29-A504D35DD660}"/>
          </ac:picMkLst>
        </pc:picChg>
      </pc:sldChg>
      <pc:sldChg chg="modSp add mod">
        <pc:chgData name="김 민호" userId="0f5da431a89d92c6" providerId="LiveId" clId="{95595C73-2963-4FA9-9EC1-29E88FA3A663}" dt="2021-07-01T06:45:10.422" v="1473" actId="20577"/>
        <pc:sldMkLst>
          <pc:docMk/>
          <pc:sldMk cId="1881485140" sldId="334"/>
        </pc:sldMkLst>
        <pc:spChg chg="mod">
          <ac:chgData name="김 민호" userId="0f5da431a89d92c6" providerId="LiveId" clId="{95595C73-2963-4FA9-9EC1-29E88FA3A663}" dt="2021-07-01T06:44:43.467" v="1426" actId="20577"/>
          <ac:spMkLst>
            <pc:docMk/>
            <pc:sldMk cId="1881485140" sldId="334"/>
            <ac:spMk id="5" creationId="{00000000-0000-0000-0000-000000000000}"/>
          </ac:spMkLst>
        </pc:spChg>
        <pc:spChg chg="mod">
          <ac:chgData name="김 민호" userId="0f5da431a89d92c6" providerId="LiveId" clId="{95595C73-2963-4FA9-9EC1-29E88FA3A663}" dt="2021-07-01T06:45:10.422" v="1473" actId="20577"/>
          <ac:spMkLst>
            <pc:docMk/>
            <pc:sldMk cId="1881485140" sldId="334"/>
            <ac:spMk id="13" creationId="{5089CA66-C5BB-4FE9-B569-22BFB097C4E9}"/>
          </ac:spMkLst>
        </pc:spChg>
        <pc:spChg chg="mod">
          <ac:chgData name="김 민호" userId="0f5da431a89d92c6" providerId="LiveId" clId="{95595C73-2963-4FA9-9EC1-29E88FA3A663}" dt="2021-07-01T06:44:44.801" v="1428" actId="20577"/>
          <ac:spMkLst>
            <pc:docMk/>
            <pc:sldMk cId="1881485140" sldId="334"/>
            <ac:spMk id="27" creationId="{00000000-0000-0000-0000-000000000000}"/>
          </ac:spMkLst>
        </pc:spChg>
        <pc:spChg chg="mod">
          <ac:chgData name="김 민호" userId="0f5da431a89d92c6" providerId="LiveId" clId="{95595C73-2963-4FA9-9EC1-29E88FA3A663}" dt="2021-07-01T06:44:42.559" v="1423"/>
          <ac:spMkLst>
            <pc:docMk/>
            <pc:sldMk cId="1881485140" sldId="334"/>
            <ac:spMk id="58" creationId="{42F2F1C9-3848-42F6-A2F7-98F2F240BEE4}"/>
          </ac:spMkLst>
        </pc:spChg>
      </pc:sldChg>
      <pc:sldChg chg="addSp delSp modSp add mod">
        <pc:chgData name="김 민호" userId="0f5da431a89d92c6" providerId="LiveId" clId="{95595C73-2963-4FA9-9EC1-29E88FA3A663}" dt="2021-07-01T06:51:39.008" v="1607" actId="20577"/>
        <pc:sldMkLst>
          <pc:docMk/>
          <pc:sldMk cId="911059195" sldId="335"/>
        </pc:sldMkLst>
        <pc:spChg chg="mod">
          <ac:chgData name="김 민호" userId="0f5da431a89d92c6" providerId="LiveId" clId="{95595C73-2963-4FA9-9EC1-29E88FA3A663}" dt="2021-07-01T06:47:42.191" v="1548" actId="6549"/>
          <ac:spMkLst>
            <pc:docMk/>
            <pc:sldMk cId="911059195" sldId="335"/>
            <ac:spMk id="5" creationId="{00000000-0000-0000-0000-000000000000}"/>
          </ac:spMkLst>
        </pc:spChg>
        <pc:spChg chg="mod">
          <ac:chgData name="김 민호" userId="0f5da431a89d92c6" providerId="LiveId" clId="{95595C73-2963-4FA9-9EC1-29E88FA3A663}" dt="2021-07-01T06:51:39.008" v="1607" actId="20577"/>
          <ac:spMkLst>
            <pc:docMk/>
            <pc:sldMk cId="911059195" sldId="335"/>
            <ac:spMk id="13" creationId="{5089CA66-C5BB-4FE9-B569-22BFB097C4E9}"/>
          </ac:spMkLst>
        </pc:spChg>
        <pc:spChg chg="del">
          <ac:chgData name="김 민호" userId="0f5da431a89d92c6" providerId="LiveId" clId="{95595C73-2963-4FA9-9EC1-29E88FA3A663}" dt="2021-07-01T06:51:30.940" v="1589" actId="478"/>
          <ac:spMkLst>
            <pc:docMk/>
            <pc:sldMk cId="911059195" sldId="335"/>
            <ac:spMk id="19" creationId="{83B81770-122D-45B2-B1E2-82EAF326AD14}"/>
          </ac:spMkLst>
        </pc:spChg>
        <pc:spChg chg="del mod">
          <ac:chgData name="김 민호" userId="0f5da431a89d92c6" providerId="LiveId" clId="{95595C73-2963-4FA9-9EC1-29E88FA3A663}" dt="2021-07-01T06:51:30.940" v="1589" actId="478"/>
          <ac:spMkLst>
            <pc:docMk/>
            <pc:sldMk cId="911059195" sldId="335"/>
            <ac:spMk id="20" creationId="{12A29F2D-4666-41EC-A0F9-38BE6BC8582C}"/>
          </ac:spMkLst>
        </pc:spChg>
        <pc:spChg chg="mod">
          <ac:chgData name="김 민호" userId="0f5da431a89d92c6" providerId="LiveId" clId="{95595C73-2963-4FA9-9EC1-29E88FA3A663}" dt="2021-07-01T06:47:53.584" v="1561"/>
          <ac:spMkLst>
            <pc:docMk/>
            <pc:sldMk cId="911059195" sldId="335"/>
            <ac:spMk id="22" creationId="{F823846F-3B7C-443B-893A-9365AC7FF82C}"/>
          </ac:spMkLst>
        </pc:spChg>
        <pc:spChg chg="mod">
          <ac:chgData name="김 민호" userId="0f5da431a89d92c6" providerId="LiveId" clId="{95595C73-2963-4FA9-9EC1-29E88FA3A663}" dt="2021-07-01T06:47:44.325" v="1550" actId="20577"/>
          <ac:spMkLst>
            <pc:docMk/>
            <pc:sldMk cId="911059195" sldId="335"/>
            <ac:spMk id="27" creationId="{00000000-0000-0000-0000-000000000000}"/>
          </ac:spMkLst>
        </pc:spChg>
        <pc:spChg chg="add mod">
          <ac:chgData name="김 민호" userId="0f5da431a89d92c6" providerId="LiveId" clId="{95595C73-2963-4FA9-9EC1-29E88FA3A663}" dt="2021-07-01T06:51:31.120" v="1590"/>
          <ac:spMkLst>
            <pc:docMk/>
            <pc:sldMk cId="911059195" sldId="335"/>
            <ac:spMk id="31" creationId="{85989236-B0C5-48A4-9AF6-7A1A99DEE21A}"/>
          </ac:spMkLst>
        </pc:spChg>
        <pc:spChg chg="add mod">
          <ac:chgData name="김 민호" userId="0f5da431a89d92c6" providerId="LiveId" clId="{95595C73-2963-4FA9-9EC1-29E88FA3A663}" dt="2021-07-01T06:51:31.120" v="1590"/>
          <ac:spMkLst>
            <pc:docMk/>
            <pc:sldMk cId="911059195" sldId="335"/>
            <ac:spMk id="32" creationId="{B6A61974-042B-40F8-BE05-BC31A0C1DB73}"/>
          </ac:spMkLst>
        </pc:spChg>
        <pc:spChg chg="add mod">
          <ac:chgData name="김 민호" userId="0f5da431a89d92c6" providerId="LiveId" clId="{95595C73-2963-4FA9-9EC1-29E88FA3A663}" dt="2021-07-01T06:51:31.120" v="1590"/>
          <ac:spMkLst>
            <pc:docMk/>
            <pc:sldMk cId="911059195" sldId="335"/>
            <ac:spMk id="34" creationId="{B7BD1334-C201-4415-9D47-B3B880DA62CB}"/>
          </ac:spMkLst>
        </pc:spChg>
        <pc:spChg chg="mod">
          <ac:chgData name="김 민호" userId="0f5da431a89d92c6" providerId="LiveId" clId="{95595C73-2963-4FA9-9EC1-29E88FA3A663}" dt="2021-07-01T06:47:39.909" v="1545" actId="6549"/>
          <ac:spMkLst>
            <pc:docMk/>
            <pc:sldMk cId="911059195" sldId="335"/>
            <ac:spMk id="58" creationId="{42F2F1C9-3848-42F6-A2F7-98F2F240BEE4}"/>
          </ac:spMkLst>
        </pc:spChg>
        <pc:graphicFrameChg chg="del">
          <ac:chgData name="김 민호" userId="0f5da431a89d92c6" providerId="LiveId" clId="{95595C73-2963-4FA9-9EC1-29E88FA3A663}" dt="2021-07-01T06:51:30.940" v="1589" actId="478"/>
          <ac:graphicFrameMkLst>
            <pc:docMk/>
            <pc:sldMk cId="911059195" sldId="335"/>
            <ac:graphicFrameMk id="12" creationId="{9AC08618-8917-48A1-8F69-650403961961}"/>
          </ac:graphicFrameMkLst>
        </pc:graphicFrameChg>
        <pc:graphicFrameChg chg="del">
          <ac:chgData name="김 민호" userId="0f5da431a89d92c6" providerId="LiveId" clId="{95595C73-2963-4FA9-9EC1-29E88FA3A663}" dt="2021-07-01T06:51:30.940" v="1589" actId="478"/>
          <ac:graphicFrameMkLst>
            <pc:docMk/>
            <pc:sldMk cId="911059195" sldId="335"/>
            <ac:graphicFrameMk id="15" creationId="{C7000FE6-0A5C-485D-BC3F-85DEE5F8E867}"/>
          </ac:graphicFrameMkLst>
        </pc:graphicFrameChg>
        <pc:graphicFrameChg chg="del">
          <ac:chgData name="김 민호" userId="0f5da431a89d92c6" providerId="LiveId" clId="{95595C73-2963-4FA9-9EC1-29E88FA3A663}" dt="2021-07-01T06:51:30.940" v="1589" actId="478"/>
          <ac:graphicFrameMkLst>
            <pc:docMk/>
            <pc:sldMk cId="911059195" sldId="335"/>
            <ac:graphicFrameMk id="17" creationId="{FF868E65-194B-404D-A1D8-BF5F880FF40F}"/>
          </ac:graphicFrameMkLst>
        </pc:graphicFrameChg>
        <pc:graphicFrameChg chg="add mod">
          <ac:chgData name="김 민호" userId="0f5da431a89d92c6" providerId="LiveId" clId="{95595C73-2963-4FA9-9EC1-29E88FA3A663}" dt="2021-07-01T06:51:31.120" v="1590"/>
          <ac:graphicFrameMkLst>
            <pc:docMk/>
            <pc:sldMk cId="911059195" sldId="335"/>
            <ac:graphicFrameMk id="23" creationId="{C21B857E-61CF-4490-9FF3-597DCF878C2A}"/>
          </ac:graphicFrameMkLst>
        </pc:graphicFrameChg>
        <pc:graphicFrameChg chg="add mod">
          <ac:chgData name="김 민호" userId="0f5da431a89d92c6" providerId="LiveId" clId="{95595C73-2963-4FA9-9EC1-29E88FA3A663}" dt="2021-07-01T06:51:31.120" v="1590"/>
          <ac:graphicFrameMkLst>
            <pc:docMk/>
            <pc:sldMk cId="911059195" sldId="335"/>
            <ac:graphicFrameMk id="25" creationId="{5CDE816B-E631-4AE3-8D78-7109269141D2}"/>
          </ac:graphicFrameMkLst>
        </pc:graphicFrameChg>
        <pc:graphicFrameChg chg="add mod">
          <ac:chgData name="김 민호" userId="0f5da431a89d92c6" providerId="LiveId" clId="{95595C73-2963-4FA9-9EC1-29E88FA3A663}" dt="2021-07-01T06:51:31.120" v="1590"/>
          <ac:graphicFrameMkLst>
            <pc:docMk/>
            <pc:sldMk cId="911059195" sldId="335"/>
            <ac:graphicFrameMk id="28" creationId="{D6116558-20CE-4F97-9AF2-8A8442CD4D77}"/>
          </ac:graphicFrameMkLst>
        </pc:graphicFrameChg>
        <pc:cxnChg chg="del mod">
          <ac:chgData name="김 민호" userId="0f5da431a89d92c6" providerId="LiveId" clId="{95595C73-2963-4FA9-9EC1-29E88FA3A663}" dt="2021-07-01T06:51:30.940" v="1589" actId="478"/>
          <ac:cxnSpMkLst>
            <pc:docMk/>
            <pc:sldMk cId="911059195" sldId="335"/>
            <ac:cxnSpMk id="14" creationId="{E9885A08-FAEE-4BEC-A42D-BFB7C7F54475}"/>
          </ac:cxnSpMkLst>
        </pc:cxnChg>
        <pc:cxnChg chg="del mod">
          <ac:chgData name="김 민호" userId="0f5da431a89d92c6" providerId="LiveId" clId="{95595C73-2963-4FA9-9EC1-29E88FA3A663}" dt="2021-07-01T06:51:30.940" v="1589" actId="478"/>
          <ac:cxnSpMkLst>
            <pc:docMk/>
            <pc:sldMk cId="911059195" sldId="335"/>
            <ac:cxnSpMk id="16" creationId="{4601FF6B-3FCE-4925-916D-50F4AA107823}"/>
          </ac:cxnSpMkLst>
        </pc:cxnChg>
        <pc:cxnChg chg="del">
          <ac:chgData name="김 민호" userId="0f5da431a89d92c6" providerId="LiveId" clId="{95595C73-2963-4FA9-9EC1-29E88FA3A663}" dt="2021-07-01T06:51:30.940" v="1589" actId="478"/>
          <ac:cxnSpMkLst>
            <pc:docMk/>
            <pc:sldMk cId="911059195" sldId="335"/>
            <ac:cxnSpMk id="18" creationId="{B33A20A0-28DE-4CDC-A848-F91D522C72CE}"/>
          </ac:cxnSpMkLst>
        </pc:cxnChg>
        <pc:cxnChg chg="del mod">
          <ac:chgData name="김 민호" userId="0f5da431a89d92c6" providerId="LiveId" clId="{95595C73-2963-4FA9-9EC1-29E88FA3A663}" dt="2021-07-01T06:51:30.940" v="1589" actId="478"/>
          <ac:cxnSpMkLst>
            <pc:docMk/>
            <pc:sldMk cId="911059195" sldId="335"/>
            <ac:cxnSpMk id="21" creationId="{43B1447B-4263-4070-9BAE-F32BBAFF1045}"/>
          </ac:cxnSpMkLst>
        </pc:cxnChg>
        <pc:cxnChg chg="add mod">
          <ac:chgData name="김 민호" userId="0f5da431a89d92c6" providerId="LiveId" clId="{95595C73-2963-4FA9-9EC1-29E88FA3A663}" dt="2021-07-01T06:51:31.120" v="1590"/>
          <ac:cxnSpMkLst>
            <pc:docMk/>
            <pc:sldMk cId="911059195" sldId="335"/>
            <ac:cxnSpMk id="24" creationId="{6EB48957-459F-469E-8ED6-2507CD94097D}"/>
          </ac:cxnSpMkLst>
        </pc:cxnChg>
        <pc:cxnChg chg="add mod">
          <ac:chgData name="김 민호" userId="0f5da431a89d92c6" providerId="LiveId" clId="{95595C73-2963-4FA9-9EC1-29E88FA3A663}" dt="2021-07-01T06:51:31.120" v="1590"/>
          <ac:cxnSpMkLst>
            <pc:docMk/>
            <pc:sldMk cId="911059195" sldId="335"/>
            <ac:cxnSpMk id="26" creationId="{8EAA0444-DB9D-49D0-A591-BF5FF1569416}"/>
          </ac:cxnSpMkLst>
        </pc:cxnChg>
        <pc:cxnChg chg="add mod">
          <ac:chgData name="김 민호" userId="0f5da431a89d92c6" providerId="LiveId" clId="{95595C73-2963-4FA9-9EC1-29E88FA3A663}" dt="2021-07-01T06:51:31.120" v="1590"/>
          <ac:cxnSpMkLst>
            <pc:docMk/>
            <pc:sldMk cId="911059195" sldId="335"/>
            <ac:cxnSpMk id="29" creationId="{8884C793-6A17-4225-89F9-40941E08D2DB}"/>
          </ac:cxnSpMkLst>
        </pc:cxnChg>
        <pc:cxnChg chg="add mod">
          <ac:chgData name="김 민호" userId="0f5da431a89d92c6" providerId="LiveId" clId="{95595C73-2963-4FA9-9EC1-29E88FA3A663}" dt="2021-07-01T06:51:31.120" v="1590"/>
          <ac:cxnSpMkLst>
            <pc:docMk/>
            <pc:sldMk cId="911059195" sldId="335"/>
            <ac:cxnSpMk id="33" creationId="{37EC3951-F1E1-4B76-9DF8-3D426DE72BD0}"/>
          </ac:cxnSpMkLst>
        </pc:cxnChg>
        <pc:cxnChg chg="add mod">
          <ac:chgData name="김 민호" userId="0f5da431a89d92c6" providerId="LiveId" clId="{95595C73-2963-4FA9-9EC1-29E88FA3A663}" dt="2021-07-01T06:51:31.120" v="1590"/>
          <ac:cxnSpMkLst>
            <pc:docMk/>
            <pc:sldMk cId="911059195" sldId="335"/>
            <ac:cxnSpMk id="35" creationId="{8F9FF8C9-F11D-4ECA-A949-0135440E412E}"/>
          </ac:cxnSpMkLst>
        </pc:cxnChg>
      </pc:sldChg>
      <pc:sldChg chg="modSp add mod">
        <pc:chgData name="김 민호" userId="0f5da431a89d92c6" providerId="LiveId" clId="{95595C73-2963-4FA9-9EC1-29E88FA3A663}" dt="2021-07-01T07:40:06.910" v="1995"/>
        <pc:sldMkLst>
          <pc:docMk/>
          <pc:sldMk cId="2274044892" sldId="336"/>
        </pc:sldMkLst>
        <pc:spChg chg="mod">
          <ac:chgData name="김 민호" userId="0f5da431a89d92c6" providerId="LiveId" clId="{95595C73-2963-4FA9-9EC1-29E88FA3A663}" dt="2021-07-01T07:40:06.910" v="1995"/>
          <ac:spMkLst>
            <pc:docMk/>
            <pc:sldMk cId="2274044892" sldId="336"/>
            <ac:spMk id="13" creationId="{5089CA66-C5BB-4FE9-B569-22BFB097C4E9}"/>
          </ac:spMkLst>
        </pc:spChg>
        <pc:spChg chg="mod">
          <ac:chgData name="김 민호" userId="0f5da431a89d92c6" providerId="LiveId" clId="{95595C73-2963-4FA9-9EC1-29E88FA3A663}" dt="2021-07-01T06:52:12.660" v="1669"/>
          <ac:spMkLst>
            <pc:docMk/>
            <pc:sldMk cId="2274044892" sldId="336"/>
            <ac:spMk id="22" creationId="{F823846F-3B7C-443B-893A-9365AC7FF82C}"/>
          </ac:spMkLst>
        </pc:spChg>
      </pc:sldChg>
      <pc:sldChg chg="delSp modSp add mod">
        <pc:chgData name="김 민호" userId="0f5da431a89d92c6" providerId="LiveId" clId="{95595C73-2963-4FA9-9EC1-29E88FA3A663}" dt="2021-07-01T08:33:38.535" v="2569" actId="1035"/>
        <pc:sldMkLst>
          <pc:docMk/>
          <pc:sldMk cId="24919555" sldId="337"/>
        </pc:sldMkLst>
        <pc:spChg chg="mod">
          <ac:chgData name="김 민호" userId="0f5da431a89d92c6" providerId="LiveId" clId="{95595C73-2963-4FA9-9EC1-29E88FA3A663}" dt="2021-07-01T08:30:34.218" v="2034" actId="20577"/>
          <ac:spMkLst>
            <pc:docMk/>
            <pc:sldMk cId="24919555" sldId="337"/>
            <ac:spMk id="5" creationId="{00000000-0000-0000-0000-000000000000}"/>
          </ac:spMkLst>
        </pc:spChg>
        <pc:spChg chg="mod">
          <ac:chgData name="김 민호" userId="0f5da431a89d92c6" providerId="LiveId" clId="{95595C73-2963-4FA9-9EC1-29E88FA3A663}" dt="2021-07-01T08:31:31.084" v="2209"/>
          <ac:spMkLst>
            <pc:docMk/>
            <pc:sldMk cId="24919555" sldId="337"/>
            <ac:spMk id="21" creationId="{08C7751D-8294-4D85-948D-1DB7A2B5F2E4}"/>
          </ac:spMkLst>
        </pc:spChg>
        <pc:spChg chg="mod">
          <ac:chgData name="김 민호" userId="0f5da431a89d92c6" providerId="LiveId" clId="{95595C73-2963-4FA9-9EC1-29E88FA3A663}" dt="2021-07-01T08:30:48.134" v="2065"/>
          <ac:spMkLst>
            <pc:docMk/>
            <pc:sldMk cId="24919555" sldId="337"/>
            <ac:spMk id="22" creationId="{F823846F-3B7C-443B-893A-9365AC7FF82C}"/>
          </ac:spMkLst>
        </pc:spChg>
        <pc:spChg chg="mod">
          <ac:chgData name="김 민호" userId="0f5da431a89d92c6" providerId="LiveId" clId="{95595C73-2963-4FA9-9EC1-29E88FA3A663}" dt="2021-07-01T08:30:36.586" v="2036" actId="20577"/>
          <ac:spMkLst>
            <pc:docMk/>
            <pc:sldMk cId="24919555" sldId="337"/>
            <ac:spMk id="27" creationId="{00000000-0000-0000-0000-000000000000}"/>
          </ac:spMkLst>
        </pc:spChg>
        <pc:spChg chg="mod">
          <ac:chgData name="김 민호" userId="0f5da431a89d92c6" providerId="LiveId" clId="{95595C73-2963-4FA9-9EC1-29E88FA3A663}" dt="2021-07-01T08:33:38.535" v="2569" actId="1035"/>
          <ac:spMkLst>
            <pc:docMk/>
            <pc:sldMk cId="24919555" sldId="337"/>
            <ac:spMk id="38" creationId="{209CB9EF-8F09-496D-8A6E-6999DDD7AD26}"/>
          </ac:spMkLst>
        </pc:spChg>
        <pc:spChg chg="del">
          <ac:chgData name="김 민호" userId="0f5da431a89d92c6" providerId="LiveId" clId="{95595C73-2963-4FA9-9EC1-29E88FA3A663}" dt="2021-07-01T08:30:59.171" v="2070" actId="478"/>
          <ac:spMkLst>
            <pc:docMk/>
            <pc:sldMk cId="24919555" sldId="337"/>
            <ac:spMk id="46" creationId="{31EDB944-5DC1-412E-8DD8-DA7F42F4B183}"/>
          </ac:spMkLst>
        </pc:spChg>
        <pc:spChg chg="del">
          <ac:chgData name="김 민호" userId="0f5da431a89d92c6" providerId="LiveId" clId="{95595C73-2963-4FA9-9EC1-29E88FA3A663}" dt="2021-07-01T08:30:59.171" v="2070" actId="478"/>
          <ac:spMkLst>
            <pc:docMk/>
            <pc:sldMk cId="24919555" sldId="337"/>
            <ac:spMk id="47" creationId="{BFFBFC35-FEFE-4620-A7C9-63BBA5DF895F}"/>
          </ac:spMkLst>
        </pc:spChg>
        <pc:spChg chg="mod">
          <ac:chgData name="김 민호" userId="0f5da431a89d92c6" providerId="LiveId" clId="{95595C73-2963-4FA9-9EC1-29E88FA3A663}" dt="2021-07-01T08:30:27.852" v="2031"/>
          <ac:spMkLst>
            <pc:docMk/>
            <pc:sldMk cId="24919555" sldId="337"/>
            <ac:spMk id="58" creationId="{42F2F1C9-3848-42F6-A2F7-98F2F240BEE4}"/>
          </ac:spMkLst>
        </pc:spChg>
        <pc:spChg chg="del">
          <ac:chgData name="김 민호" userId="0f5da431a89d92c6" providerId="LiveId" clId="{95595C73-2963-4FA9-9EC1-29E88FA3A663}" dt="2021-07-01T08:30:50.462" v="2066" actId="478"/>
          <ac:spMkLst>
            <pc:docMk/>
            <pc:sldMk cId="24919555" sldId="337"/>
            <ac:spMk id="64" creationId="{3F0ED26D-A923-4F4C-AE0E-17EA0DE2014A}"/>
          </ac:spMkLst>
        </pc:spChg>
        <pc:spChg chg="del">
          <ac:chgData name="김 민호" userId="0f5da431a89d92c6" providerId="LiveId" clId="{95595C73-2963-4FA9-9EC1-29E88FA3A663}" dt="2021-07-01T08:30:50.462" v="2066" actId="478"/>
          <ac:spMkLst>
            <pc:docMk/>
            <pc:sldMk cId="24919555" sldId="337"/>
            <ac:spMk id="68" creationId="{148B62A4-5131-41F4-A5A2-6E72FB7100E5}"/>
          </ac:spMkLst>
        </pc:spChg>
        <pc:graphicFrameChg chg="mod">
          <ac:chgData name="김 민호" userId="0f5da431a89d92c6" providerId="LiveId" clId="{95595C73-2963-4FA9-9EC1-29E88FA3A663}" dt="2021-07-01T08:33:38.535" v="2569" actId="1035"/>
          <ac:graphicFrameMkLst>
            <pc:docMk/>
            <pc:sldMk cId="24919555" sldId="337"/>
            <ac:graphicFrameMk id="28" creationId="{47FD0A62-47A5-41BF-9A2F-CB44E1CEEF1D}"/>
          </ac:graphicFrameMkLst>
        </pc:graphicFrameChg>
        <pc:graphicFrameChg chg="mod">
          <ac:chgData name="김 민호" userId="0f5da431a89d92c6" providerId="LiveId" clId="{95595C73-2963-4FA9-9EC1-29E88FA3A663}" dt="2021-07-01T08:33:38.535" v="2569" actId="1035"/>
          <ac:graphicFrameMkLst>
            <pc:docMk/>
            <pc:sldMk cId="24919555" sldId="337"/>
            <ac:graphicFrameMk id="31" creationId="{D6D5A256-0EF0-4040-BAF4-8E803DCD3F80}"/>
          </ac:graphicFrameMkLst>
        </pc:graphicFrameChg>
        <pc:graphicFrameChg chg="mod">
          <ac:chgData name="김 민호" userId="0f5da431a89d92c6" providerId="LiveId" clId="{95595C73-2963-4FA9-9EC1-29E88FA3A663}" dt="2021-07-01T08:33:38.535" v="2569" actId="1035"/>
          <ac:graphicFrameMkLst>
            <pc:docMk/>
            <pc:sldMk cId="24919555" sldId="337"/>
            <ac:graphicFrameMk id="34" creationId="{5F5AD6D2-3B64-4780-8913-898E70259524}"/>
          </ac:graphicFrameMkLst>
        </pc:graphicFrameChg>
        <pc:graphicFrameChg chg="del">
          <ac:chgData name="김 민호" userId="0f5da431a89d92c6" providerId="LiveId" clId="{95595C73-2963-4FA9-9EC1-29E88FA3A663}" dt="2021-07-01T08:30:59.171" v="2070" actId="478"/>
          <ac:graphicFrameMkLst>
            <pc:docMk/>
            <pc:sldMk cId="24919555" sldId="337"/>
            <ac:graphicFrameMk id="42" creationId="{06D253BC-506D-4F13-A236-6B2BBF366B43}"/>
          </ac:graphicFrameMkLst>
        </pc:graphicFrameChg>
        <pc:graphicFrameChg chg="del">
          <ac:chgData name="김 민호" userId="0f5da431a89d92c6" providerId="LiveId" clId="{95595C73-2963-4FA9-9EC1-29E88FA3A663}" dt="2021-07-01T08:30:50.462" v="2066" actId="478"/>
          <ac:graphicFrameMkLst>
            <pc:docMk/>
            <pc:sldMk cId="24919555" sldId="337"/>
            <ac:graphicFrameMk id="48" creationId="{95830E01-A6D9-459F-959E-EE3E4D7A8BDA}"/>
          </ac:graphicFrameMkLst>
        </pc:graphicFrameChg>
        <pc:graphicFrameChg chg="del">
          <ac:chgData name="김 민호" userId="0f5da431a89d92c6" providerId="LiveId" clId="{95595C73-2963-4FA9-9EC1-29E88FA3A663}" dt="2021-07-01T08:30:50.462" v="2066" actId="478"/>
          <ac:graphicFrameMkLst>
            <pc:docMk/>
            <pc:sldMk cId="24919555" sldId="337"/>
            <ac:graphicFrameMk id="51" creationId="{90CA1696-DC6A-43F1-9EB5-FAA0E4589D10}"/>
          </ac:graphicFrameMkLst>
        </pc:graphicFrameChg>
        <pc:graphicFrameChg chg="del">
          <ac:chgData name="김 민호" userId="0f5da431a89d92c6" providerId="LiveId" clId="{95595C73-2963-4FA9-9EC1-29E88FA3A663}" dt="2021-07-01T08:30:50.462" v="2066" actId="478"/>
          <ac:graphicFrameMkLst>
            <pc:docMk/>
            <pc:sldMk cId="24919555" sldId="337"/>
            <ac:graphicFrameMk id="53" creationId="{78A9FE72-7D4A-4F37-B5D5-D53B9C56197C}"/>
          </ac:graphicFrameMkLst>
        </pc:graphicFrameChg>
        <pc:graphicFrameChg chg="del">
          <ac:chgData name="김 민호" userId="0f5da431a89d92c6" providerId="LiveId" clId="{95595C73-2963-4FA9-9EC1-29E88FA3A663}" dt="2021-07-01T08:30:59.171" v="2070" actId="478"/>
          <ac:graphicFrameMkLst>
            <pc:docMk/>
            <pc:sldMk cId="24919555" sldId="337"/>
            <ac:graphicFrameMk id="59" creationId="{F53EE926-AEF7-4A11-BAB7-B93D24F51F03}"/>
          </ac:graphicFrameMkLst>
        </pc:graphicFrameChg>
        <pc:graphicFrameChg chg="del">
          <ac:chgData name="김 민호" userId="0f5da431a89d92c6" providerId="LiveId" clId="{95595C73-2963-4FA9-9EC1-29E88FA3A663}" dt="2021-07-01T08:30:59.171" v="2070" actId="478"/>
          <ac:graphicFrameMkLst>
            <pc:docMk/>
            <pc:sldMk cId="24919555" sldId="337"/>
            <ac:graphicFrameMk id="67" creationId="{96E7F908-436E-4F9C-9771-66DED525411F}"/>
          </ac:graphicFrameMkLst>
        </pc:graphicFrameChg>
        <pc:cxnChg chg="mod">
          <ac:chgData name="김 민호" userId="0f5da431a89d92c6" providerId="LiveId" clId="{95595C73-2963-4FA9-9EC1-29E88FA3A663}" dt="2021-07-01T08:33:38.535" v="2569" actId="1035"/>
          <ac:cxnSpMkLst>
            <pc:docMk/>
            <pc:sldMk cId="24919555" sldId="337"/>
            <ac:cxnSpMk id="10" creationId="{A65CF2EA-B1A0-4C4B-B14A-06C536E00987}"/>
          </ac:cxnSpMkLst>
        </pc:cxnChg>
        <pc:cxnChg chg="mod">
          <ac:chgData name="김 민호" userId="0f5da431a89d92c6" providerId="LiveId" clId="{95595C73-2963-4FA9-9EC1-29E88FA3A663}" dt="2021-07-01T08:33:38.535" v="2569" actId="1035"/>
          <ac:cxnSpMkLst>
            <pc:docMk/>
            <pc:sldMk cId="24919555" sldId="337"/>
            <ac:cxnSpMk id="29" creationId="{C7723884-8D15-4C50-AE3A-F5DB64ABAC6C}"/>
          </ac:cxnSpMkLst>
        </pc:cxnChg>
        <pc:cxnChg chg="mod">
          <ac:chgData name="김 민호" userId="0f5da431a89d92c6" providerId="LiveId" clId="{95595C73-2963-4FA9-9EC1-29E88FA3A663}" dt="2021-07-01T08:33:38.535" v="2569" actId="1035"/>
          <ac:cxnSpMkLst>
            <pc:docMk/>
            <pc:sldMk cId="24919555" sldId="337"/>
            <ac:cxnSpMk id="32" creationId="{E0351880-5DA5-4AEE-82EA-E5C48ED7DF70}"/>
          </ac:cxnSpMkLst>
        </pc:cxnChg>
        <pc:cxnChg chg="mod">
          <ac:chgData name="김 민호" userId="0f5da431a89d92c6" providerId="LiveId" clId="{95595C73-2963-4FA9-9EC1-29E88FA3A663}" dt="2021-07-01T08:33:38.535" v="2569" actId="1035"/>
          <ac:cxnSpMkLst>
            <pc:docMk/>
            <pc:sldMk cId="24919555" sldId="337"/>
            <ac:cxnSpMk id="39" creationId="{C4866B24-02FB-40F0-B0F3-1101A65931F6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41" creationId="{B0731C88-8D2C-4CF5-A47B-F62C73C078F3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45" creationId="{E8961517-C67C-4F86-B5DB-804066CE65F3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49" creationId="{8A8D1CFA-D104-446F-903A-8181412DA177}"/>
          </ac:cxnSpMkLst>
        </pc:cxnChg>
        <pc:cxnChg chg="del mod">
          <ac:chgData name="김 민호" userId="0f5da431a89d92c6" providerId="LiveId" clId="{95595C73-2963-4FA9-9EC1-29E88FA3A663}" dt="2021-07-01T08:30:50.462" v="2066" actId="478"/>
          <ac:cxnSpMkLst>
            <pc:docMk/>
            <pc:sldMk cId="24919555" sldId="337"/>
            <ac:cxnSpMk id="50" creationId="{46EE015D-591B-4147-91DB-5B887A788954}"/>
          </ac:cxnSpMkLst>
        </pc:cxnChg>
        <pc:cxnChg chg="del mod">
          <ac:chgData name="김 민호" userId="0f5da431a89d92c6" providerId="LiveId" clId="{95595C73-2963-4FA9-9EC1-29E88FA3A663}" dt="2021-07-01T08:30:50.462" v="2066" actId="478"/>
          <ac:cxnSpMkLst>
            <pc:docMk/>
            <pc:sldMk cId="24919555" sldId="337"/>
            <ac:cxnSpMk id="52" creationId="{0CB2DDAF-DCE7-4C29-B562-A7DEBBBE1C2C}"/>
          </ac:cxnSpMkLst>
        </pc:cxnChg>
        <pc:cxnChg chg="del mod">
          <ac:chgData name="김 민호" userId="0f5da431a89d92c6" providerId="LiveId" clId="{95595C73-2963-4FA9-9EC1-29E88FA3A663}" dt="2021-07-01T08:30:50.462" v="2066" actId="478"/>
          <ac:cxnSpMkLst>
            <pc:docMk/>
            <pc:sldMk cId="24919555" sldId="337"/>
            <ac:cxnSpMk id="54" creationId="{71F4FD17-AB16-4E68-88F0-59BDB87FE4A7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57" creationId="{A0CE7161-CD03-4DF4-A2BA-5AB1F5ADF5A9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62" creationId="{08B36C96-8122-43A6-B44F-2B117BE156EC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66" creationId="{1E889015-130B-4FAC-8626-EEC4E0E01AC9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69" creationId="{B42D2C9B-1AAE-4691-9BD9-6BA4BD5552B5}"/>
          </ac:cxnSpMkLst>
        </pc:cxnChg>
        <pc:cxnChg chg="del mod">
          <ac:chgData name="김 민호" userId="0f5da431a89d92c6" providerId="LiveId" clId="{95595C73-2963-4FA9-9EC1-29E88FA3A663}" dt="2021-07-01T08:30:50.462" v="2066" actId="478"/>
          <ac:cxnSpMkLst>
            <pc:docMk/>
            <pc:sldMk cId="24919555" sldId="337"/>
            <ac:cxnSpMk id="70" creationId="{14CBEFB7-BCD5-444D-9B03-C161170FF623}"/>
          </ac:cxnSpMkLst>
        </pc:cxnChg>
        <pc:cxnChg chg="del">
          <ac:chgData name="김 민호" userId="0f5da431a89d92c6" providerId="LiveId" clId="{95595C73-2963-4FA9-9EC1-29E88FA3A663}" dt="2021-07-01T08:30:59.171" v="2070" actId="478"/>
          <ac:cxnSpMkLst>
            <pc:docMk/>
            <pc:sldMk cId="24919555" sldId="337"/>
            <ac:cxnSpMk id="71" creationId="{E758E7AC-E3C2-4D05-91D0-7A085B49F763}"/>
          </ac:cxnSpMkLst>
        </pc:cxnChg>
      </pc:sldChg>
      <pc:sldChg chg="delSp modSp add mod">
        <pc:chgData name="김 민호" userId="0f5da431a89d92c6" providerId="LiveId" clId="{95595C73-2963-4FA9-9EC1-29E88FA3A663}" dt="2021-07-01T08:32:42.095" v="2537" actId="1035"/>
        <pc:sldMkLst>
          <pc:docMk/>
          <pc:sldMk cId="3509627010" sldId="338"/>
        </pc:sldMkLst>
        <pc:spChg chg="mod">
          <ac:chgData name="김 민호" userId="0f5da431a89d92c6" providerId="LiveId" clId="{95595C73-2963-4FA9-9EC1-29E88FA3A663}" dt="2021-07-01T08:32:38.417" v="2514"/>
          <ac:spMkLst>
            <pc:docMk/>
            <pc:sldMk cId="3509627010" sldId="338"/>
            <ac:spMk id="21" creationId="{08C7751D-8294-4D85-948D-1DB7A2B5F2E4}"/>
          </ac:spMkLst>
        </pc:spChg>
        <pc:spChg chg="mod">
          <ac:chgData name="김 민호" userId="0f5da431a89d92c6" providerId="LiveId" clId="{95595C73-2963-4FA9-9EC1-29E88FA3A663}" dt="2021-07-01T08:31:40.702" v="2233"/>
          <ac:spMkLst>
            <pc:docMk/>
            <pc:sldMk cId="3509627010" sldId="338"/>
            <ac:spMk id="22" creationId="{F823846F-3B7C-443B-893A-9365AC7FF82C}"/>
          </ac:spMkLst>
        </pc:spChg>
        <pc:spChg chg="del">
          <ac:chgData name="김 민호" userId="0f5da431a89d92c6" providerId="LiveId" clId="{95595C73-2963-4FA9-9EC1-29E88FA3A663}" dt="2021-07-01T08:32:39.516" v="2515" actId="478"/>
          <ac:spMkLst>
            <pc:docMk/>
            <pc:sldMk cId="3509627010" sldId="338"/>
            <ac:spMk id="38" creationId="{209CB9EF-8F09-496D-8A6E-6999DDD7AD26}"/>
          </ac:spMkLst>
        </pc:spChg>
        <pc:spChg chg="mod">
          <ac:chgData name="김 민호" userId="0f5da431a89d92c6" providerId="LiveId" clId="{95595C73-2963-4FA9-9EC1-29E88FA3A663}" dt="2021-07-01T08:32:42.095" v="2537" actId="1035"/>
          <ac:spMkLst>
            <pc:docMk/>
            <pc:sldMk cId="3509627010" sldId="338"/>
            <ac:spMk id="46" creationId="{31EDB944-5DC1-412E-8DD8-DA7F42F4B183}"/>
          </ac:spMkLst>
        </pc:spChg>
        <pc:spChg chg="mod">
          <ac:chgData name="김 민호" userId="0f5da431a89d92c6" providerId="LiveId" clId="{95595C73-2963-4FA9-9EC1-29E88FA3A663}" dt="2021-07-01T08:32:42.095" v="2537" actId="1035"/>
          <ac:spMkLst>
            <pc:docMk/>
            <pc:sldMk cId="3509627010" sldId="338"/>
            <ac:spMk id="47" creationId="{BFFBFC35-FEFE-4620-A7C9-63BBA5DF895F}"/>
          </ac:spMkLst>
        </pc:spChg>
        <pc:graphicFrameChg chg="del">
          <ac:chgData name="김 민호" userId="0f5da431a89d92c6" providerId="LiveId" clId="{95595C73-2963-4FA9-9EC1-29E88FA3A663}" dt="2021-07-01T08:32:39.516" v="2515" actId="478"/>
          <ac:graphicFrameMkLst>
            <pc:docMk/>
            <pc:sldMk cId="3509627010" sldId="338"/>
            <ac:graphicFrameMk id="28" creationId="{47FD0A62-47A5-41BF-9A2F-CB44E1CEEF1D}"/>
          </ac:graphicFrameMkLst>
        </pc:graphicFrameChg>
        <pc:graphicFrameChg chg="del">
          <ac:chgData name="김 민호" userId="0f5da431a89d92c6" providerId="LiveId" clId="{95595C73-2963-4FA9-9EC1-29E88FA3A663}" dt="2021-07-01T08:32:39.516" v="2515" actId="478"/>
          <ac:graphicFrameMkLst>
            <pc:docMk/>
            <pc:sldMk cId="3509627010" sldId="338"/>
            <ac:graphicFrameMk id="31" creationId="{D6D5A256-0EF0-4040-BAF4-8E803DCD3F80}"/>
          </ac:graphicFrameMkLst>
        </pc:graphicFrameChg>
        <pc:graphicFrameChg chg="del">
          <ac:chgData name="김 민호" userId="0f5da431a89d92c6" providerId="LiveId" clId="{95595C73-2963-4FA9-9EC1-29E88FA3A663}" dt="2021-07-01T08:32:39.516" v="2515" actId="478"/>
          <ac:graphicFrameMkLst>
            <pc:docMk/>
            <pc:sldMk cId="3509627010" sldId="338"/>
            <ac:graphicFrameMk id="34" creationId="{5F5AD6D2-3B64-4780-8913-898E70259524}"/>
          </ac:graphicFrameMkLst>
        </pc:graphicFrameChg>
        <pc:graphicFrameChg chg="mod">
          <ac:chgData name="김 민호" userId="0f5da431a89d92c6" providerId="LiveId" clId="{95595C73-2963-4FA9-9EC1-29E88FA3A663}" dt="2021-07-01T08:32:42.095" v="2537" actId="1035"/>
          <ac:graphicFrameMkLst>
            <pc:docMk/>
            <pc:sldMk cId="3509627010" sldId="338"/>
            <ac:graphicFrameMk id="42" creationId="{06D253BC-506D-4F13-A236-6B2BBF366B43}"/>
          </ac:graphicFrameMkLst>
        </pc:graphicFrameChg>
        <pc:graphicFrameChg chg="mod">
          <ac:chgData name="김 민호" userId="0f5da431a89d92c6" providerId="LiveId" clId="{95595C73-2963-4FA9-9EC1-29E88FA3A663}" dt="2021-07-01T08:32:42.095" v="2537" actId="1035"/>
          <ac:graphicFrameMkLst>
            <pc:docMk/>
            <pc:sldMk cId="3509627010" sldId="338"/>
            <ac:graphicFrameMk id="59" creationId="{F53EE926-AEF7-4A11-BAB7-B93D24F51F03}"/>
          </ac:graphicFrameMkLst>
        </pc:graphicFrameChg>
        <pc:graphicFrameChg chg="mod">
          <ac:chgData name="김 민호" userId="0f5da431a89d92c6" providerId="LiveId" clId="{95595C73-2963-4FA9-9EC1-29E88FA3A663}" dt="2021-07-01T08:32:42.095" v="2537" actId="1035"/>
          <ac:graphicFrameMkLst>
            <pc:docMk/>
            <pc:sldMk cId="3509627010" sldId="338"/>
            <ac:graphicFrameMk id="67" creationId="{96E7F908-436E-4F9C-9771-66DED525411F}"/>
          </ac:graphicFrameMkLst>
        </pc:graphicFrameChg>
        <pc:cxnChg chg="del mod">
          <ac:chgData name="김 민호" userId="0f5da431a89d92c6" providerId="LiveId" clId="{95595C73-2963-4FA9-9EC1-29E88FA3A663}" dt="2021-07-01T08:32:39.516" v="2515" actId="478"/>
          <ac:cxnSpMkLst>
            <pc:docMk/>
            <pc:sldMk cId="3509627010" sldId="338"/>
            <ac:cxnSpMk id="10" creationId="{A65CF2EA-B1A0-4C4B-B14A-06C536E00987}"/>
          </ac:cxnSpMkLst>
        </pc:cxnChg>
        <pc:cxnChg chg="del mod">
          <ac:chgData name="김 민호" userId="0f5da431a89d92c6" providerId="LiveId" clId="{95595C73-2963-4FA9-9EC1-29E88FA3A663}" dt="2021-07-01T08:32:39.516" v="2515" actId="478"/>
          <ac:cxnSpMkLst>
            <pc:docMk/>
            <pc:sldMk cId="3509627010" sldId="338"/>
            <ac:cxnSpMk id="29" creationId="{C7723884-8D15-4C50-AE3A-F5DB64ABAC6C}"/>
          </ac:cxnSpMkLst>
        </pc:cxnChg>
        <pc:cxnChg chg="del mod">
          <ac:chgData name="김 민호" userId="0f5da431a89d92c6" providerId="LiveId" clId="{95595C73-2963-4FA9-9EC1-29E88FA3A663}" dt="2021-07-01T08:32:39.516" v="2515" actId="478"/>
          <ac:cxnSpMkLst>
            <pc:docMk/>
            <pc:sldMk cId="3509627010" sldId="338"/>
            <ac:cxnSpMk id="32" creationId="{E0351880-5DA5-4AEE-82EA-E5C48ED7DF70}"/>
          </ac:cxnSpMkLst>
        </pc:cxnChg>
        <pc:cxnChg chg="del mod">
          <ac:chgData name="김 민호" userId="0f5da431a89d92c6" providerId="LiveId" clId="{95595C73-2963-4FA9-9EC1-29E88FA3A663}" dt="2021-07-01T08:32:39.516" v="2515" actId="478"/>
          <ac:cxnSpMkLst>
            <pc:docMk/>
            <pc:sldMk cId="3509627010" sldId="338"/>
            <ac:cxnSpMk id="39" creationId="{C4866B24-02FB-40F0-B0F3-1101A65931F6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41" creationId="{B0731C88-8D2C-4CF5-A47B-F62C73C078F3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45" creationId="{E8961517-C67C-4F86-B5DB-804066CE65F3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49" creationId="{8A8D1CFA-D104-446F-903A-8181412DA177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57" creationId="{A0CE7161-CD03-4DF4-A2BA-5AB1F5ADF5A9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62" creationId="{08B36C96-8122-43A6-B44F-2B117BE156EC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66" creationId="{1E889015-130B-4FAC-8626-EEC4E0E01AC9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69" creationId="{B42D2C9B-1AAE-4691-9BD9-6BA4BD5552B5}"/>
          </ac:cxnSpMkLst>
        </pc:cxnChg>
        <pc:cxnChg chg="mod">
          <ac:chgData name="김 민호" userId="0f5da431a89d92c6" providerId="LiveId" clId="{95595C73-2963-4FA9-9EC1-29E88FA3A663}" dt="2021-07-01T08:32:42.095" v="2537" actId="1035"/>
          <ac:cxnSpMkLst>
            <pc:docMk/>
            <pc:sldMk cId="3509627010" sldId="338"/>
            <ac:cxnSpMk id="71" creationId="{E758E7AC-E3C2-4D05-91D0-7A085B49F763}"/>
          </ac:cxnSpMkLst>
        </pc:cxnChg>
      </pc:sldChg>
      <pc:sldChg chg="addSp delSp modSp add mod">
        <pc:chgData name="김 민호" userId="0f5da431a89d92c6" providerId="LiveId" clId="{95595C73-2963-4FA9-9EC1-29E88FA3A663}" dt="2021-07-01T08:36:17.065" v="2612" actId="478"/>
        <pc:sldMkLst>
          <pc:docMk/>
          <pc:sldMk cId="557055621" sldId="339"/>
        </pc:sldMkLst>
        <pc:spChg chg="del">
          <ac:chgData name="김 민호" userId="0f5da431a89d92c6" providerId="LiveId" clId="{95595C73-2963-4FA9-9EC1-29E88FA3A663}" dt="2021-07-01T08:36:05.309" v="2607" actId="478"/>
          <ac:spMkLst>
            <pc:docMk/>
            <pc:sldMk cId="557055621" sldId="339"/>
            <ac:spMk id="21" creationId="{08C7751D-8294-4D85-948D-1DB7A2B5F2E4}"/>
          </ac:spMkLst>
        </pc:spChg>
        <pc:spChg chg="mod">
          <ac:chgData name="김 민호" userId="0f5da431a89d92c6" providerId="LiveId" clId="{95595C73-2963-4FA9-9EC1-29E88FA3A663}" dt="2021-07-01T08:36:02.231" v="2605"/>
          <ac:spMkLst>
            <pc:docMk/>
            <pc:sldMk cId="557055621" sldId="339"/>
            <ac:spMk id="22" creationId="{F823846F-3B7C-443B-893A-9365AC7FF82C}"/>
          </ac:spMkLst>
        </pc:spChg>
        <pc:spChg chg="add del mod">
          <ac:chgData name="김 민호" userId="0f5da431a89d92c6" providerId="LiveId" clId="{95595C73-2963-4FA9-9EC1-29E88FA3A663}" dt="2021-07-01T08:36:17.065" v="2612" actId="478"/>
          <ac:spMkLst>
            <pc:docMk/>
            <pc:sldMk cId="557055621" sldId="339"/>
            <ac:spMk id="26" creationId="{BD230532-EA68-480B-A538-DCF52943CF54}"/>
          </ac:spMkLst>
        </pc:spChg>
        <pc:spChg chg="del">
          <ac:chgData name="김 민호" userId="0f5da431a89d92c6" providerId="LiveId" clId="{95595C73-2963-4FA9-9EC1-29E88FA3A663}" dt="2021-07-01T08:36:04.378" v="2606" actId="478"/>
          <ac:spMkLst>
            <pc:docMk/>
            <pc:sldMk cId="557055621" sldId="339"/>
            <ac:spMk id="46" creationId="{31EDB944-5DC1-412E-8DD8-DA7F42F4B183}"/>
          </ac:spMkLst>
        </pc:spChg>
        <pc:spChg chg="del">
          <ac:chgData name="김 민호" userId="0f5da431a89d92c6" providerId="LiveId" clId="{95595C73-2963-4FA9-9EC1-29E88FA3A663}" dt="2021-07-01T08:36:04.378" v="2606" actId="478"/>
          <ac:spMkLst>
            <pc:docMk/>
            <pc:sldMk cId="557055621" sldId="339"/>
            <ac:spMk id="47" creationId="{BFFBFC35-FEFE-4620-A7C9-63BBA5DF895F}"/>
          </ac:spMkLst>
        </pc:spChg>
        <pc:spChg chg="mod">
          <ac:chgData name="김 민호" userId="0f5da431a89d92c6" providerId="LiveId" clId="{95595C73-2963-4FA9-9EC1-29E88FA3A663}" dt="2021-07-01T08:34:38.815" v="2585"/>
          <ac:spMkLst>
            <pc:docMk/>
            <pc:sldMk cId="557055621" sldId="339"/>
            <ac:spMk id="58" creationId="{42F2F1C9-3848-42F6-A2F7-98F2F240BEE4}"/>
          </ac:spMkLst>
        </pc:spChg>
        <pc:graphicFrameChg chg="del">
          <ac:chgData name="김 민호" userId="0f5da431a89d92c6" providerId="LiveId" clId="{95595C73-2963-4FA9-9EC1-29E88FA3A663}" dt="2021-07-01T08:36:04.378" v="2606" actId="478"/>
          <ac:graphicFrameMkLst>
            <pc:docMk/>
            <pc:sldMk cId="557055621" sldId="339"/>
            <ac:graphicFrameMk id="42" creationId="{06D253BC-506D-4F13-A236-6B2BBF366B43}"/>
          </ac:graphicFrameMkLst>
        </pc:graphicFrameChg>
        <pc:graphicFrameChg chg="del">
          <ac:chgData name="김 민호" userId="0f5da431a89d92c6" providerId="LiveId" clId="{95595C73-2963-4FA9-9EC1-29E88FA3A663}" dt="2021-07-01T08:36:04.378" v="2606" actId="478"/>
          <ac:graphicFrameMkLst>
            <pc:docMk/>
            <pc:sldMk cId="557055621" sldId="339"/>
            <ac:graphicFrameMk id="59" creationId="{F53EE926-AEF7-4A11-BAB7-B93D24F51F03}"/>
          </ac:graphicFrameMkLst>
        </pc:graphicFrameChg>
        <pc:graphicFrameChg chg="del">
          <ac:chgData name="김 민호" userId="0f5da431a89d92c6" providerId="LiveId" clId="{95595C73-2963-4FA9-9EC1-29E88FA3A663}" dt="2021-07-01T08:36:04.378" v="2606" actId="478"/>
          <ac:graphicFrameMkLst>
            <pc:docMk/>
            <pc:sldMk cId="557055621" sldId="339"/>
            <ac:graphicFrameMk id="67" creationId="{96E7F908-436E-4F9C-9771-66DED525411F}"/>
          </ac:graphicFrameMkLst>
        </pc:graphicFrameChg>
        <pc:picChg chg="add mod">
          <ac:chgData name="김 민호" userId="0f5da431a89d92c6" providerId="LiveId" clId="{95595C73-2963-4FA9-9EC1-29E88FA3A663}" dt="2021-07-01T08:36:16.047" v="2611" actId="1076"/>
          <ac:picMkLst>
            <pc:docMk/>
            <pc:sldMk cId="557055621" sldId="339"/>
            <ac:picMk id="4" creationId="{CA7C1811-C72E-4479-8B16-D8E5102D7BA5}"/>
          </ac:picMkLst>
        </pc:pic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41" creationId="{B0731C88-8D2C-4CF5-A47B-F62C73C078F3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45" creationId="{E8961517-C67C-4F86-B5DB-804066CE65F3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49" creationId="{8A8D1CFA-D104-446F-903A-8181412DA177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57" creationId="{A0CE7161-CD03-4DF4-A2BA-5AB1F5ADF5A9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62" creationId="{08B36C96-8122-43A6-B44F-2B117BE156EC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66" creationId="{1E889015-130B-4FAC-8626-EEC4E0E01AC9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69" creationId="{B42D2C9B-1AAE-4691-9BD9-6BA4BD5552B5}"/>
          </ac:cxnSpMkLst>
        </pc:cxnChg>
        <pc:cxnChg chg="del">
          <ac:chgData name="김 민호" userId="0f5da431a89d92c6" providerId="LiveId" clId="{95595C73-2963-4FA9-9EC1-29E88FA3A663}" dt="2021-07-01T08:36:04.378" v="2606" actId="478"/>
          <ac:cxnSpMkLst>
            <pc:docMk/>
            <pc:sldMk cId="557055621" sldId="339"/>
            <ac:cxnSpMk id="71" creationId="{E758E7AC-E3C2-4D05-91D0-7A085B49F763}"/>
          </ac:cxnSpMkLst>
        </pc:cxnChg>
      </pc:sldChg>
    </pc:docChg>
  </pc:docChgLst>
  <pc:docChgLst>
    <pc:chgData name="김 민호" userId="0f5da431a89d92c6" providerId="LiveId" clId="{3D5BE490-EDB8-407F-B5DB-250B48C364BB}"/>
    <pc:docChg chg="undo redo custSel addSld delSld modSld sldOrd">
      <pc:chgData name="김 민호" userId="0f5da431a89d92c6" providerId="LiveId" clId="{3D5BE490-EDB8-407F-B5DB-250B48C364BB}" dt="2021-07-01T05:58:23.546" v="5718"/>
      <pc:docMkLst>
        <pc:docMk/>
      </pc:docMkLst>
      <pc:sldChg chg="delSp modSp mod">
        <pc:chgData name="김 민호" userId="0f5da431a89d92c6" providerId="LiveId" clId="{3D5BE490-EDB8-407F-B5DB-250B48C364BB}" dt="2021-06-28T17:22:54.049" v="2107"/>
        <pc:sldMkLst>
          <pc:docMk/>
          <pc:sldMk cId="3927890695" sldId="265"/>
        </pc:sldMkLst>
        <pc:spChg chg="mod">
          <ac:chgData name="김 민호" userId="0f5da431a89d92c6" providerId="LiveId" clId="{3D5BE490-EDB8-407F-B5DB-250B48C364BB}" dt="2021-06-28T13:51:28.513" v="766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3D5BE490-EDB8-407F-B5DB-250B48C364BB}" dt="2021-06-28T13:27:43.436" v="87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3D5BE490-EDB8-407F-B5DB-250B48C364BB}" dt="2021-06-28T13:51:29.468" v="768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3D5BE490-EDB8-407F-B5DB-250B48C364BB}" dt="2021-06-28T13:27:07.272" v="18"/>
          <ac:spMkLst>
            <pc:docMk/>
            <pc:sldMk cId="3927890695" sldId="265"/>
            <ac:spMk id="32" creationId="{5CC8CCB6-38DE-4AE4-9931-80BF8FCC700B}"/>
          </ac:spMkLst>
        </pc:spChg>
        <pc:spChg chg="del">
          <ac:chgData name="김 민호" userId="0f5da431a89d92c6" providerId="LiveId" clId="{3D5BE490-EDB8-407F-B5DB-250B48C364BB}" dt="2021-06-28T13:27:45.781" v="88" actId="478"/>
          <ac:spMkLst>
            <pc:docMk/>
            <pc:sldMk cId="3927890695" sldId="265"/>
            <ac:spMk id="33" creationId="{CF35A251-1A66-41A1-85A8-54F1E07502F2}"/>
          </ac:spMkLst>
        </pc:spChg>
        <pc:spChg chg="mod">
          <ac:chgData name="김 민호" userId="0f5da431a89d92c6" providerId="LiveId" clId="{3D5BE490-EDB8-407F-B5DB-250B48C364BB}" dt="2021-06-28T17:22:54.049" v="2107"/>
          <ac:spMkLst>
            <pc:docMk/>
            <pc:sldMk cId="3927890695" sldId="265"/>
            <ac:spMk id="36" creationId="{30180805-024C-4E0B-8231-6CD766D94017}"/>
          </ac:spMkLst>
        </pc:spChg>
        <pc:spChg chg="del">
          <ac:chgData name="김 민호" userId="0f5da431a89d92c6" providerId="LiveId" clId="{3D5BE490-EDB8-407F-B5DB-250B48C364BB}" dt="2021-06-28T13:27:45.781" v="88" actId="478"/>
          <ac:spMkLst>
            <pc:docMk/>
            <pc:sldMk cId="3927890695" sldId="265"/>
            <ac:spMk id="37" creationId="{4394D0EB-D556-43D4-8490-B02880C24046}"/>
          </ac:spMkLst>
        </pc:spChg>
        <pc:spChg chg="mod">
          <ac:chgData name="김 민호" userId="0f5da431a89d92c6" providerId="LiveId" clId="{3D5BE490-EDB8-407F-B5DB-250B48C364BB}" dt="2021-06-28T13:27:31.653" v="84" actId="1076"/>
          <ac:spMkLst>
            <pc:docMk/>
            <pc:sldMk cId="3927890695" sldId="265"/>
            <ac:spMk id="40" creationId="{02001BBA-4EB6-4042-886B-FA1D8F630F2A}"/>
          </ac:spMkLst>
        </pc:spChg>
        <pc:spChg chg="del">
          <ac:chgData name="김 민호" userId="0f5da431a89d92c6" providerId="LiveId" clId="{3D5BE490-EDB8-407F-B5DB-250B48C364BB}" dt="2021-06-28T13:27:45.781" v="88" actId="478"/>
          <ac:spMkLst>
            <pc:docMk/>
            <pc:sldMk cId="3927890695" sldId="265"/>
            <ac:spMk id="41" creationId="{EE2B7EAB-22CB-48AF-82BD-493F5AE352AA}"/>
          </ac:spMkLst>
        </pc:spChg>
      </pc:sldChg>
      <pc:sldChg chg="addSp modSp mod">
        <pc:chgData name="김 민호" userId="0f5da431a89d92c6" providerId="LiveId" clId="{3D5BE490-EDB8-407F-B5DB-250B48C364BB}" dt="2021-06-28T14:00:12.824" v="1048" actId="1582"/>
        <pc:sldMkLst>
          <pc:docMk/>
          <pc:sldMk cId="3193795528" sldId="283"/>
        </pc:sldMkLst>
        <pc:spChg chg="mod">
          <ac:chgData name="김 민호" userId="0f5da431a89d92c6" providerId="LiveId" clId="{3D5BE490-EDB8-407F-B5DB-250B48C364BB}" dt="2021-06-28T13:51:37.192" v="791"/>
          <ac:spMkLst>
            <pc:docMk/>
            <pc:sldMk cId="3193795528" sldId="283"/>
            <ac:spMk id="5" creationId="{00000000-0000-0000-0000-000000000000}"/>
          </ac:spMkLst>
        </pc:spChg>
        <pc:spChg chg="add mod">
          <ac:chgData name="김 민호" userId="0f5da431a89d92c6" providerId="LiveId" clId="{3D5BE490-EDB8-407F-B5DB-250B48C364BB}" dt="2021-06-28T13:30:58.223" v="730" actId="14100"/>
          <ac:spMkLst>
            <pc:docMk/>
            <pc:sldMk cId="3193795528" sldId="283"/>
            <ac:spMk id="11" creationId="{353B6E19-DC74-4A99-9C8D-384720F1920F}"/>
          </ac:spMkLst>
        </pc:spChg>
        <pc:spChg chg="add mod">
          <ac:chgData name="김 민호" userId="0f5da431a89d92c6" providerId="LiveId" clId="{3D5BE490-EDB8-407F-B5DB-250B48C364BB}" dt="2021-06-28T13:31:21.387" v="737" actId="1076"/>
          <ac:spMkLst>
            <pc:docMk/>
            <pc:sldMk cId="3193795528" sldId="283"/>
            <ac:spMk id="12" creationId="{F90E68BB-8A11-4240-B099-40A9A42C359A}"/>
          </ac:spMkLst>
        </pc:spChg>
        <pc:spChg chg="mod">
          <ac:chgData name="김 민호" userId="0f5da431a89d92c6" providerId="LiveId" clId="{3D5BE490-EDB8-407F-B5DB-250B48C364BB}" dt="2021-06-28T13:30:17.822" v="721" actId="404"/>
          <ac:spMkLst>
            <pc:docMk/>
            <pc:sldMk cId="3193795528" sldId="283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6-28T13:31:22.994" v="738" actId="1076"/>
          <ac:spMkLst>
            <pc:docMk/>
            <pc:sldMk cId="3193795528" sldId="283"/>
            <ac:spMk id="14" creationId="{90F15A8D-507B-47E6-A830-202D3277B51A}"/>
          </ac:spMkLst>
        </pc:spChg>
        <pc:spChg chg="add mod">
          <ac:chgData name="김 민호" userId="0f5da431a89d92c6" providerId="LiveId" clId="{3D5BE490-EDB8-407F-B5DB-250B48C364BB}" dt="2021-06-28T13:31:25.109" v="739" actId="1076"/>
          <ac:spMkLst>
            <pc:docMk/>
            <pc:sldMk cId="3193795528" sldId="283"/>
            <ac:spMk id="15" creationId="{4DD167BC-F771-4FC8-89C3-D6F360B21461}"/>
          </ac:spMkLst>
        </pc:spChg>
        <pc:spChg chg="mod">
          <ac:chgData name="김 민호" userId="0f5da431a89d92c6" providerId="LiveId" clId="{3D5BE490-EDB8-407F-B5DB-250B48C364BB}" dt="2021-06-28T13:28:20.062" v="155" actId="20577"/>
          <ac:spMkLst>
            <pc:docMk/>
            <pc:sldMk cId="3193795528" sldId="283"/>
            <ac:spMk id="22" creationId="{F823846F-3B7C-443B-893A-9365AC7FF82C}"/>
          </ac:spMkLst>
        </pc:spChg>
        <pc:spChg chg="mod">
          <ac:chgData name="김 민호" userId="0f5da431a89d92c6" providerId="LiveId" clId="{3D5BE490-EDB8-407F-B5DB-250B48C364BB}" dt="2021-06-28T13:51:32.413" v="770" actId="20577"/>
          <ac:spMkLst>
            <pc:docMk/>
            <pc:sldMk cId="3193795528" sldId="283"/>
            <ac:spMk id="27" creationId="{00000000-0000-0000-0000-000000000000}"/>
          </ac:spMkLst>
        </pc:spChg>
        <pc:spChg chg="mod">
          <ac:chgData name="김 민호" userId="0f5da431a89d92c6" providerId="LiveId" clId="{3D5BE490-EDB8-407F-B5DB-250B48C364BB}" dt="2021-06-28T13:28:12.080" v="132"/>
          <ac:spMkLst>
            <pc:docMk/>
            <pc:sldMk cId="3193795528" sldId="283"/>
            <ac:spMk id="58" creationId="{42F2F1C9-3848-42F6-A2F7-98F2F240BEE4}"/>
          </ac:spMkLst>
        </pc:spChg>
        <pc:cxnChg chg="add mod">
          <ac:chgData name="김 민호" userId="0f5da431a89d92c6" providerId="LiveId" clId="{3D5BE490-EDB8-407F-B5DB-250B48C364BB}" dt="2021-06-28T14:00:12.824" v="1048" actId="1582"/>
          <ac:cxnSpMkLst>
            <pc:docMk/>
            <pc:sldMk cId="3193795528" sldId="283"/>
            <ac:cxnSpMk id="4" creationId="{B5FB34A6-916B-4A0D-BA68-BFCD39F5ECBA}"/>
          </ac:cxnSpMkLst>
        </pc:cxnChg>
        <pc:cxnChg chg="add mod">
          <ac:chgData name="김 민호" userId="0f5da431a89d92c6" providerId="LiveId" clId="{3D5BE490-EDB8-407F-B5DB-250B48C364BB}" dt="2021-06-28T14:00:12.824" v="1048" actId="1582"/>
          <ac:cxnSpMkLst>
            <pc:docMk/>
            <pc:sldMk cId="3193795528" sldId="283"/>
            <ac:cxnSpMk id="17" creationId="{D8B4E215-AF88-4EF4-AD08-5A3A9B60BCBB}"/>
          </ac:cxnSpMkLst>
        </pc:cxnChg>
        <pc:cxnChg chg="add mod">
          <ac:chgData name="김 민호" userId="0f5da431a89d92c6" providerId="LiveId" clId="{3D5BE490-EDB8-407F-B5DB-250B48C364BB}" dt="2021-06-28T14:00:12.824" v="1048" actId="1582"/>
          <ac:cxnSpMkLst>
            <pc:docMk/>
            <pc:sldMk cId="3193795528" sldId="283"/>
            <ac:cxnSpMk id="20" creationId="{2C965361-35B4-4F3B-BCE2-DA3D6D065E9F}"/>
          </ac:cxnSpMkLst>
        </pc:cxnChg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172241615" sldId="289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754563620" sldId="297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3622263779" sldId="299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1440430328" sldId="300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1147527930" sldId="301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46475564" sldId="303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3489161034" sldId="304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2421963405" sldId="305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1731693867" sldId="306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976918357" sldId="307"/>
        </pc:sldMkLst>
      </pc:sldChg>
      <pc:sldChg chg="del">
        <pc:chgData name="김 민호" userId="0f5da431a89d92c6" providerId="LiveId" clId="{3D5BE490-EDB8-407F-B5DB-250B48C364BB}" dt="2021-07-01T05:23:48.141" v="5583" actId="47"/>
        <pc:sldMkLst>
          <pc:docMk/>
          <pc:sldMk cId="1910630183" sldId="309"/>
        </pc:sldMkLst>
      </pc:sldChg>
      <pc:sldChg chg="add del">
        <pc:chgData name="김 민호" userId="0f5da431a89d92c6" providerId="LiveId" clId="{3D5BE490-EDB8-407F-B5DB-250B48C364BB}" dt="2021-07-01T05:23:48.141" v="5583" actId="47"/>
        <pc:sldMkLst>
          <pc:docMk/>
          <pc:sldMk cId="2712194768" sldId="310"/>
        </pc:sldMkLst>
      </pc:sldChg>
      <pc:sldChg chg="addSp delSp modSp add mod modAnim">
        <pc:chgData name="김 민호" userId="0f5da431a89d92c6" providerId="LiveId" clId="{3D5BE490-EDB8-407F-B5DB-250B48C364BB}" dt="2021-06-30T15:10:04.436" v="3311" actId="20577"/>
        <pc:sldMkLst>
          <pc:docMk/>
          <pc:sldMk cId="3059845082" sldId="311"/>
        </pc:sldMkLst>
        <pc:spChg chg="add del mod">
          <ac:chgData name="김 민호" userId="0f5da431a89d92c6" providerId="LiveId" clId="{3D5BE490-EDB8-407F-B5DB-250B48C364BB}" dt="2021-06-28T13:52:28.734" v="831" actId="478"/>
          <ac:spMkLst>
            <pc:docMk/>
            <pc:sldMk cId="3059845082" sldId="311"/>
            <ac:spMk id="6" creationId="{FF661A17-3F32-4271-B695-216CDFE2E632}"/>
          </ac:spMkLst>
        </pc:spChg>
        <pc:spChg chg="mod">
          <ac:chgData name="김 민호" userId="0f5da431a89d92c6" providerId="LiveId" clId="{3D5BE490-EDB8-407F-B5DB-250B48C364BB}" dt="2021-06-28T14:00:02.228" v="1047" actId="1076"/>
          <ac:spMkLst>
            <pc:docMk/>
            <pc:sldMk cId="3059845082" sldId="311"/>
            <ac:spMk id="11" creationId="{353B6E19-DC74-4A99-9C8D-384720F1920F}"/>
          </ac:spMkLst>
        </pc:spChg>
        <pc:spChg chg="mod">
          <ac:chgData name="김 민호" userId="0f5da431a89d92c6" providerId="LiveId" clId="{3D5BE490-EDB8-407F-B5DB-250B48C364BB}" dt="2021-06-28T14:00:02.228" v="1047" actId="1076"/>
          <ac:spMkLst>
            <pc:docMk/>
            <pc:sldMk cId="3059845082" sldId="311"/>
            <ac:spMk id="12" creationId="{F90E68BB-8A11-4240-B099-40A9A42C359A}"/>
          </ac:spMkLst>
        </pc:spChg>
        <pc:spChg chg="del">
          <ac:chgData name="김 민호" userId="0f5da431a89d92c6" providerId="LiveId" clId="{3D5BE490-EDB8-407F-B5DB-250B48C364BB}" dt="2021-06-28T13:52:26.268" v="829" actId="478"/>
          <ac:spMkLst>
            <pc:docMk/>
            <pc:sldMk cId="3059845082" sldId="311"/>
            <ac:spMk id="13" creationId="{5089CA66-C5BB-4FE9-B569-22BFB097C4E9}"/>
          </ac:spMkLst>
        </pc:spChg>
        <pc:spChg chg="mod">
          <ac:chgData name="김 민호" userId="0f5da431a89d92c6" providerId="LiveId" clId="{3D5BE490-EDB8-407F-B5DB-250B48C364BB}" dt="2021-06-28T14:00:02.228" v="1047" actId="1076"/>
          <ac:spMkLst>
            <pc:docMk/>
            <pc:sldMk cId="3059845082" sldId="311"/>
            <ac:spMk id="14" creationId="{90F15A8D-507B-47E6-A830-202D3277B51A}"/>
          </ac:spMkLst>
        </pc:spChg>
        <pc:spChg chg="mod">
          <ac:chgData name="김 민호" userId="0f5da431a89d92c6" providerId="LiveId" clId="{3D5BE490-EDB8-407F-B5DB-250B48C364BB}" dt="2021-06-28T14:00:02.228" v="1047" actId="1076"/>
          <ac:spMkLst>
            <pc:docMk/>
            <pc:sldMk cId="3059845082" sldId="311"/>
            <ac:spMk id="15" creationId="{4DD167BC-F771-4FC8-89C3-D6F360B21461}"/>
          </ac:spMkLst>
        </pc:spChg>
        <pc:spChg chg="add mod">
          <ac:chgData name="김 민호" userId="0f5da431a89d92c6" providerId="LiveId" clId="{3D5BE490-EDB8-407F-B5DB-250B48C364BB}" dt="2021-06-28T13:58:05.329" v="1020" actId="20577"/>
          <ac:spMkLst>
            <pc:docMk/>
            <pc:sldMk cId="3059845082" sldId="311"/>
            <ac:spMk id="21" creationId="{08C7751D-8294-4D85-948D-1DB7A2B5F2E4}"/>
          </ac:spMkLst>
        </pc:spChg>
        <pc:spChg chg="mod">
          <ac:chgData name="김 민호" userId="0f5da431a89d92c6" providerId="LiveId" clId="{3D5BE490-EDB8-407F-B5DB-250B48C364BB}" dt="2021-06-30T15:10:04.436" v="3311" actId="20577"/>
          <ac:spMkLst>
            <pc:docMk/>
            <pc:sldMk cId="3059845082" sldId="311"/>
            <ac:spMk id="22" creationId="{F823846F-3B7C-443B-893A-9365AC7FF82C}"/>
          </ac:spMkLst>
        </pc:spChg>
        <pc:spChg chg="add mod">
          <ac:chgData name="김 민호" userId="0f5da431a89d92c6" providerId="LiveId" clId="{3D5BE490-EDB8-407F-B5DB-250B48C364BB}" dt="2021-06-28T14:00:02.228" v="1047" actId="1076"/>
          <ac:spMkLst>
            <pc:docMk/>
            <pc:sldMk cId="3059845082" sldId="311"/>
            <ac:spMk id="31" creationId="{3D07649D-0F95-49C1-9142-39D38C1A6585}"/>
          </ac:spMkLst>
        </pc:spChg>
        <pc:spChg chg="add del mod">
          <ac:chgData name="김 민호" userId="0f5da431a89d92c6" providerId="LiveId" clId="{3D5BE490-EDB8-407F-B5DB-250B48C364BB}" dt="2021-06-28T14:00:20.408" v="1050"/>
          <ac:spMkLst>
            <pc:docMk/>
            <pc:sldMk cId="3059845082" sldId="311"/>
            <ac:spMk id="37" creationId="{A8D6389E-5C3A-4E8C-A5AB-FF485CBBBCD5}"/>
          </ac:spMkLst>
        </pc:spChg>
        <pc:spChg chg="add del mod">
          <ac:chgData name="김 민호" userId="0f5da431a89d92c6" providerId="LiveId" clId="{3D5BE490-EDB8-407F-B5DB-250B48C364BB}" dt="2021-06-28T14:00:20.408" v="1050"/>
          <ac:spMkLst>
            <pc:docMk/>
            <pc:sldMk cId="3059845082" sldId="311"/>
            <ac:spMk id="38" creationId="{93DF3539-64AC-4F2A-8FD5-3CEA07C465EE}"/>
          </ac:spMkLst>
        </pc:spChg>
        <pc:spChg chg="add del mod">
          <ac:chgData name="김 민호" userId="0f5da431a89d92c6" providerId="LiveId" clId="{3D5BE490-EDB8-407F-B5DB-250B48C364BB}" dt="2021-06-28T14:00:20.408" v="1050"/>
          <ac:spMkLst>
            <pc:docMk/>
            <pc:sldMk cId="3059845082" sldId="311"/>
            <ac:spMk id="39" creationId="{6B1ECF8D-7648-4084-88C6-2CBEBD6E5F46}"/>
          </ac:spMkLst>
        </pc:spChg>
        <pc:spChg chg="add del mod">
          <ac:chgData name="김 민호" userId="0f5da431a89d92c6" providerId="LiveId" clId="{3D5BE490-EDB8-407F-B5DB-250B48C364BB}" dt="2021-06-28T14:00:20.408" v="1050"/>
          <ac:spMkLst>
            <pc:docMk/>
            <pc:sldMk cId="3059845082" sldId="311"/>
            <ac:spMk id="40" creationId="{A1DB630D-1848-4AF7-9400-0B875B19B8BA}"/>
          </ac:spMkLst>
        </pc:spChg>
        <pc:spChg chg="add mod">
          <ac:chgData name="김 민호" userId="0f5da431a89d92c6" providerId="LiveId" clId="{3D5BE490-EDB8-407F-B5DB-250B48C364BB}" dt="2021-06-28T14:00:34.260" v="1053" actId="1076"/>
          <ac:spMkLst>
            <pc:docMk/>
            <pc:sldMk cId="3059845082" sldId="311"/>
            <ac:spMk id="41" creationId="{FF5E4163-02DC-4323-93EE-6C1C4482F415}"/>
          </ac:spMkLst>
        </pc:spChg>
        <pc:spChg chg="add mod">
          <ac:chgData name="김 민호" userId="0f5da431a89d92c6" providerId="LiveId" clId="{3D5BE490-EDB8-407F-B5DB-250B48C364BB}" dt="2021-06-28T14:00:43.292" v="1058" actId="1076"/>
          <ac:spMkLst>
            <pc:docMk/>
            <pc:sldMk cId="3059845082" sldId="311"/>
            <ac:spMk id="42" creationId="{E90F7456-6E4A-4C73-ACF2-5CA61C00FDAE}"/>
          </ac:spMkLst>
        </pc:spChg>
        <pc:spChg chg="add mod">
          <ac:chgData name="김 민호" userId="0f5da431a89d92c6" providerId="LiveId" clId="{3D5BE490-EDB8-407F-B5DB-250B48C364BB}" dt="2021-06-28T14:00:44.175" v="1059" actId="1076"/>
          <ac:spMkLst>
            <pc:docMk/>
            <pc:sldMk cId="3059845082" sldId="311"/>
            <ac:spMk id="43" creationId="{071A250F-2272-4DCE-9816-8595E5B84DE2}"/>
          </ac:spMkLst>
        </pc:spChg>
        <pc:spChg chg="add mod">
          <ac:chgData name="김 민호" userId="0f5da431a89d92c6" providerId="LiveId" clId="{3D5BE490-EDB8-407F-B5DB-250B48C364BB}" dt="2021-06-28T14:00:25.605" v="1052" actId="1076"/>
          <ac:spMkLst>
            <pc:docMk/>
            <pc:sldMk cId="3059845082" sldId="311"/>
            <ac:spMk id="44" creationId="{E221DB6C-FDE4-4F21-B757-0639154DB937}"/>
          </ac:spMkLst>
        </pc:spChg>
        <pc:spChg chg="add mod">
          <ac:chgData name="김 민호" userId="0f5da431a89d92c6" providerId="LiveId" clId="{3D5BE490-EDB8-407F-B5DB-250B48C364BB}" dt="2021-06-28T14:01:32.527" v="1069" actId="1076"/>
          <ac:spMkLst>
            <pc:docMk/>
            <pc:sldMk cId="3059845082" sldId="311"/>
            <ac:spMk id="49" creationId="{0384801C-5CFE-4C5A-A42E-EE2E93A62EF3}"/>
          </ac:spMkLst>
        </pc:spChg>
        <pc:spChg chg="add mod">
          <ac:chgData name="김 민호" userId="0f5da431a89d92c6" providerId="LiveId" clId="{3D5BE490-EDB8-407F-B5DB-250B48C364BB}" dt="2021-06-28T14:01:26.975" v="1068" actId="1076"/>
          <ac:spMkLst>
            <pc:docMk/>
            <pc:sldMk cId="3059845082" sldId="311"/>
            <ac:spMk id="63" creationId="{78306A87-A42B-4412-BB55-212F4E6B46E7}"/>
          </ac:spMkLst>
        </pc:spChg>
        <pc:cxnChg chg="mod">
          <ac:chgData name="김 민호" userId="0f5da431a89d92c6" providerId="LiveId" clId="{3D5BE490-EDB8-407F-B5DB-250B48C364BB}" dt="2021-06-28T14:00:02.228" v="1047" actId="1076"/>
          <ac:cxnSpMkLst>
            <pc:docMk/>
            <pc:sldMk cId="3059845082" sldId="311"/>
            <ac:cxnSpMk id="4" creationId="{B5FB34A6-916B-4A0D-BA68-BFCD39F5ECBA}"/>
          </ac:cxnSpMkLst>
        </pc:cxnChg>
        <pc:cxnChg chg="mod">
          <ac:chgData name="김 민호" userId="0f5da431a89d92c6" providerId="LiveId" clId="{3D5BE490-EDB8-407F-B5DB-250B48C364BB}" dt="2021-06-28T14:00:02.228" v="1047" actId="1076"/>
          <ac:cxnSpMkLst>
            <pc:docMk/>
            <pc:sldMk cId="3059845082" sldId="311"/>
            <ac:cxnSpMk id="17" creationId="{D8B4E215-AF88-4EF4-AD08-5A3A9B60BCBB}"/>
          </ac:cxnSpMkLst>
        </pc:cxnChg>
        <pc:cxnChg chg="mod">
          <ac:chgData name="김 민호" userId="0f5da431a89d92c6" providerId="LiveId" clId="{3D5BE490-EDB8-407F-B5DB-250B48C364BB}" dt="2021-06-28T14:00:02.228" v="1047" actId="1076"/>
          <ac:cxnSpMkLst>
            <pc:docMk/>
            <pc:sldMk cId="3059845082" sldId="311"/>
            <ac:cxnSpMk id="20" creationId="{2C965361-35B4-4F3B-BCE2-DA3D6D065E9F}"/>
          </ac:cxnSpMkLst>
        </pc:cxnChg>
        <pc:cxnChg chg="add mod">
          <ac:chgData name="김 민호" userId="0f5da431a89d92c6" providerId="LiveId" clId="{3D5BE490-EDB8-407F-B5DB-250B48C364BB}" dt="2021-06-28T14:00:02.228" v="1047" actId="1076"/>
          <ac:cxnSpMkLst>
            <pc:docMk/>
            <pc:sldMk cId="3059845082" sldId="311"/>
            <ac:cxnSpMk id="29" creationId="{9260DBDC-9BD0-4794-ADC0-BC59CFDE7B7D}"/>
          </ac:cxnSpMkLst>
        </pc:cxnChg>
        <pc:cxnChg chg="add mod">
          <ac:chgData name="김 민호" userId="0f5da431a89d92c6" providerId="LiveId" clId="{3D5BE490-EDB8-407F-B5DB-250B48C364BB}" dt="2021-06-28T14:00:43.292" v="1058" actId="1076"/>
          <ac:cxnSpMkLst>
            <pc:docMk/>
            <pc:sldMk cId="3059845082" sldId="311"/>
            <ac:cxnSpMk id="45" creationId="{2CB8B860-A201-4B47-9B84-4C985E19D967}"/>
          </ac:cxnSpMkLst>
        </pc:cxnChg>
        <pc:cxnChg chg="add mod">
          <ac:chgData name="김 민호" userId="0f5da431a89d92c6" providerId="LiveId" clId="{3D5BE490-EDB8-407F-B5DB-250B48C364BB}" dt="2021-06-28T14:01:17.088" v="1064" actId="693"/>
          <ac:cxnSpMkLst>
            <pc:docMk/>
            <pc:sldMk cId="3059845082" sldId="311"/>
            <ac:cxnSpMk id="46" creationId="{FC865FF7-E676-450E-B012-0D9654820353}"/>
          </ac:cxnSpMkLst>
        </pc:cxnChg>
        <pc:cxnChg chg="add mod">
          <ac:chgData name="김 민호" userId="0f5da431a89d92c6" providerId="LiveId" clId="{3D5BE490-EDB8-407F-B5DB-250B48C364BB}" dt="2021-06-28T14:01:22.017" v="1065" actId="693"/>
          <ac:cxnSpMkLst>
            <pc:docMk/>
            <pc:sldMk cId="3059845082" sldId="311"/>
            <ac:cxnSpMk id="47" creationId="{E9ABB5BB-D091-4919-A3C1-9BAEC2ADE06E}"/>
          </ac:cxnSpMkLst>
        </pc:cxnChg>
        <pc:cxnChg chg="add del mod">
          <ac:chgData name="김 민호" userId="0f5da431a89d92c6" providerId="LiveId" clId="{3D5BE490-EDB8-407F-B5DB-250B48C364BB}" dt="2021-06-28T14:00:37.949" v="1056" actId="478"/>
          <ac:cxnSpMkLst>
            <pc:docMk/>
            <pc:sldMk cId="3059845082" sldId="311"/>
            <ac:cxnSpMk id="48" creationId="{8C4A4129-802F-4C51-AC0A-66B19C12C2DB}"/>
          </ac:cxnSpMkLst>
        </pc:cxnChg>
        <pc:cxnChg chg="add mod">
          <ac:chgData name="김 민호" userId="0f5da431a89d92c6" providerId="LiveId" clId="{3D5BE490-EDB8-407F-B5DB-250B48C364BB}" dt="2021-06-28T14:01:10.468" v="1063" actId="208"/>
          <ac:cxnSpMkLst>
            <pc:docMk/>
            <pc:sldMk cId="3059845082" sldId="311"/>
            <ac:cxnSpMk id="61" creationId="{EF1EACB6-2A2E-4F1F-A58C-2E98648CAB8A}"/>
          </ac:cxnSpMkLst>
        </pc:cxnChg>
        <pc:cxnChg chg="add mod">
          <ac:chgData name="김 민호" userId="0f5da431a89d92c6" providerId="LiveId" clId="{3D5BE490-EDB8-407F-B5DB-250B48C364BB}" dt="2021-06-28T14:02:03.422" v="1072" actId="1582"/>
          <ac:cxnSpMkLst>
            <pc:docMk/>
            <pc:sldMk cId="3059845082" sldId="311"/>
            <ac:cxnSpMk id="65" creationId="{60CC905E-AFCA-49F8-9092-8CF5AD88FBB0}"/>
          </ac:cxnSpMkLst>
        </pc:cxnChg>
        <pc:cxnChg chg="add mod">
          <ac:chgData name="김 민호" userId="0f5da431a89d92c6" providerId="LiveId" clId="{3D5BE490-EDB8-407F-B5DB-250B48C364BB}" dt="2021-06-28T14:06:09.476" v="1104" actId="1076"/>
          <ac:cxnSpMkLst>
            <pc:docMk/>
            <pc:sldMk cId="3059845082" sldId="311"/>
            <ac:cxnSpMk id="66" creationId="{AF01AD56-A42B-4250-A954-F7392AD1532A}"/>
          </ac:cxnSpMkLst>
        </pc:cxnChg>
        <pc:cxnChg chg="add mod">
          <ac:chgData name="김 민호" userId="0f5da431a89d92c6" providerId="LiveId" clId="{3D5BE490-EDB8-407F-B5DB-250B48C364BB}" dt="2021-06-28T14:06:09.317" v="1103" actId="1076"/>
          <ac:cxnSpMkLst>
            <pc:docMk/>
            <pc:sldMk cId="3059845082" sldId="311"/>
            <ac:cxnSpMk id="69" creationId="{CBA13C09-4925-494D-A9AC-1E7076A4FBD4}"/>
          </ac:cxnSpMkLst>
        </pc:cxnChg>
      </pc:sldChg>
      <pc:sldChg chg="addSp delSp modSp add mod ord modAnim">
        <pc:chgData name="김 민호" userId="0f5da431a89d92c6" providerId="LiveId" clId="{3D5BE490-EDB8-407F-B5DB-250B48C364BB}" dt="2021-06-30T15:10:00.532" v="3309" actId="20577"/>
        <pc:sldMkLst>
          <pc:docMk/>
          <pc:sldMk cId="298428376" sldId="312"/>
        </pc:sldMkLst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11" creationId="{353B6E19-DC74-4A99-9C8D-384720F1920F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12" creationId="{F90E68BB-8A11-4240-B099-40A9A42C359A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14" creationId="{90F15A8D-507B-47E6-A830-202D3277B51A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15" creationId="{4DD167BC-F771-4FC8-89C3-D6F360B21461}"/>
          </ac:spMkLst>
        </pc:spChg>
        <pc:spChg chg="mod">
          <ac:chgData name="김 민호" userId="0f5da431a89d92c6" providerId="LiveId" clId="{3D5BE490-EDB8-407F-B5DB-250B48C364BB}" dt="2021-06-28T14:15:32.862" v="1347" actId="20577"/>
          <ac:spMkLst>
            <pc:docMk/>
            <pc:sldMk cId="298428376" sldId="312"/>
            <ac:spMk id="21" creationId="{08C7751D-8294-4D85-948D-1DB7A2B5F2E4}"/>
          </ac:spMkLst>
        </pc:spChg>
        <pc:spChg chg="mod">
          <ac:chgData name="김 민호" userId="0f5da431a89d92c6" providerId="LiveId" clId="{3D5BE490-EDB8-407F-B5DB-250B48C364BB}" dt="2021-06-30T15:10:00.532" v="3309" actId="20577"/>
          <ac:spMkLst>
            <pc:docMk/>
            <pc:sldMk cId="298428376" sldId="312"/>
            <ac:spMk id="22" creationId="{F823846F-3B7C-443B-893A-9365AC7FF82C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31" creationId="{3D07649D-0F95-49C1-9142-39D38C1A6585}"/>
          </ac:spMkLst>
        </pc:spChg>
        <pc:spChg chg="add mod">
          <ac:chgData name="김 민호" userId="0f5da431a89d92c6" providerId="LiveId" clId="{3D5BE490-EDB8-407F-B5DB-250B48C364BB}" dt="2021-06-28T14:16:01.688" v="1352" actId="1076"/>
          <ac:spMkLst>
            <pc:docMk/>
            <pc:sldMk cId="298428376" sldId="312"/>
            <ac:spMk id="33" creationId="{89D9436D-9B2C-4155-858C-DACFF97CD759}"/>
          </ac:spMkLst>
        </pc:spChg>
        <pc:spChg chg="add del mod">
          <ac:chgData name="김 민호" userId="0f5da431a89d92c6" providerId="LiveId" clId="{3D5BE490-EDB8-407F-B5DB-250B48C364BB}" dt="2021-06-28T14:15:57.591" v="1351" actId="478"/>
          <ac:spMkLst>
            <pc:docMk/>
            <pc:sldMk cId="298428376" sldId="312"/>
            <ac:spMk id="34" creationId="{425F3867-23B8-4C68-875E-F60FACD4A64E}"/>
          </ac:spMkLst>
        </pc:spChg>
        <pc:spChg chg="add del mod">
          <ac:chgData name="김 민호" userId="0f5da431a89d92c6" providerId="LiveId" clId="{3D5BE490-EDB8-407F-B5DB-250B48C364BB}" dt="2021-06-28T14:15:57.591" v="1351" actId="478"/>
          <ac:spMkLst>
            <pc:docMk/>
            <pc:sldMk cId="298428376" sldId="312"/>
            <ac:spMk id="35" creationId="{9C7A98F7-DFA4-43CF-9023-B8CBE876F1AF}"/>
          </ac:spMkLst>
        </pc:spChg>
        <pc:spChg chg="add del mod">
          <ac:chgData name="김 민호" userId="0f5da431a89d92c6" providerId="LiveId" clId="{3D5BE490-EDB8-407F-B5DB-250B48C364BB}" dt="2021-06-28T14:15:57.591" v="1351" actId="478"/>
          <ac:spMkLst>
            <pc:docMk/>
            <pc:sldMk cId="298428376" sldId="312"/>
            <ac:spMk id="36" creationId="{49733A6F-27D3-439E-8B1E-65D33CDEDC50}"/>
          </ac:spMkLst>
        </pc:spChg>
        <pc:spChg chg="add del mod">
          <ac:chgData name="김 민호" userId="0f5da431a89d92c6" providerId="LiveId" clId="{3D5BE490-EDB8-407F-B5DB-250B48C364BB}" dt="2021-06-28T14:16:37.412" v="1363" actId="478"/>
          <ac:spMkLst>
            <pc:docMk/>
            <pc:sldMk cId="298428376" sldId="312"/>
            <ac:spMk id="40" creationId="{398FBCD4-A50F-45DB-857A-0C927AD02FBD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41" creationId="{FF5E4163-02DC-4323-93EE-6C1C4482F415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42" creationId="{E90F7456-6E4A-4C73-ACF2-5CA61C00FDAE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43" creationId="{071A250F-2272-4DCE-9816-8595E5B84DE2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44" creationId="{E221DB6C-FDE4-4F21-B757-0639154DB937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49" creationId="{0384801C-5CFE-4C5A-A42E-EE2E93A62EF3}"/>
          </ac:spMkLst>
        </pc:spChg>
        <pc:spChg chg="del">
          <ac:chgData name="김 민호" userId="0f5da431a89d92c6" providerId="LiveId" clId="{3D5BE490-EDB8-407F-B5DB-250B48C364BB}" dt="2021-06-28T14:15:45.943" v="1349" actId="478"/>
          <ac:spMkLst>
            <pc:docMk/>
            <pc:sldMk cId="298428376" sldId="312"/>
            <ac:spMk id="63" creationId="{78306A87-A42B-4412-BB55-212F4E6B46E7}"/>
          </ac:spMkLst>
        </pc:spChg>
        <pc:spChg chg="add mod">
          <ac:chgData name="김 민호" userId="0f5da431a89d92c6" providerId="LiveId" clId="{3D5BE490-EDB8-407F-B5DB-250B48C364BB}" dt="2021-06-28T14:20:00.548" v="1409" actId="1076"/>
          <ac:spMkLst>
            <pc:docMk/>
            <pc:sldMk cId="298428376" sldId="312"/>
            <ac:spMk id="64" creationId="{3F0ED26D-A923-4F4C-AE0E-17EA0DE2014A}"/>
          </ac:spMkLst>
        </pc:spChg>
        <pc:spChg chg="add mod">
          <ac:chgData name="김 민호" userId="0f5da431a89d92c6" providerId="LiveId" clId="{3D5BE490-EDB8-407F-B5DB-250B48C364BB}" dt="2021-06-28T14:20:15.709" v="1424" actId="1076"/>
          <ac:spMkLst>
            <pc:docMk/>
            <pc:sldMk cId="298428376" sldId="312"/>
            <ac:spMk id="68" creationId="{148B62A4-5131-41F4-A5A2-6E72FB7100E5}"/>
          </ac:spMkLst>
        </pc:spChg>
        <pc:graphicFrameChg chg="add mod modGraphic">
          <ac:chgData name="김 민호" userId="0f5da431a89d92c6" providerId="LiveId" clId="{3D5BE490-EDB8-407F-B5DB-250B48C364BB}" dt="2021-06-28T14:16:51.329" v="1375" actId="20577"/>
          <ac:graphicFrameMkLst>
            <pc:docMk/>
            <pc:sldMk cId="298428376" sldId="312"/>
            <ac:graphicFrameMk id="3" creationId="{F6046ECC-CAAD-45CD-B673-13B6D517B944}"/>
          </ac:graphicFrameMkLst>
        </pc:graphicFrameChg>
        <pc:graphicFrameChg chg="add mod modGraphic">
          <ac:chgData name="김 민호" userId="0f5da431a89d92c6" providerId="LiveId" clId="{3D5BE490-EDB8-407F-B5DB-250B48C364BB}" dt="2021-06-28T14:19:21.426" v="1395" actId="14100"/>
          <ac:graphicFrameMkLst>
            <pc:docMk/>
            <pc:sldMk cId="298428376" sldId="312"/>
            <ac:graphicFrameMk id="48" creationId="{95830E01-A6D9-459F-959E-EE3E4D7A8BDA}"/>
          </ac:graphicFrameMkLst>
        </pc:graphicFrameChg>
        <pc:graphicFrameChg chg="add mod modGraphic">
          <ac:chgData name="김 민호" userId="0f5da431a89d92c6" providerId="LiveId" clId="{3D5BE490-EDB8-407F-B5DB-250B48C364BB}" dt="2021-06-28T14:19:32.640" v="1399" actId="14100"/>
          <ac:graphicFrameMkLst>
            <pc:docMk/>
            <pc:sldMk cId="298428376" sldId="312"/>
            <ac:graphicFrameMk id="51" creationId="{90CA1696-DC6A-43F1-9EB5-FAA0E4589D10}"/>
          </ac:graphicFrameMkLst>
        </pc:graphicFrameChg>
        <pc:graphicFrameChg chg="add mod modGraphic">
          <ac:chgData name="김 민호" userId="0f5da431a89d92c6" providerId="LiveId" clId="{3D5BE490-EDB8-407F-B5DB-250B48C364BB}" dt="2021-06-28T14:19:40.175" v="1401" actId="14100"/>
          <ac:graphicFrameMkLst>
            <pc:docMk/>
            <pc:sldMk cId="298428376" sldId="312"/>
            <ac:graphicFrameMk id="53" creationId="{78A9FE72-7D4A-4F37-B5D5-D53B9C56197C}"/>
          </ac:graphicFrameMkLst>
        </pc:graphicFrame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4" creationId="{B5FB34A6-916B-4A0D-BA68-BFCD39F5ECBA}"/>
          </ac:cxnSpMkLst>
        </pc:cxnChg>
        <pc:cxnChg chg="add mod">
          <ac:chgData name="김 민호" userId="0f5da431a89d92c6" providerId="LiveId" clId="{3D5BE490-EDB8-407F-B5DB-250B48C364BB}" dt="2021-06-28T14:17:16.796" v="1380" actId="1582"/>
          <ac:cxnSpMkLst>
            <pc:docMk/>
            <pc:sldMk cId="298428376" sldId="312"/>
            <ac:cxnSpMk id="7" creationId="{464633D1-A742-4708-8F72-EE4DBEA61BA1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17" creationId="{D8B4E215-AF88-4EF4-AD08-5A3A9B60BCBB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20" creationId="{2C965361-35B4-4F3B-BCE2-DA3D6D065E9F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29" creationId="{9260DBDC-9BD0-4794-ADC0-BC59CFDE7B7D}"/>
          </ac:cxnSpMkLst>
        </pc:cxnChg>
        <pc:cxnChg chg="add mod">
          <ac:chgData name="김 민호" userId="0f5da431a89d92c6" providerId="LiveId" clId="{3D5BE490-EDB8-407F-B5DB-250B48C364BB}" dt="2021-06-28T14:16:01.688" v="1352" actId="1076"/>
          <ac:cxnSpMkLst>
            <pc:docMk/>
            <pc:sldMk cId="298428376" sldId="312"/>
            <ac:cxnSpMk id="37" creationId="{7BFF300D-4758-461B-9538-185AA36A1D8E}"/>
          </ac:cxnSpMkLst>
        </pc:cxnChg>
        <pc:cxnChg chg="add del mod">
          <ac:chgData name="김 민호" userId="0f5da431a89d92c6" providerId="LiveId" clId="{3D5BE490-EDB8-407F-B5DB-250B48C364BB}" dt="2021-06-28T14:15:57.591" v="1351" actId="478"/>
          <ac:cxnSpMkLst>
            <pc:docMk/>
            <pc:sldMk cId="298428376" sldId="312"/>
            <ac:cxnSpMk id="38" creationId="{8C45103D-E2AC-4FD5-806B-A868E0B0D4A4}"/>
          </ac:cxnSpMkLst>
        </pc:cxnChg>
        <pc:cxnChg chg="add del mod">
          <ac:chgData name="김 민호" userId="0f5da431a89d92c6" providerId="LiveId" clId="{3D5BE490-EDB8-407F-B5DB-250B48C364BB}" dt="2021-06-28T14:15:57.591" v="1351" actId="478"/>
          <ac:cxnSpMkLst>
            <pc:docMk/>
            <pc:sldMk cId="298428376" sldId="312"/>
            <ac:cxnSpMk id="39" creationId="{A63FDA97-771C-4E28-8D17-439878FB040B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45" creationId="{2CB8B860-A201-4B47-9B84-4C985E19D967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46" creationId="{FC865FF7-E676-450E-B012-0D9654820353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47" creationId="{E9ABB5BB-D091-4919-A3C1-9BAEC2ADE06E}"/>
          </ac:cxnSpMkLst>
        </pc:cxnChg>
        <pc:cxnChg chg="add mod">
          <ac:chgData name="김 민호" userId="0f5da431a89d92c6" providerId="LiveId" clId="{3D5BE490-EDB8-407F-B5DB-250B48C364BB}" dt="2021-06-28T14:19:32.640" v="1399" actId="14100"/>
          <ac:cxnSpMkLst>
            <pc:docMk/>
            <pc:sldMk cId="298428376" sldId="312"/>
            <ac:cxnSpMk id="50" creationId="{46EE015D-591B-4147-91DB-5B887A788954}"/>
          </ac:cxnSpMkLst>
        </pc:cxnChg>
        <pc:cxnChg chg="add mod">
          <ac:chgData name="김 민호" userId="0f5da431a89d92c6" providerId="LiveId" clId="{3D5BE490-EDB8-407F-B5DB-250B48C364BB}" dt="2021-06-28T14:19:40.175" v="1401" actId="14100"/>
          <ac:cxnSpMkLst>
            <pc:docMk/>
            <pc:sldMk cId="298428376" sldId="312"/>
            <ac:cxnSpMk id="52" creationId="{0CB2DDAF-DCE7-4C29-B562-A7DEBBBE1C2C}"/>
          </ac:cxnSpMkLst>
        </pc:cxnChg>
        <pc:cxnChg chg="add mod">
          <ac:chgData name="김 민호" userId="0f5da431a89d92c6" providerId="LiveId" clId="{3D5BE490-EDB8-407F-B5DB-250B48C364BB}" dt="2021-06-28T14:20:02.381" v="1410" actId="14100"/>
          <ac:cxnSpMkLst>
            <pc:docMk/>
            <pc:sldMk cId="298428376" sldId="312"/>
            <ac:cxnSpMk id="54" creationId="{71F4FD17-AB16-4E68-88F0-59BDB87FE4A7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61" creationId="{EF1EACB6-2A2E-4F1F-A58C-2E98648CAB8A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65" creationId="{60CC905E-AFCA-49F8-9092-8CF5AD88FBB0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66" creationId="{AF01AD56-A42B-4250-A954-F7392AD1532A}"/>
          </ac:cxnSpMkLst>
        </pc:cxnChg>
        <pc:cxnChg chg="del mod">
          <ac:chgData name="김 민호" userId="0f5da431a89d92c6" providerId="LiveId" clId="{3D5BE490-EDB8-407F-B5DB-250B48C364BB}" dt="2021-06-28T14:15:45.943" v="1349" actId="478"/>
          <ac:cxnSpMkLst>
            <pc:docMk/>
            <pc:sldMk cId="298428376" sldId="312"/>
            <ac:cxnSpMk id="69" creationId="{CBA13C09-4925-494D-A9AC-1E7076A4FBD4}"/>
          </ac:cxnSpMkLst>
        </pc:cxnChg>
        <pc:cxnChg chg="add mod">
          <ac:chgData name="김 민호" userId="0f5da431a89d92c6" providerId="LiveId" clId="{3D5BE490-EDB8-407F-B5DB-250B48C364BB}" dt="2021-06-28T14:20:26.397" v="1427" actId="14100"/>
          <ac:cxnSpMkLst>
            <pc:docMk/>
            <pc:sldMk cId="298428376" sldId="312"/>
            <ac:cxnSpMk id="70" creationId="{14CBEFB7-BCD5-444D-9B03-C161170FF623}"/>
          </ac:cxnSpMkLst>
        </pc:cxnChg>
      </pc:sldChg>
      <pc:sldChg chg="add del">
        <pc:chgData name="김 민호" userId="0f5da431a89d92c6" providerId="LiveId" clId="{3D5BE490-EDB8-407F-B5DB-250B48C364BB}" dt="2021-06-28T14:12:51.815" v="1115"/>
        <pc:sldMkLst>
          <pc:docMk/>
          <pc:sldMk cId="1994348991" sldId="312"/>
        </pc:sldMkLst>
      </pc:sldChg>
      <pc:sldChg chg="addSp delSp modSp add del mod">
        <pc:chgData name="김 민호" userId="0f5da431a89d92c6" providerId="LiveId" clId="{3D5BE490-EDB8-407F-B5DB-250B48C364BB}" dt="2021-07-01T04:50:21.222" v="5025" actId="2696"/>
        <pc:sldMkLst>
          <pc:docMk/>
          <pc:sldMk cId="339184331" sldId="313"/>
        </pc:sldMkLst>
        <pc:spChg chg="mod">
          <ac:chgData name="김 민호" userId="0f5da431a89d92c6" providerId="LiveId" clId="{3D5BE490-EDB8-407F-B5DB-250B48C364BB}" dt="2021-06-28T17:11:11.497" v="1538"/>
          <ac:spMkLst>
            <pc:docMk/>
            <pc:sldMk cId="339184331" sldId="313"/>
            <ac:spMk id="21" creationId="{08C7751D-8294-4D85-948D-1DB7A2B5F2E4}"/>
          </ac:spMkLst>
        </pc:spChg>
        <pc:spChg chg="mod">
          <ac:chgData name="김 민호" userId="0f5da431a89d92c6" providerId="LiveId" clId="{3D5BE490-EDB8-407F-B5DB-250B48C364BB}" dt="2021-06-28T17:10:36.806" v="1438" actId="20577"/>
          <ac:spMkLst>
            <pc:docMk/>
            <pc:sldMk cId="339184331" sldId="313"/>
            <ac:spMk id="22" creationId="{F823846F-3B7C-443B-893A-9365AC7FF82C}"/>
          </ac:spMkLst>
        </pc:spChg>
        <pc:spChg chg="del">
          <ac:chgData name="김 민호" userId="0f5da431a89d92c6" providerId="LiveId" clId="{3D5BE490-EDB8-407F-B5DB-250B48C364BB}" dt="2021-06-28T17:11:27.671" v="1541" actId="478"/>
          <ac:spMkLst>
            <pc:docMk/>
            <pc:sldMk cId="339184331" sldId="313"/>
            <ac:spMk id="33" creationId="{89D9436D-9B2C-4155-858C-DACFF97CD759}"/>
          </ac:spMkLst>
        </pc:spChg>
        <pc:spChg chg="add del mod">
          <ac:chgData name="김 민호" userId="0f5da431a89d92c6" providerId="LiveId" clId="{3D5BE490-EDB8-407F-B5DB-250B48C364BB}" dt="2021-06-28T17:12:22.080" v="1552" actId="478"/>
          <ac:spMkLst>
            <pc:docMk/>
            <pc:sldMk cId="339184331" sldId="313"/>
            <ac:spMk id="36" creationId="{BDA3B1E8-EB61-4515-8B77-35A5F5B7BAFF}"/>
          </ac:spMkLst>
        </pc:spChg>
        <pc:spChg chg="add mod">
          <ac:chgData name="김 민호" userId="0f5da431a89d92c6" providerId="LiveId" clId="{3D5BE490-EDB8-407F-B5DB-250B48C364BB}" dt="2021-06-28T17:12:34.529" v="1576" actId="1035"/>
          <ac:spMkLst>
            <pc:docMk/>
            <pc:sldMk cId="339184331" sldId="313"/>
            <ac:spMk id="38" creationId="{209CB9EF-8F09-496D-8A6E-6999DDD7AD26}"/>
          </ac:spMkLst>
        </pc:spChg>
        <pc:spChg chg="add mod">
          <ac:chgData name="김 민호" userId="0f5da431a89d92c6" providerId="LiveId" clId="{3D5BE490-EDB8-407F-B5DB-250B48C364BB}" dt="2021-06-28T17:15:12.376" v="1648" actId="1076"/>
          <ac:spMkLst>
            <pc:docMk/>
            <pc:sldMk cId="339184331" sldId="313"/>
            <ac:spMk id="46" creationId="{31EDB944-5DC1-412E-8DD8-DA7F42F4B183}"/>
          </ac:spMkLst>
        </pc:spChg>
        <pc:spChg chg="add mod">
          <ac:chgData name="김 민호" userId="0f5da431a89d92c6" providerId="LiveId" clId="{3D5BE490-EDB8-407F-B5DB-250B48C364BB}" dt="2021-06-28T17:12:51.257" v="1578" actId="1076"/>
          <ac:spMkLst>
            <pc:docMk/>
            <pc:sldMk cId="339184331" sldId="313"/>
            <ac:spMk id="47" creationId="{BFFBFC35-FEFE-4620-A7C9-63BBA5DF895F}"/>
          </ac:spMkLst>
        </pc:spChg>
        <pc:spChg chg="mod">
          <ac:chgData name="김 민호" userId="0f5da431a89d92c6" providerId="LiveId" clId="{3D5BE490-EDB8-407F-B5DB-250B48C364BB}" dt="2021-06-28T17:11:32.884" v="1542" actId="1076"/>
          <ac:spMkLst>
            <pc:docMk/>
            <pc:sldMk cId="339184331" sldId="313"/>
            <ac:spMk id="64" creationId="{3F0ED26D-A923-4F4C-AE0E-17EA0DE2014A}"/>
          </ac:spMkLst>
        </pc:spChg>
        <pc:spChg chg="mod">
          <ac:chgData name="김 민호" userId="0f5da431a89d92c6" providerId="LiveId" clId="{3D5BE490-EDB8-407F-B5DB-250B48C364BB}" dt="2021-06-28T17:11:32.884" v="1542" actId="1076"/>
          <ac:spMkLst>
            <pc:docMk/>
            <pc:sldMk cId="339184331" sldId="313"/>
            <ac:spMk id="68" creationId="{148B62A4-5131-41F4-A5A2-6E72FB7100E5}"/>
          </ac:spMkLst>
        </pc:spChg>
        <pc:graphicFrameChg chg="del">
          <ac:chgData name="김 민호" userId="0f5da431a89d92c6" providerId="LiveId" clId="{3D5BE490-EDB8-407F-B5DB-250B48C364BB}" dt="2021-06-28T17:11:27.671" v="1541" actId="478"/>
          <ac:graphicFrameMkLst>
            <pc:docMk/>
            <pc:sldMk cId="339184331" sldId="313"/>
            <ac:graphicFrameMk id="3" creationId="{F6046ECC-CAAD-45CD-B673-13B6D517B944}"/>
          </ac:graphicFrameMkLst>
        </pc:graphicFrameChg>
        <pc:graphicFrameChg chg="add mod">
          <ac:chgData name="김 민호" userId="0f5da431a89d92c6" providerId="LiveId" clId="{3D5BE490-EDB8-407F-B5DB-250B48C364BB}" dt="2021-06-28T17:12:34.529" v="1576" actId="1035"/>
          <ac:graphicFrameMkLst>
            <pc:docMk/>
            <pc:sldMk cId="339184331" sldId="313"/>
            <ac:graphicFrameMk id="28" creationId="{47FD0A62-47A5-41BF-9A2F-CB44E1CEEF1D}"/>
          </ac:graphicFrameMkLst>
        </pc:graphicFrameChg>
        <pc:graphicFrameChg chg="add mod">
          <ac:chgData name="김 민호" userId="0f5da431a89d92c6" providerId="LiveId" clId="{3D5BE490-EDB8-407F-B5DB-250B48C364BB}" dt="2021-06-28T17:12:34.529" v="1576" actId="1035"/>
          <ac:graphicFrameMkLst>
            <pc:docMk/>
            <pc:sldMk cId="339184331" sldId="313"/>
            <ac:graphicFrameMk id="31" creationId="{D6D5A256-0EF0-4040-BAF4-8E803DCD3F80}"/>
          </ac:graphicFrameMkLst>
        </pc:graphicFrameChg>
        <pc:graphicFrameChg chg="add mod">
          <ac:chgData name="김 민호" userId="0f5da431a89d92c6" providerId="LiveId" clId="{3D5BE490-EDB8-407F-B5DB-250B48C364BB}" dt="2021-06-28T17:12:34.529" v="1576" actId="1035"/>
          <ac:graphicFrameMkLst>
            <pc:docMk/>
            <pc:sldMk cId="339184331" sldId="313"/>
            <ac:graphicFrameMk id="34" creationId="{5F5AD6D2-3B64-4780-8913-898E70259524}"/>
          </ac:graphicFrameMkLst>
        </pc:graphicFrameChg>
        <pc:graphicFrameChg chg="add del mod">
          <ac:chgData name="김 민호" userId="0f5da431a89d92c6" providerId="LiveId" clId="{3D5BE490-EDB8-407F-B5DB-250B48C364BB}" dt="2021-06-28T17:14:08.282" v="1618" actId="478"/>
          <ac:graphicFrameMkLst>
            <pc:docMk/>
            <pc:sldMk cId="339184331" sldId="313"/>
            <ac:graphicFrameMk id="40" creationId="{A14A648C-2094-4F1F-83E7-2C638E6B71D8}"/>
          </ac:graphicFrameMkLst>
        </pc:graphicFrameChg>
        <pc:graphicFrameChg chg="add mod modGraphic">
          <ac:chgData name="김 민호" userId="0f5da431a89d92c6" providerId="LiveId" clId="{3D5BE490-EDB8-407F-B5DB-250B48C364BB}" dt="2021-06-28T17:14:27.803" v="1634" actId="1038"/>
          <ac:graphicFrameMkLst>
            <pc:docMk/>
            <pc:sldMk cId="339184331" sldId="313"/>
            <ac:graphicFrameMk id="42" creationId="{06D253BC-506D-4F13-A236-6B2BBF366B43}"/>
          </ac:graphicFrameMkLst>
        </pc:graphicFrameChg>
        <pc:graphicFrameChg chg="add del mod">
          <ac:chgData name="김 민호" userId="0f5da431a89d92c6" providerId="LiveId" clId="{3D5BE490-EDB8-407F-B5DB-250B48C364BB}" dt="2021-06-28T17:15:04.493" v="1645" actId="478"/>
          <ac:graphicFrameMkLst>
            <pc:docMk/>
            <pc:sldMk cId="339184331" sldId="313"/>
            <ac:graphicFrameMk id="44" creationId="{6EE8E55B-C197-4679-AFB9-02C9DBD9CE07}"/>
          </ac:graphicFrameMkLst>
        </pc:graphicFrameChg>
        <pc:graphicFrameChg chg="mod">
          <ac:chgData name="김 민호" userId="0f5da431a89d92c6" providerId="LiveId" clId="{3D5BE490-EDB8-407F-B5DB-250B48C364BB}" dt="2021-06-28T17:11:32.884" v="1542" actId="1076"/>
          <ac:graphicFrameMkLst>
            <pc:docMk/>
            <pc:sldMk cId="339184331" sldId="313"/>
            <ac:graphicFrameMk id="48" creationId="{95830E01-A6D9-459F-959E-EE3E4D7A8BDA}"/>
          </ac:graphicFrameMkLst>
        </pc:graphicFrameChg>
        <pc:graphicFrameChg chg="mod">
          <ac:chgData name="김 민호" userId="0f5da431a89d92c6" providerId="LiveId" clId="{3D5BE490-EDB8-407F-B5DB-250B48C364BB}" dt="2021-06-28T17:11:32.884" v="1542" actId="1076"/>
          <ac:graphicFrameMkLst>
            <pc:docMk/>
            <pc:sldMk cId="339184331" sldId="313"/>
            <ac:graphicFrameMk id="51" creationId="{90CA1696-DC6A-43F1-9EB5-FAA0E4589D10}"/>
          </ac:graphicFrameMkLst>
        </pc:graphicFrameChg>
        <pc:graphicFrameChg chg="mod">
          <ac:chgData name="김 민호" userId="0f5da431a89d92c6" providerId="LiveId" clId="{3D5BE490-EDB8-407F-B5DB-250B48C364BB}" dt="2021-06-28T17:11:32.884" v="1542" actId="1076"/>
          <ac:graphicFrameMkLst>
            <pc:docMk/>
            <pc:sldMk cId="339184331" sldId="313"/>
            <ac:graphicFrameMk id="53" creationId="{78A9FE72-7D4A-4F37-B5D5-D53B9C56197C}"/>
          </ac:graphicFrameMkLst>
        </pc:graphicFrameChg>
        <pc:graphicFrameChg chg="add mod">
          <ac:chgData name="김 민호" userId="0f5da431a89d92c6" providerId="LiveId" clId="{3D5BE490-EDB8-407F-B5DB-250B48C364BB}" dt="2021-06-28T17:14:27.803" v="1634" actId="1038"/>
          <ac:graphicFrameMkLst>
            <pc:docMk/>
            <pc:sldMk cId="339184331" sldId="313"/>
            <ac:graphicFrameMk id="59" creationId="{F53EE926-AEF7-4A11-BAB7-B93D24F51F03}"/>
          </ac:graphicFrameMkLst>
        </pc:graphicFrameChg>
        <pc:graphicFrameChg chg="add mod">
          <ac:chgData name="김 민호" userId="0f5da431a89d92c6" providerId="LiveId" clId="{3D5BE490-EDB8-407F-B5DB-250B48C364BB}" dt="2021-06-28T17:15:08.213" v="1647" actId="1076"/>
          <ac:graphicFrameMkLst>
            <pc:docMk/>
            <pc:sldMk cId="339184331" sldId="313"/>
            <ac:graphicFrameMk id="67" creationId="{96E7F908-436E-4F9C-9771-66DED525411F}"/>
          </ac:graphicFrameMkLst>
        </pc:graphicFrameChg>
        <pc:cxnChg chg="del mod">
          <ac:chgData name="김 민호" userId="0f5da431a89d92c6" providerId="LiveId" clId="{3D5BE490-EDB8-407F-B5DB-250B48C364BB}" dt="2021-06-28T17:11:27.671" v="1541" actId="478"/>
          <ac:cxnSpMkLst>
            <pc:docMk/>
            <pc:sldMk cId="339184331" sldId="313"/>
            <ac:cxnSpMk id="7" creationId="{464633D1-A742-4708-8F72-EE4DBEA61BA1}"/>
          </ac:cxnSpMkLst>
        </pc:cxnChg>
        <pc:cxnChg chg="add mod">
          <ac:chgData name="김 민호" userId="0f5da431a89d92c6" providerId="LiveId" clId="{3D5BE490-EDB8-407F-B5DB-250B48C364BB}" dt="2021-06-28T17:12:34.529" v="1576" actId="1035"/>
          <ac:cxnSpMkLst>
            <pc:docMk/>
            <pc:sldMk cId="339184331" sldId="313"/>
            <ac:cxnSpMk id="10" creationId="{A65CF2EA-B1A0-4C4B-B14A-06C536E00987}"/>
          </ac:cxnSpMkLst>
        </pc:cxnChg>
        <pc:cxnChg chg="add mod">
          <ac:chgData name="김 민호" userId="0f5da431a89d92c6" providerId="LiveId" clId="{3D5BE490-EDB8-407F-B5DB-250B48C364BB}" dt="2021-06-28T17:12:34.529" v="1576" actId="1035"/>
          <ac:cxnSpMkLst>
            <pc:docMk/>
            <pc:sldMk cId="339184331" sldId="313"/>
            <ac:cxnSpMk id="29" creationId="{C7723884-8D15-4C50-AE3A-F5DB64ABAC6C}"/>
          </ac:cxnSpMkLst>
        </pc:cxnChg>
        <pc:cxnChg chg="add mod">
          <ac:chgData name="김 민호" userId="0f5da431a89d92c6" providerId="LiveId" clId="{3D5BE490-EDB8-407F-B5DB-250B48C364BB}" dt="2021-06-28T17:12:34.529" v="1576" actId="1035"/>
          <ac:cxnSpMkLst>
            <pc:docMk/>
            <pc:sldMk cId="339184331" sldId="313"/>
            <ac:cxnSpMk id="32" creationId="{E0351880-5DA5-4AEE-82EA-E5C48ED7DF70}"/>
          </ac:cxnSpMkLst>
        </pc:cxnChg>
        <pc:cxnChg chg="add del mod">
          <ac:chgData name="김 민호" userId="0f5da431a89d92c6" providerId="LiveId" clId="{3D5BE490-EDB8-407F-B5DB-250B48C364BB}" dt="2021-06-28T17:12:21.585" v="1551" actId="478"/>
          <ac:cxnSpMkLst>
            <pc:docMk/>
            <pc:sldMk cId="339184331" sldId="313"/>
            <ac:cxnSpMk id="35" creationId="{FDF1AB8B-4952-4AE7-AD84-CF0B9A73D256}"/>
          </ac:cxnSpMkLst>
        </pc:cxnChg>
        <pc:cxnChg chg="del mod">
          <ac:chgData name="김 민호" userId="0f5da431a89d92c6" providerId="LiveId" clId="{3D5BE490-EDB8-407F-B5DB-250B48C364BB}" dt="2021-06-28T17:11:27.671" v="1541" actId="478"/>
          <ac:cxnSpMkLst>
            <pc:docMk/>
            <pc:sldMk cId="339184331" sldId="313"/>
            <ac:cxnSpMk id="37" creationId="{7BFF300D-4758-461B-9538-185AA36A1D8E}"/>
          </ac:cxnSpMkLst>
        </pc:cxnChg>
        <pc:cxnChg chg="add mod">
          <ac:chgData name="김 민호" userId="0f5da431a89d92c6" providerId="LiveId" clId="{3D5BE490-EDB8-407F-B5DB-250B48C364BB}" dt="2021-06-28T17:12:34.529" v="1576" actId="1035"/>
          <ac:cxnSpMkLst>
            <pc:docMk/>
            <pc:sldMk cId="339184331" sldId="313"/>
            <ac:cxnSpMk id="39" creationId="{C4866B24-02FB-40F0-B0F3-1101A65931F6}"/>
          </ac:cxnSpMkLst>
        </pc:cxnChg>
        <pc:cxnChg chg="add mod">
          <ac:chgData name="김 민호" userId="0f5da431a89d92c6" providerId="LiveId" clId="{3D5BE490-EDB8-407F-B5DB-250B48C364BB}" dt="2021-06-28T17:16:32.181" v="1669" actId="208"/>
          <ac:cxnSpMkLst>
            <pc:docMk/>
            <pc:sldMk cId="339184331" sldId="313"/>
            <ac:cxnSpMk id="41" creationId="{B0731C88-8D2C-4CF5-A47B-F62C73C078F3}"/>
          </ac:cxnSpMkLst>
        </pc:cxnChg>
        <pc:cxnChg chg="add del mod">
          <ac:chgData name="김 민호" userId="0f5da431a89d92c6" providerId="LiveId" clId="{3D5BE490-EDB8-407F-B5DB-250B48C364BB}" dt="2021-06-28T17:15:04.493" v="1645" actId="478"/>
          <ac:cxnSpMkLst>
            <pc:docMk/>
            <pc:sldMk cId="339184331" sldId="313"/>
            <ac:cxnSpMk id="43" creationId="{B9F6329E-1A88-4CD9-95B4-29B5FA8829A3}"/>
          </ac:cxnSpMkLst>
        </pc:cxnChg>
        <pc:cxnChg chg="add mod">
          <ac:chgData name="김 민호" userId="0f5da431a89d92c6" providerId="LiveId" clId="{3D5BE490-EDB8-407F-B5DB-250B48C364BB}" dt="2021-06-28T17:15:15.229" v="1649" actId="1076"/>
          <ac:cxnSpMkLst>
            <pc:docMk/>
            <pc:sldMk cId="339184331" sldId="313"/>
            <ac:cxnSpMk id="45" creationId="{E8961517-C67C-4F86-B5DB-804066CE65F3}"/>
          </ac:cxnSpMkLst>
        </pc:cxnChg>
        <pc:cxnChg chg="add mod">
          <ac:chgData name="김 민호" userId="0f5da431a89d92c6" providerId="LiveId" clId="{3D5BE490-EDB8-407F-B5DB-250B48C364BB}" dt="2021-06-28T17:14:43.364" v="1639" actId="14100"/>
          <ac:cxnSpMkLst>
            <pc:docMk/>
            <pc:sldMk cId="339184331" sldId="313"/>
            <ac:cxnSpMk id="49" creationId="{8A8D1CFA-D104-446F-903A-8181412DA177}"/>
          </ac:cxnSpMkLst>
        </pc:cxnChg>
        <pc:cxnChg chg="mod">
          <ac:chgData name="김 민호" userId="0f5da431a89d92c6" providerId="LiveId" clId="{3D5BE490-EDB8-407F-B5DB-250B48C364BB}" dt="2021-06-28T17:11:32.884" v="1542" actId="1076"/>
          <ac:cxnSpMkLst>
            <pc:docMk/>
            <pc:sldMk cId="339184331" sldId="313"/>
            <ac:cxnSpMk id="50" creationId="{46EE015D-591B-4147-91DB-5B887A788954}"/>
          </ac:cxnSpMkLst>
        </pc:cxnChg>
        <pc:cxnChg chg="mod">
          <ac:chgData name="김 민호" userId="0f5da431a89d92c6" providerId="LiveId" clId="{3D5BE490-EDB8-407F-B5DB-250B48C364BB}" dt="2021-06-28T17:11:32.884" v="1542" actId="1076"/>
          <ac:cxnSpMkLst>
            <pc:docMk/>
            <pc:sldMk cId="339184331" sldId="313"/>
            <ac:cxnSpMk id="52" creationId="{0CB2DDAF-DCE7-4C29-B562-A7DEBBBE1C2C}"/>
          </ac:cxnSpMkLst>
        </pc:cxnChg>
        <pc:cxnChg chg="mod">
          <ac:chgData name="김 민호" userId="0f5da431a89d92c6" providerId="LiveId" clId="{3D5BE490-EDB8-407F-B5DB-250B48C364BB}" dt="2021-06-28T17:11:32.884" v="1542" actId="1076"/>
          <ac:cxnSpMkLst>
            <pc:docMk/>
            <pc:sldMk cId="339184331" sldId="313"/>
            <ac:cxnSpMk id="54" creationId="{71F4FD17-AB16-4E68-88F0-59BDB87FE4A7}"/>
          </ac:cxnSpMkLst>
        </pc:cxnChg>
        <pc:cxnChg chg="add mod">
          <ac:chgData name="김 민호" userId="0f5da431a89d92c6" providerId="LiveId" clId="{3D5BE490-EDB8-407F-B5DB-250B48C364BB}" dt="2021-06-28T17:15:43.582" v="1658" actId="14100"/>
          <ac:cxnSpMkLst>
            <pc:docMk/>
            <pc:sldMk cId="339184331" sldId="313"/>
            <ac:cxnSpMk id="57" creationId="{A0CE7161-CD03-4DF4-A2BA-5AB1F5ADF5A9}"/>
          </ac:cxnSpMkLst>
        </pc:cxnChg>
        <pc:cxnChg chg="add mod">
          <ac:chgData name="김 민호" userId="0f5da431a89d92c6" providerId="LiveId" clId="{3D5BE490-EDB8-407F-B5DB-250B48C364BB}" dt="2021-06-28T17:16:32.181" v="1669" actId="208"/>
          <ac:cxnSpMkLst>
            <pc:docMk/>
            <pc:sldMk cId="339184331" sldId="313"/>
            <ac:cxnSpMk id="62" creationId="{08B36C96-8122-43A6-B44F-2B117BE156EC}"/>
          </ac:cxnSpMkLst>
        </pc:cxnChg>
        <pc:cxnChg chg="add mod">
          <ac:chgData name="김 민호" userId="0f5da431a89d92c6" providerId="LiveId" clId="{3D5BE490-EDB8-407F-B5DB-250B48C364BB}" dt="2021-06-28T17:16:32.181" v="1669" actId="208"/>
          <ac:cxnSpMkLst>
            <pc:docMk/>
            <pc:sldMk cId="339184331" sldId="313"/>
            <ac:cxnSpMk id="66" creationId="{1E889015-130B-4FAC-8626-EEC4E0E01AC9}"/>
          </ac:cxnSpMkLst>
        </pc:cxnChg>
        <pc:cxnChg chg="add mod">
          <ac:chgData name="김 민호" userId="0f5da431a89d92c6" providerId="LiveId" clId="{3D5BE490-EDB8-407F-B5DB-250B48C364BB}" dt="2021-06-28T17:16:12.866" v="1665" actId="1076"/>
          <ac:cxnSpMkLst>
            <pc:docMk/>
            <pc:sldMk cId="339184331" sldId="313"/>
            <ac:cxnSpMk id="69" creationId="{B42D2C9B-1AAE-4691-9BD9-6BA4BD5552B5}"/>
          </ac:cxnSpMkLst>
        </pc:cxnChg>
        <pc:cxnChg chg="mod">
          <ac:chgData name="김 민호" userId="0f5da431a89d92c6" providerId="LiveId" clId="{3D5BE490-EDB8-407F-B5DB-250B48C364BB}" dt="2021-06-28T17:11:32.884" v="1542" actId="1076"/>
          <ac:cxnSpMkLst>
            <pc:docMk/>
            <pc:sldMk cId="339184331" sldId="313"/>
            <ac:cxnSpMk id="70" creationId="{14CBEFB7-BCD5-444D-9B03-C161170FF623}"/>
          </ac:cxnSpMkLst>
        </pc:cxnChg>
        <pc:cxnChg chg="add mod">
          <ac:chgData name="김 민호" userId="0f5da431a89d92c6" providerId="LiveId" clId="{3D5BE490-EDB8-407F-B5DB-250B48C364BB}" dt="2021-06-28T17:16:32.181" v="1669" actId="208"/>
          <ac:cxnSpMkLst>
            <pc:docMk/>
            <pc:sldMk cId="339184331" sldId="313"/>
            <ac:cxnSpMk id="71" creationId="{E758E7AC-E3C2-4D05-91D0-7A085B49F763}"/>
          </ac:cxnSpMkLst>
        </pc:cxnChg>
      </pc:sldChg>
      <pc:sldChg chg="modSp add mod">
        <pc:chgData name="김 민호" userId="0f5da431a89d92c6" providerId="LiveId" clId="{3D5BE490-EDB8-407F-B5DB-250B48C364BB}" dt="2021-07-01T04:50:26.711" v="5028" actId="20577"/>
        <pc:sldMkLst>
          <pc:docMk/>
          <pc:sldMk cId="3729136602" sldId="313"/>
        </pc:sldMkLst>
        <pc:spChg chg="mod">
          <ac:chgData name="김 민호" userId="0f5da431a89d92c6" providerId="LiveId" clId="{3D5BE490-EDB8-407F-B5DB-250B48C364BB}" dt="2021-07-01T04:50:26.711" v="5028" actId="20577"/>
          <ac:spMkLst>
            <pc:docMk/>
            <pc:sldMk cId="3729136602" sldId="313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3D5BE490-EDB8-407F-B5DB-250B48C364BB}" dt="2021-07-01T05:27:52.061" v="5591" actId="478"/>
        <pc:sldMkLst>
          <pc:docMk/>
          <pc:sldMk cId="3675064788" sldId="314"/>
        </pc:sldMkLst>
        <pc:spChg chg="del">
          <ac:chgData name="김 민호" userId="0f5da431a89d92c6" providerId="LiveId" clId="{3D5BE490-EDB8-407F-B5DB-250B48C364BB}" dt="2021-06-28T17:20:27.430" v="1944" actId="478"/>
          <ac:spMkLst>
            <pc:docMk/>
            <pc:sldMk cId="3675064788" sldId="314"/>
            <ac:spMk id="11" creationId="{353B6E19-DC74-4A99-9C8D-384720F1920F}"/>
          </ac:spMkLst>
        </pc:spChg>
        <pc:spChg chg="del">
          <ac:chgData name="김 민호" userId="0f5da431a89d92c6" providerId="LiveId" clId="{3D5BE490-EDB8-407F-B5DB-250B48C364BB}" dt="2021-06-28T17:20:27.430" v="1944" actId="478"/>
          <ac:spMkLst>
            <pc:docMk/>
            <pc:sldMk cId="3675064788" sldId="314"/>
            <ac:spMk id="12" creationId="{F90E68BB-8A11-4240-B099-40A9A42C359A}"/>
          </ac:spMkLst>
        </pc:spChg>
        <pc:spChg chg="mod">
          <ac:chgData name="김 민호" userId="0f5da431a89d92c6" providerId="LiveId" clId="{3D5BE490-EDB8-407F-B5DB-250B48C364BB}" dt="2021-06-28T17:21:11.227" v="2091" actId="20577"/>
          <ac:spMkLst>
            <pc:docMk/>
            <pc:sldMk cId="3675064788" sldId="314"/>
            <ac:spMk id="13" creationId="{5089CA66-C5BB-4FE9-B569-22BFB097C4E9}"/>
          </ac:spMkLst>
        </pc:spChg>
        <pc:spChg chg="del">
          <ac:chgData name="김 민호" userId="0f5da431a89d92c6" providerId="LiveId" clId="{3D5BE490-EDB8-407F-B5DB-250B48C364BB}" dt="2021-06-28T17:20:27.430" v="1944" actId="478"/>
          <ac:spMkLst>
            <pc:docMk/>
            <pc:sldMk cId="3675064788" sldId="314"/>
            <ac:spMk id="14" creationId="{90F15A8D-507B-47E6-A830-202D3277B51A}"/>
          </ac:spMkLst>
        </pc:spChg>
        <pc:spChg chg="add del mod">
          <ac:chgData name="김 민호" userId="0f5da431a89d92c6" providerId="LiveId" clId="{3D5BE490-EDB8-407F-B5DB-250B48C364BB}" dt="2021-07-01T05:27:52.061" v="5591" actId="478"/>
          <ac:spMkLst>
            <pc:docMk/>
            <pc:sldMk cId="3675064788" sldId="314"/>
            <ac:spMk id="14" creationId="{B45D321C-2480-4141-9E08-1356D532D830}"/>
          </ac:spMkLst>
        </pc:spChg>
        <pc:spChg chg="del">
          <ac:chgData name="김 민호" userId="0f5da431a89d92c6" providerId="LiveId" clId="{3D5BE490-EDB8-407F-B5DB-250B48C364BB}" dt="2021-06-28T17:20:27.430" v="1944" actId="478"/>
          <ac:spMkLst>
            <pc:docMk/>
            <pc:sldMk cId="3675064788" sldId="314"/>
            <ac:spMk id="15" creationId="{4DD167BC-F771-4FC8-89C3-D6F360B21461}"/>
          </ac:spMkLst>
        </pc:spChg>
        <pc:spChg chg="mod">
          <ac:chgData name="김 민호" userId="0f5da431a89d92c6" providerId="LiveId" clId="{3D5BE490-EDB8-407F-B5DB-250B48C364BB}" dt="2021-06-28T17:18:21.743" v="1717"/>
          <ac:spMkLst>
            <pc:docMk/>
            <pc:sldMk cId="3675064788" sldId="314"/>
            <ac:spMk id="22" creationId="{F823846F-3B7C-443B-893A-9365AC7FF82C}"/>
          </ac:spMkLst>
        </pc:spChg>
        <pc:spChg chg="mod">
          <ac:chgData name="김 민호" userId="0f5da431a89d92c6" providerId="LiveId" clId="{3D5BE490-EDB8-407F-B5DB-250B48C364BB}" dt="2021-06-28T17:23:02.342" v="2113"/>
          <ac:spMkLst>
            <pc:docMk/>
            <pc:sldMk cId="3675064788" sldId="314"/>
            <ac:spMk id="58" creationId="{42F2F1C9-3848-42F6-A2F7-98F2F240BEE4}"/>
          </ac:spMkLst>
        </pc:spChg>
        <pc:picChg chg="add mod ord">
          <ac:chgData name="김 민호" userId="0f5da431a89d92c6" providerId="LiveId" clId="{3D5BE490-EDB8-407F-B5DB-250B48C364BB}" dt="2021-07-01T05:27:46.852" v="5590" actId="167"/>
          <ac:picMkLst>
            <pc:docMk/>
            <pc:sldMk cId="3675064788" sldId="314"/>
            <ac:picMk id="4" creationId="{D3189CD5-A950-43E4-B31B-59F339B79709}"/>
          </ac:picMkLst>
        </pc:picChg>
        <pc:cxnChg chg="del mod">
          <ac:chgData name="김 민호" userId="0f5da431a89d92c6" providerId="LiveId" clId="{3D5BE490-EDB8-407F-B5DB-250B48C364BB}" dt="2021-06-28T17:20:27.430" v="1944" actId="478"/>
          <ac:cxnSpMkLst>
            <pc:docMk/>
            <pc:sldMk cId="3675064788" sldId="314"/>
            <ac:cxnSpMk id="4" creationId="{B5FB34A6-916B-4A0D-BA68-BFCD39F5ECBA}"/>
          </ac:cxnSpMkLst>
        </pc:cxnChg>
        <pc:cxnChg chg="del mod">
          <ac:chgData name="김 민호" userId="0f5da431a89d92c6" providerId="LiveId" clId="{3D5BE490-EDB8-407F-B5DB-250B48C364BB}" dt="2021-06-28T17:20:27.430" v="1944" actId="478"/>
          <ac:cxnSpMkLst>
            <pc:docMk/>
            <pc:sldMk cId="3675064788" sldId="314"/>
            <ac:cxnSpMk id="17" creationId="{D8B4E215-AF88-4EF4-AD08-5A3A9B60BCBB}"/>
          </ac:cxnSpMkLst>
        </pc:cxnChg>
        <pc:cxnChg chg="del mod">
          <ac:chgData name="김 민호" userId="0f5da431a89d92c6" providerId="LiveId" clId="{3D5BE490-EDB8-407F-B5DB-250B48C364BB}" dt="2021-06-28T17:20:27.430" v="1944" actId="478"/>
          <ac:cxnSpMkLst>
            <pc:docMk/>
            <pc:sldMk cId="3675064788" sldId="314"/>
            <ac:cxnSpMk id="20" creationId="{2C965361-35B4-4F3B-BCE2-DA3D6D065E9F}"/>
          </ac:cxnSpMkLst>
        </pc:cxnChg>
      </pc:sldChg>
      <pc:sldChg chg="add del">
        <pc:chgData name="김 민호" userId="0f5da431a89d92c6" providerId="LiveId" clId="{3D5BE490-EDB8-407F-B5DB-250B48C364BB}" dt="2021-06-28T17:24:06.703" v="2116" actId="47"/>
        <pc:sldMkLst>
          <pc:docMk/>
          <pc:sldMk cId="4203822129" sldId="315"/>
        </pc:sldMkLst>
      </pc:sldChg>
      <pc:sldChg chg="addSp modSp add mod">
        <pc:chgData name="김 민호" userId="0f5da431a89d92c6" providerId="LiveId" clId="{3D5BE490-EDB8-407F-B5DB-250B48C364BB}" dt="2021-06-28T17:25:56.502" v="2340" actId="1076"/>
        <pc:sldMkLst>
          <pc:docMk/>
          <pc:sldMk cId="1376137151" sldId="316"/>
        </pc:sldMkLst>
        <pc:spChg chg="mod">
          <ac:chgData name="김 민호" userId="0f5da431a89d92c6" providerId="LiveId" clId="{3D5BE490-EDB8-407F-B5DB-250B48C364BB}" dt="2021-06-28T17:24:59.824" v="2328" actId="20577"/>
          <ac:spMkLst>
            <pc:docMk/>
            <pc:sldMk cId="1376137151" sldId="316"/>
            <ac:spMk id="13" creationId="{5089CA66-C5BB-4FE9-B569-22BFB097C4E9}"/>
          </ac:spMkLst>
        </pc:spChg>
        <pc:spChg chg="mod">
          <ac:chgData name="김 민호" userId="0f5da431a89d92c6" providerId="LiveId" clId="{3D5BE490-EDB8-407F-B5DB-250B48C364BB}" dt="2021-06-28T17:24:15.936" v="2134"/>
          <ac:spMkLst>
            <pc:docMk/>
            <pc:sldMk cId="1376137151" sldId="316"/>
            <ac:spMk id="22" creationId="{F823846F-3B7C-443B-893A-9365AC7FF82C}"/>
          </ac:spMkLst>
        </pc:spChg>
        <pc:picChg chg="add mod">
          <ac:chgData name="김 민호" userId="0f5da431a89d92c6" providerId="LiveId" clId="{3D5BE490-EDB8-407F-B5DB-250B48C364BB}" dt="2021-06-28T17:25:13.722" v="2330" actId="1076"/>
          <ac:picMkLst>
            <pc:docMk/>
            <pc:sldMk cId="1376137151" sldId="316"/>
            <ac:picMk id="4" creationId="{BE346058-D274-4956-A914-B5DFE3817030}"/>
          </ac:picMkLst>
        </pc:picChg>
        <pc:picChg chg="add mod">
          <ac:chgData name="김 민호" userId="0f5da431a89d92c6" providerId="LiveId" clId="{3D5BE490-EDB8-407F-B5DB-250B48C364BB}" dt="2021-06-28T17:25:41.017" v="2337" actId="1076"/>
          <ac:picMkLst>
            <pc:docMk/>
            <pc:sldMk cId="1376137151" sldId="316"/>
            <ac:picMk id="7" creationId="{8F3E0828-0FAE-41C4-A3F3-0C0BE137DCAE}"/>
          </ac:picMkLst>
        </pc:picChg>
        <pc:picChg chg="add mod">
          <ac:chgData name="김 민호" userId="0f5da431a89d92c6" providerId="LiveId" clId="{3D5BE490-EDB8-407F-B5DB-250B48C364BB}" dt="2021-06-28T17:25:44.212" v="2338" actId="1076"/>
          <ac:picMkLst>
            <pc:docMk/>
            <pc:sldMk cId="1376137151" sldId="316"/>
            <ac:picMk id="9" creationId="{43315142-4912-4204-B834-F0CD101C0C10}"/>
          </ac:picMkLst>
        </pc:picChg>
        <pc:picChg chg="add mod">
          <ac:chgData name="김 민호" userId="0f5da431a89d92c6" providerId="LiveId" clId="{3D5BE490-EDB8-407F-B5DB-250B48C364BB}" dt="2021-06-28T17:25:56.502" v="2340" actId="1076"/>
          <ac:picMkLst>
            <pc:docMk/>
            <pc:sldMk cId="1376137151" sldId="316"/>
            <ac:picMk id="11" creationId="{17983D31-AE3A-4553-9CB9-8B01DEDF13D8}"/>
          </ac:picMkLst>
        </pc:picChg>
      </pc:sldChg>
      <pc:sldChg chg="addSp delSp modSp add mod">
        <pc:chgData name="김 민호" userId="0f5da431a89d92c6" providerId="LiveId" clId="{3D5BE490-EDB8-407F-B5DB-250B48C364BB}" dt="2021-07-01T05:37:36.911" v="5712" actId="20577"/>
        <pc:sldMkLst>
          <pc:docMk/>
          <pc:sldMk cId="815671146" sldId="317"/>
        </pc:sldMkLst>
        <pc:spChg chg="mod">
          <ac:chgData name="김 민호" userId="0f5da431a89d92c6" providerId="LiveId" clId="{3D5BE490-EDB8-407F-B5DB-250B48C364BB}" dt="2021-07-01T05:37:36.911" v="5712" actId="20577"/>
          <ac:spMkLst>
            <pc:docMk/>
            <pc:sldMk cId="815671146" sldId="317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6-28T17:28:41.731" v="2414"/>
          <ac:spMkLst>
            <pc:docMk/>
            <pc:sldMk cId="815671146" sldId="317"/>
            <ac:spMk id="23" creationId="{DD42FAFB-9AC5-410A-8D03-DBDCEAEB9E99}"/>
          </ac:spMkLst>
        </pc:spChg>
        <pc:spChg chg="add mod">
          <ac:chgData name="김 민호" userId="0f5da431a89d92c6" providerId="LiveId" clId="{3D5BE490-EDB8-407F-B5DB-250B48C364BB}" dt="2021-06-28T17:29:22.743" v="2437"/>
          <ac:spMkLst>
            <pc:docMk/>
            <pc:sldMk cId="815671146" sldId="317"/>
            <ac:spMk id="24" creationId="{0D52AB97-AFBF-4F47-B8F9-80BBC94DDC40}"/>
          </ac:spMkLst>
        </pc:spChg>
        <pc:picChg chg="del">
          <ac:chgData name="김 민호" userId="0f5da431a89d92c6" providerId="LiveId" clId="{3D5BE490-EDB8-407F-B5DB-250B48C364BB}" dt="2021-06-28T17:26:27.676" v="2345" actId="478"/>
          <ac:picMkLst>
            <pc:docMk/>
            <pc:sldMk cId="815671146" sldId="317"/>
            <ac:picMk id="4" creationId="{BE346058-D274-4956-A914-B5DFE3817030}"/>
          </ac:picMkLst>
        </pc:picChg>
        <pc:picChg chg="add del mod">
          <ac:chgData name="김 민호" userId="0f5da431a89d92c6" providerId="LiveId" clId="{3D5BE490-EDB8-407F-B5DB-250B48C364BB}" dt="2021-06-28T17:26:49.537" v="2369" actId="478"/>
          <ac:picMkLst>
            <pc:docMk/>
            <pc:sldMk cId="815671146" sldId="317"/>
            <ac:picMk id="6" creationId="{4016AF19-6A87-4C22-9382-DC16786A3CE4}"/>
          </ac:picMkLst>
        </pc:picChg>
        <pc:picChg chg="del">
          <ac:chgData name="김 민호" userId="0f5da431a89d92c6" providerId="LiveId" clId="{3D5BE490-EDB8-407F-B5DB-250B48C364BB}" dt="2021-06-28T17:26:27.424" v="2344" actId="478"/>
          <ac:picMkLst>
            <pc:docMk/>
            <pc:sldMk cId="815671146" sldId="317"/>
            <ac:picMk id="7" creationId="{8F3E0828-0FAE-41C4-A3F3-0C0BE137DCAE}"/>
          </ac:picMkLst>
        </pc:picChg>
        <pc:picChg chg="del">
          <ac:chgData name="김 민호" userId="0f5da431a89d92c6" providerId="LiveId" clId="{3D5BE490-EDB8-407F-B5DB-250B48C364BB}" dt="2021-06-28T17:26:26.825" v="2343" actId="478"/>
          <ac:picMkLst>
            <pc:docMk/>
            <pc:sldMk cId="815671146" sldId="317"/>
            <ac:picMk id="9" creationId="{43315142-4912-4204-B834-F0CD101C0C10}"/>
          </ac:picMkLst>
        </pc:picChg>
        <pc:picChg chg="add mod">
          <ac:chgData name="김 민호" userId="0f5da431a89d92c6" providerId="LiveId" clId="{3D5BE490-EDB8-407F-B5DB-250B48C364BB}" dt="2021-06-28T17:26:53.946" v="2371" actId="1076"/>
          <ac:picMkLst>
            <pc:docMk/>
            <pc:sldMk cId="815671146" sldId="317"/>
            <ac:picMk id="10" creationId="{5F702AB6-BD38-48DB-90AD-72CF7EB347F0}"/>
          </ac:picMkLst>
        </pc:picChg>
        <pc:picChg chg="del">
          <ac:chgData name="김 민호" userId="0f5da431a89d92c6" providerId="LiveId" clId="{3D5BE490-EDB8-407F-B5DB-250B48C364BB}" dt="2021-06-28T17:26:26.610" v="2342" actId="478"/>
          <ac:picMkLst>
            <pc:docMk/>
            <pc:sldMk cId="815671146" sldId="317"/>
            <ac:picMk id="11" creationId="{17983D31-AE3A-4553-9CB9-8B01DEDF13D8}"/>
          </ac:picMkLst>
        </pc:picChg>
        <pc:picChg chg="add mod">
          <ac:chgData name="김 민호" userId="0f5da431a89d92c6" providerId="LiveId" clId="{3D5BE490-EDB8-407F-B5DB-250B48C364BB}" dt="2021-07-01T05:37:32.708" v="5707" actId="1035"/>
          <ac:picMkLst>
            <pc:docMk/>
            <pc:sldMk cId="815671146" sldId="317"/>
            <ac:picMk id="14" creationId="{08AF6704-3095-4D41-AC7B-B360BCDF83D7}"/>
          </ac:picMkLst>
        </pc:picChg>
        <pc:picChg chg="add del mod">
          <ac:chgData name="김 민호" userId="0f5da431a89d92c6" providerId="LiveId" clId="{3D5BE490-EDB8-407F-B5DB-250B48C364BB}" dt="2021-06-28T17:31:09.446" v="2474" actId="478"/>
          <ac:picMkLst>
            <pc:docMk/>
            <pc:sldMk cId="815671146" sldId="317"/>
            <ac:picMk id="16" creationId="{0A707A5E-BACD-44AA-B431-2C3F5D12BCAE}"/>
          </ac:picMkLst>
        </pc:picChg>
        <pc:picChg chg="add del mod">
          <ac:chgData name="김 민호" userId="0f5da431a89d92c6" providerId="LiveId" clId="{3D5BE490-EDB8-407F-B5DB-250B48C364BB}" dt="2021-06-28T17:31:42.826" v="2479" actId="478"/>
          <ac:picMkLst>
            <pc:docMk/>
            <pc:sldMk cId="815671146" sldId="317"/>
            <ac:picMk id="18" creationId="{5E261EBA-E2E4-4B79-9AEF-74AE3D94A0B0}"/>
          </ac:picMkLst>
        </pc:picChg>
        <pc:picChg chg="add mod">
          <ac:chgData name="김 민호" userId="0f5da431a89d92c6" providerId="LiveId" clId="{3D5BE490-EDB8-407F-B5DB-250B48C364BB}" dt="2021-06-28T17:31:15.448" v="2476" actId="1076"/>
          <ac:picMkLst>
            <pc:docMk/>
            <pc:sldMk cId="815671146" sldId="317"/>
            <ac:picMk id="20" creationId="{D180B920-D478-4146-946B-B875DE9A9AE3}"/>
          </ac:picMkLst>
        </pc:picChg>
        <pc:picChg chg="add mod">
          <ac:chgData name="김 민호" userId="0f5da431a89d92c6" providerId="LiveId" clId="{3D5BE490-EDB8-407F-B5DB-250B48C364BB}" dt="2021-06-28T17:31:25.299" v="2478" actId="1076"/>
          <ac:picMkLst>
            <pc:docMk/>
            <pc:sldMk cId="815671146" sldId="317"/>
            <ac:picMk id="25" creationId="{73ACCF88-C102-493E-BCED-4EA85D27BA8E}"/>
          </ac:picMkLst>
        </pc:picChg>
        <pc:picChg chg="add mod">
          <ac:chgData name="김 민호" userId="0f5da431a89d92c6" providerId="LiveId" clId="{3D5BE490-EDB8-407F-B5DB-250B48C364BB}" dt="2021-06-28T17:32:12.196" v="2485" actId="1076"/>
          <ac:picMkLst>
            <pc:docMk/>
            <pc:sldMk cId="815671146" sldId="317"/>
            <ac:picMk id="28" creationId="{F342E63F-2EC2-43EA-B08E-671F2FFEEB27}"/>
          </ac:picMkLst>
        </pc:picChg>
      </pc:sldChg>
      <pc:sldChg chg="addSp delSp modSp add mod">
        <pc:chgData name="김 민호" userId="0f5da431a89d92c6" providerId="LiveId" clId="{3D5BE490-EDB8-407F-B5DB-250B48C364BB}" dt="2021-06-28T17:32:23.797" v="2492" actId="478"/>
        <pc:sldMkLst>
          <pc:docMk/>
          <pc:sldMk cId="2174350896" sldId="318"/>
        </pc:sldMkLst>
        <pc:spChg chg="mod">
          <ac:chgData name="김 민호" userId="0f5da431a89d92c6" providerId="LiveId" clId="{3D5BE490-EDB8-407F-B5DB-250B48C364BB}" dt="2021-06-28T17:29:57.675" v="2468" actId="20577"/>
          <ac:spMkLst>
            <pc:docMk/>
            <pc:sldMk cId="2174350896" sldId="318"/>
            <ac:spMk id="13" creationId="{5089CA66-C5BB-4FE9-B569-22BFB097C4E9}"/>
          </ac:spMkLst>
        </pc:spChg>
        <pc:spChg chg="add del mod">
          <ac:chgData name="김 민호" userId="0f5da431a89d92c6" providerId="LiveId" clId="{3D5BE490-EDB8-407F-B5DB-250B48C364BB}" dt="2021-06-28T17:30:18.546" v="2473" actId="478"/>
          <ac:spMkLst>
            <pc:docMk/>
            <pc:sldMk cId="2174350896" sldId="318"/>
            <ac:spMk id="19" creationId="{CCC4615A-C72B-472B-8DB1-089C4A575E40}"/>
          </ac:spMkLst>
        </pc:spChg>
        <pc:spChg chg="del">
          <ac:chgData name="김 민호" userId="0f5da431a89d92c6" providerId="LiveId" clId="{3D5BE490-EDB8-407F-B5DB-250B48C364BB}" dt="2021-06-28T17:29:54.532" v="2465" actId="478"/>
          <ac:spMkLst>
            <pc:docMk/>
            <pc:sldMk cId="2174350896" sldId="318"/>
            <ac:spMk id="23" creationId="{DD42FAFB-9AC5-410A-8D03-DBDCEAEB9E99}"/>
          </ac:spMkLst>
        </pc:spChg>
        <pc:spChg chg="del">
          <ac:chgData name="김 민호" userId="0f5da431a89d92c6" providerId="LiveId" clId="{3D5BE490-EDB8-407F-B5DB-250B48C364BB}" dt="2021-06-28T17:29:54.532" v="2465" actId="478"/>
          <ac:spMkLst>
            <pc:docMk/>
            <pc:sldMk cId="2174350896" sldId="318"/>
            <ac:spMk id="24" creationId="{0D52AB97-AFBF-4F47-B8F9-80BBC94DDC40}"/>
          </ac:spMkLst>
        </pc:spChg>
        <pc:spChg chg="add del mod">
          <ac:chgData name="김 민호" userId="0f5da431a89d92c6" providerId="LiveId" clId="{3D5BE490-EDB8-407F-B5DB-250B48C364BB}" dt="2021-06-28T17:32:23.797" v="2492" actId="478"/>
          <ac:spMkLst>
            <pc:docMk/>
            <pc:sldMk cId="2174350896" sldId="318"/>
            <ac:spMk id="25" creationId="{1F317EF2-BC72-4CFB-A10C-C42481894DAD}"/>
          </ac:spMkLst>
        </pc:spChg>
        <pc:picChg chg="add del mod">
          <ac:chgData name="김 민호" userId="0f5da431a89d92c6" providerId="LiveId" clId="{3D5BE490-EDB8-407F-B5DB-250B48C364BB}" dt="2021-06-28T17:32:14.344" v="2487" actId="478"/>
          <ac:picMkLst>
            <pc:docMk/>
            <pc:sldMk cId="2174350896" sldId="318"/>
            <ac:picMk id="4" creationId="{D9B255A6-88D2-4D09-ACF7-E3717C546A42}"/>
          </ac:picMkLst>
        </pc:picChg>
        <pc:picChg chg="add mod">
          <ac:chgData name="김 민호" userId="0f5da431a89d92c6" providerId="LiveId" clId="{3D5BE490-EDB8-407F-B5DB-250B48C364BB}" dt="2021-06-28T17:32:22.852" v="2491" actId="1076"/>
          <ac:picMkLst>
            <pc:docMk/>
            <pc:sldMk cId="2174350896" sldId="318"/>
            <ac:picMk id="7" creationId="{4003DF83-8B29-4625-A80B-EBB55727E6C8}"/>
          </ac:picMkLst>
        </pc:picChg>
        <pc:picChg chg="del">
          <ac:chgData name="김 민호" userId="0f5da431a89d92c6" providerId="LiveId" clId="{3D5BE490-EDB8-407F-B5DB-250B48C364BB}" dt="2021-06-28T17:29:56.578" v="2467" actId="478"/>
          <ac:picMkLst>
            <pc:docMk/>
            <pc:sldMk cId="2174350896" sldId="318"/>
            <ac:picMk id="10" creationId="{5F702AB6-BD38-48DB-90AD-72CF7EB347F0}"/>
          </ac:picMkLst>
        </pc:picChg>
        <pc:picChg chg="del">
          <ac:chgData name="김 민호" userId="0f5da431a89d92c6" providerId="LiveId" clId="{3D5BE490-EDB8-407F-B5DB-250B48C364BB}" dt="2021-06-28T17:29:56.095" v="2466" actId="478"/>
          <ac:picMkLst>
            <pc:docMk/>
            <pc:sldMk cId="2174350896" sldId="318"/>
            <ac:picMk id="14" creationId="{08AF6704-3095-4D41-AC7B-B360BCDF83D7}"/>
          </ac:picMkLst>
        </pc:picChg>
        <pc:picChg chg="del">
          <ac:chgData name="김 민호" userId="0f5da431a89d92c6" providerId="LiveId" clId="{3D5BE490-EDB8-407F-B5DB-250B48C364BB}" dt="2021-06-28T17:29:54.532" v="2465" actId="478"/>
          <ac:picMkLst>
            <pc:docMk/>
            <pc:sldMk cId="2174350896" sldId="318"/>
            <ac:picMk id="16" creationId="{0A707A5E-BACD-44AA-B431-2C3F5D12BCAE}"/>
          </ac:picMkLst>
        </pc:picChg>
        <pc:picChg chg="del">
          <ac:chgData name="김 민호" userId="0f5da431a89d92c6" providerId="LiveId" clId="{3D5BE490-EDB8-407F-B5DB-250B48C364BB}" dt="2021-06-28T17:29:54.532" v="2465" actId="478"/>
          <ac:picMkLst>
            <pc:docMk/>
            <pc:sldMk cId="2174350896" sldId="318"/>
            <ac:picMk id="18" creationId="{5E261EBA-E2E4-4B79-9AEF-74AE3D94A0B0}"/>
          </ac:picMkLst>
        </pc:picChg>
      </pc:sldChg>
      <pc:sldChg chg="addSp delSp modSp add del mod">
        <pc:chgData name="김 민호" userId="0f5da431a89d92c6" providerId="LiveId" clId="{3D5BE490-EDB8-407F-B5DB-250B48C364BB}" dt="2021-06-30T15:23:29.066" v="3417" actId="47"/>
        <pc:sldMkLst>
          <pc:docMk/>
          <pc:sldMk cId="305279803" sldId="319"/>
        </pc:sldMkLst>
        <pc:spChg chg="mod">
          <ac:chgData name="김 민호" userId="0f5da431a89d92c6" providerId="LiveId" clId="{3D5BE490-EDB8-407F-B5DB-250B48C364BB}" dt="2021-06-30T09:17:56.559" v="2791" actId="20577"/>
          <ac:spMkLst>
            <pc:docMk/>
            <pc:sldMk cId="305279803" sldId="319"/>
            <ac:spMk id="13" creationId="{5089CA66-C5BB-4FE9-B569-22BFB097C4E9}"/>
          </ac:spMkLst>
        </pc:spChg>
        <pc:spChg chg="mod">
          <ac:chgData name="김 민호" userId="0f5da431a89d92c6" providerId="LiveId" clId="{3D5BE490-EDB8-407F-B5DB-250B48C364BB}" dt="2021-06-28T17:34:00.201" v="2572"/>
          <ac:spMkLst>
            <pc:docMk/>
            <pc:sldMk cId="305279803" sldId="319"/>
            <ac:spMk id="22" creationId="{F823846F-3B7C-443B-893A-9365AC7FF82C}"/>
          </ac:spMkLst>
        </pc:spChg>
        <pc:spChg chg="mod">
          <ac:chgData name="김 민호" userId="0f5da431a89d92c6" providerId="LiveId" clId="{3D5BE490-EDB8-407F-B5DB-250B48C364BB}" dt="2021-06-28T17:33:36.413" v="2522"/>
          <ac:spMkLst>
            <pc:docMk/>
            <pc:sldMk cId="305279803" sldId="319"/>
            <ac:spMk id="58" creationId="{42F2F1C9-3848-42F6-A2F7-98F2F240BEE4}"/>
          </ac:spMkLst>
        </pc:spChg>
        <pc:picChg chg="add mod">
          <ac:chgData name="김 민호" userId="0f5da431a89d92c6" providerId="LiveId" clId="{3D5BE490-EDB8-407F-B5DB-250B48C364BB}" dt="2021-06-30T09:18:12.687" v="2792" actId="14826"/>
          <ac:picMkLst>
            <pc:docMk/>
            <pc:sldMk cId="305279803" sldId="319"/>
            <ac:picMk id="4" creationId="{D4AA54BE-9D82-4623-958F-C8BF295AF1AB}"/>
          </ac:picMkLst>
        </pc:picChg>
        <pc:picChg chg="del">
          <ac:chgData name="김 민호" userId="0f5da431a89d92c6" providerId="LiveId" clId="{3D5BE490-EDB8-407F-B5DB-250B48C364BB}" dt="2021-06-28T17:33:49.058" v="2555" actId="478"/>
          <ac:picMkLst>
            <pc:docMk/>
            <pc:sldMk cId="305279803" sldId="319"/>
            <ac:picMk id="7" creationId="{4003DF83-8B29-4625-A80B-EBB55727E6C8}"/>
          </ac:picMkLst>
        </pc:picChg>
      </pc:sldChg>
      <pc:sldChg chg="addSp delSp modSp add mod delAnim">
        <pc:chgData name="김 민호" userId="0f5da431a89d92c6" providerId="LiveId" clId="{3D5BE490-EDB8-407F-B5DB-250B48C364BB}" dt="2021-07-01T04:41:44.805" v="4435" actId="20577"/>
        <pc:sldMkLst>
          <pc:docMk/>
          <pc:sldMk cId="3130702737" sldId="320"/>
        </pc:sldMkLst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11" creationId="{353B6E19-DC74-4A99-9C8D-384720F1920F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12" creationId="{F90E68BB-8A11-4240-B099-40A9A42C359A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14" creationId="{90F15A8D-507B-47E6-A830-202D3277B51A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15" creationId="{4DD167BC-F771-4FC8-89C3-D6F360B21461}"/>
          </ac:spMkLst>
        </pc:spChg>
        <pc:spChg chg="mod">
          <ac:chgData name="김 민호" userId="0f5da431a89d92c6" providerId="LiveId" clId="{3D5BE490-EDB8-407F-B5DB-250B48C364BB}" dt="2021-07-01T04:41:44.805" v="4435" actId="20577"/>
          <ac:spMkLst>
            <pc:docMk/>
            <pc:sldMk cId="3130702737" sldId="320"/>
            <ac:spMk id="21" creationId="{08C7751D-8294-4D85-948D-1DB7A2B5F2E4}"/>
          </ac:spMkLst>
        </pc:spChg>
        <pc:spChg chg="mod">
          <ac:chgData name="김 민호" userId="0f5da431a89d92c6" providerId="LiveId" clId="{3D5BE490-EDB8-407F-B5DB-250B48C364BB}" dt="2021-06-30T15:10:27.946" v="3313" actId="20577"/>
          <ac:spMkLst>
            <pc:docMk/>
            <pc:sldMk cId="3130702737" sldId="320"/>
            <ac:spMk id="22" creationId="{F823846F-3B7C-443B-893A-9365AC7FF82C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31" creationId="{3D07649D-0F95-49C1-9142-39D38C1A6585}"/>
          </ac:spMkLst>
        </pc:spChg>
        <pc:spChg chg="add mod">
          <ac:chgData name="김 민호" userId="0f5da431a89d92c6" providerId="LiveId" clId="{3D5BE490-EDB8-407F-B5DB-250B48C364BB}" dt="2021-06-30T15:06:49.068" v="3299" actId="1076"/>
          <ac:spMkLst>
            <pc:docMk/>
            <pc:sldMk cId="3130702737" sldId="320"/>
            <ac:spMk id="34" creationId="{69B998CF-2A15-4743-B4F6-CD268E7A3BC6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36" creationId="{47E026BC-9A26-485F-852C-59C9A11A7C16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38" creationId="{A0A51867-2375-40EB-8CAD-9652C380424E}"/>
          </ac:spMkLst>
        </pc:spChg>
        <pc:spChg chg="add mod">
          <ac:chgData name="김 민호" userId="0f5da431a89d92c6" providerId="LiveId" clId="{3D5BE490-EDB8-407F-B5DB-250B48C364BB}" dt="2021-06-30T15:07:05.176" v="3302" actId="1076"/>
          <ac:spMkLst>
            <pc:docMk/>
            <pc:sldMk cId="3130702737" sldId="320"/>
            <ac:spMk id="40" creationId="{15D1E2C1-690F-4CAC-B1F4-68F1B7FB369F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41" creationId="{FF5E4163-02DC-4323-93EE-6C1C4482F415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42" creationId="{E90F7456-6E4A-4C73-ACF2-5CA61C00FDAE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43" creationId="{071A250F-2272-4DCE-9816-8595E5B84DE2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44" creationId="{E221DB6C-FDE4-4F21-B757-0639154DB937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49" creationId="{0384801C-5CFE-4C5A-A42E-EE2E93A62EF3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50" creationId="{34C45B6B-5AFB-4AC1-A130-63153E265EF8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52" creationId="{ED727E38-6B29-4964-AFE7-6329EBE7A44A}"/>
          </ac:spMkLst>
        </pc:spChg>
        <pc:spChg chg="add mod">
          <ac:chgData name="김 민호" userId="0f5da431a89d92c6" providerId="LiveId" clId="{3D5BE490-EDB8-407F-B5DB-250B48C364BB}" dt="2021-06-30T15:07:14.586" v="3304" actId="1076"/>
          <ac:spMkLst>
            <pc:docMk/>
            <pc:sldMk cId="3130702737" sldId="320"/>
            <ac:spMk id="54" creationId="{2BDE10AC-505C-41C4-8C6F-E9BAE2F75CBE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59" creationId="{C532C873-1617-4DB4-B897-4F6249C15888}"/>
          </ac:spMkLst>
        </pc:spChg>
        <pc:spChg chg="add del mod">
          <ac:chgData name="김 민호" userId="0f5da431a89d92c6" providerId="LiveId" clId="{3D5BE490-EDB8-407F-B5DB-250B48C364BB}" dt="2021-06-30T15:06:19.850" v="3297" actId="478"/>
          <ac:spMkLst>
            <pc:docMk/>
            <pc:sldMk cId="3130702737" sldId="320"/>
            <ac:spMk id="62" creationId="{FD258699-DEE7-4005-A48D-81EA119F1828}"/>
          </ac:spMkLst>
        </pc:spChg>
        <pc:spChg chg="del">
          <ac:chgData name="김 민호" userId="0f5da431a89d92c6" providerId="LiveId" clId="{3D5BE490-EDB8-407F-B5DB-250B48C364BB}" dt="2021-06-30T15:05:45.145" v="3294" actId="478"/>
          <ac:spMkLst>
            <pc:docMk/>
            <pc:sldMk cId="3130702737" sldId="320"/>
            <ac:spMk id="63" creationId="{78306A87-A42B-4412-BB55-212F4E6B46E7}"/>
          </ac:spMkLst>
        </pc:spChg>
        <pc:spChg chg="add del mod">
          <ac:chgData name="김 민호" userId="0f5da431a89d92c6" providerId="LiveId" clId="{3D5BE490-EDB8-407F-B5DB-250B48C364BB}" dt="2021-06-30T15:07:16.301" v="3305" actId="478"/>
          <ac:spMkLst>
            <pc:docMk/>
            <pc:sldMk cId="3130702737" sldId="320"/>
            <ac:spMk id="64" creationId="{FAFDE248-25F7-44F8-B0FF-5891F9889B1A}"/>
          </ac:spMkLst>
        </pc:spChg>
        <pc:graphicFrameChg chg="add mod">
          <ac:chgData name="김 민호" userId="0f5da431a89d92c6" providerId="LiveId" clId="{3D5BE490-EDB8-407F-B5DB-250B48C364BB}" dt="2021-06-30T15:06:49.068" v="3299" actId="1076"/>
          <ac:graphicFrameMkLst>
            <pc:docMk/>
            <pc:sldMk cId="3130702737" sldId="320"/>
            <ac:graphicFrameMk id="33" creationId="{CD818E0E-0EC0-4DE3-ABAF-B8C5DA453DCD}"/>
          </ac:graphicFrameMkLst>
        </pc:graphicFrameChg>
        <pc:graphicFrameChg chg="add mod">
          <ac:chgData name="김 민호" userId="0f5da431a89d92c6" providerId="LiveId" clId="{3D5BE490-EDB8-407F-B5DB-250B48C364BB}" dt="2021-06-30T15:06:56.785" v="3300" actId="1076"/>
          <ac:graphicFrameMkLst>
            <pc:docMk/>
            <pc:sldMk cId="3130702737" sldId="320"/>
            <ac:graphicFrameMk id="39" creationId="{9BE3D774-8EC5-4FA0-AFBE-EA3F32ABC4C1}"/>
          </ac:graphicFrameMkLst>
        </pc:graphicFrameChg>
        <pc:graphicFrameChg chg="add mod modGraphic">
          <ac:chgData name="김 민호" userId="0f5da431a89d92c6" providerId="LiveId" clId="{3D5BE490-EDB8-407F-B5DB-250B48C364BB}" dt="2021-06-30T15:07:09.369" v="3303" actId="1076"/>
          <ac:graphicFrameMkLst>
            <pc:docMk/>
            <pc:sldMk cId="3130702737" sldId="320"/>
            <ac:graphicFrameMk id="53" creationId="{717657FC-4A5F-4518-9221-875CF5BEF9CC}"/>
          </ac:graphicFrameMkLst>
        </pc:graphicFrame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4" creationId="{B5FB34A6-916B-4A0D-BA68-BFCD39F5ECBA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17" creationId="{D8B4E215-AF88-4EF4-AD08-5A3A9B60BCBB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20" creationId="{2C965361-35B4-4F3B-BCE2-DA3D6D065E9F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29" creationId="{9260DBDC-9BD0-4794-ADC0-BC59CFDE7B7D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35" creationId="{13796E14-706B-4575-8097-45E7F8E47B53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37" creationId="{11C88FB7-B3DA-4215-B765-57089A60BB08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45" creationId="{2CB8B860-A201-4B47-9B84-4C985E19D967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46" creationId="{FC865FF7-E676-450E-B012-0D9654820353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47" creationId="{E9ABB5BB-D091-4919-A3C1-9BAEC2ADE06E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48" creationId="{FAC758C9-1F1D-4C90-9B1C-160E5F4D7535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51" creationId="{8563BF7B-B2E7-4912-9A68-705AA9C435B3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57" creationId="{817CDEB7-41CF-4541-880A-9171F0CF1786}"/>
          </ac:cxnSpMkLst>
        </pc:cxnChg>
        <pc:cxnChg chg="add del mod">
          <ac:chgData name="김 민호" userId="0f5da431a89d92c6" providerId="LiveId" clId="{3D5BE490-EDB8-407F-B5DB-250B48C364BB}" dt="2021-06-30T15:06:19.850" v="3297" actId="478"/>
          <ac:cxnSpMkLst>
            <pc:docMk/>
            <pc:sldMk cId="3130702737" sldId="320"/>
            <ac:cxnSpMk id="60" creationId="{3FFF9998-240B-4BE4-8DA4-91B6C5F5F4E9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61" creationId="{EF1EACB6-2A2E-4F1F-A58C-2E98648CAB8A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65" creationId="{60CC905E-AFCA-49F8-9092-8CF5AD88FBB0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66" creationId="{AF01AD56-A42B-4250-A954-F7392AD1532A}"/>
          </ac:cxnSpMkLst>
        </pc:cxnChg>
        <pc:cxnChg chg="del mod">
          <ac:chgData name="김 민호" userId="0f5da431a89d92c6" providerId="LiveId" clId="{3D5BE490-EDB8-407F-B5DB-250B48C364BB}" dt="2021-06-30T15:05:45.145" v="3294" actId="478"/>
          <ac:cxnSpMkLst>
            <pc:docMk/>
            <pc:sldMk cId="3130702737" sldId="320"/>
            <ac:cxnSpMk id="69" creationId="{CBA13C09-4925-494D-A9AC-1E7076A4FBD4}"/>
          </ac:cxnSpMkLst>
        </pc:cxnChg>
      </pc:sldChg>
      <pc:sldChg chg="addSp delSp modSp add mod">
        <pc:chgData name="김 민호" userId="0f5da431a89d92c6" providerId="LiveId" clId="{3D5BE490-EDB8-407F-B5DB-250B48C364BB}" dt="2021-07-01T04:51:29.036" v="5049" actId="478"/>
        <pc:sldMkLst>
          <pc:docMk/>
          <pc:sldMk cId="892993879" sldId="321"/>
        </pc:sldMkLst>
        <pc:spChg chg="mod">
          <ac:chgData name="김 민호" userId="0f5da431a89d92c6" providerId="LiveId" clId="{3D5BE490-EDB8-407F-B5DB-250B48C364BB}" dt="2021-06-30T15:31:16.224" v="4233" actId="20577"/>
          <ac:spMkLst>
            <pc:docMk/>
            <pc:sldMk cId="892993879" sldId="321"/>
            <ac:spMk id="13" creationId="{5089CA66-C5BB-4FE9-B569-22BFB097C4E9}"/>
          </ac:spMkLst>
        </pc:spChg>
        <pc:spChg chg="add del mod">
          <ac:chgData name="김 민호" userId="0f5da431a89d92c6" providerId="LiveId" clId="{3D5BE490-EDB8-407F-B5DB-250B48C364BB}" dt="2021-06-30T15:25:38.740" v="3583" actId="478"/>
          <ac:spMkLst>
            <pc:docMk/>
            <pc:sldMk cId="892993879" sldId="321"/>
            <ac:spMk id="14" creationId="{10AF1E30-2187-4869-9B42-8E6DF3E25C89}"/>
          </ac:spMkLst>
        </pc:spChg>
        <pc:spChg chg="add del mod">
          <ac:chgData name="김 민호" userId="0f5da431a89d92c6" providerId="LiveId" clId="{3D5BE490-EDB8-407F-B5DB-250B48C364BB}" dt="2021-07-01T04:51:29.036" v="5049" actId="478"/>
          <ac:spMkLst>
            <pc:docMk/>
            <pc:sldMk cId="892993879" sldId="321"/>
            <ac:spMk id="15" creationId="{FE3758EB-A293-4387-AD64-49462EB3871E}"/>
          </ac:spMkLst>
        </pc:spChg>
        <pc:spChg chg="mod">
          <ac:chgData name="김 민호" userId="0f5da431a89d92c6" providerId="LiveId" clId="{3D5BE490-EDB8-407F-B5DB-250B48C364BB}" dt="2021-06-30T15:23:20.161" v="3404"/>
          <ac:spMkLst>
            <pc:docMk/>
            <pc:sldMk cId="892993879" sldId="321"/>
            <ac:spMk id="22" creationId="{F823846F-3B7C-443B-893A-9365AC7FF82C}"/>
          </ac:spMkLst>
        </pc:spChg>
        <pc:graphicFrameChg chg="add mod">
          <ac:chgData name="김 민호" userId="0f5da431a89d92c6" providerId="LiveId" clId="{3D5BE490-EDB8-407F-B5DB-250B48C364BB}" dt="2021-07-01T04:51:26.011" v="5048" actId="1037"/>
          <ac:graphicFrameMkLst>
            <pc:docMk/>
            <pc:sldMk cId="892993879" sldId="321"/>
            <ac:graphicFrameMk id="12" creationId="{9C81374D-F7FB-4FD4-81C4-02A5E378ABDF}"/>
          </ac:graphicFrameMkLst>
        </pc:graphicFrameChg>
        <pc:picChg chg="del">
          <ac:chgData name="김 민호" userId="0f5da431a89d92c6" providerId="LiveId" clId="{3D5BE490-EDB8-407F-B5DB-250B48C364BB}" dt="2021-06-30T15:25:18.431" v="3576" actId="478"/>
          <ac:picMkLst>
            <pc:docMk/>
            <pc:sldMk cId="892993879" sldId="321"/>
            <ac:picMk id="4" creationId="{D4AA54BE-9D82-4623-958F-C8BF295AF1AB}"/>
          </ac:picMkLst>
        </pc:picChg>
        <pc:picChg chg="add del mod">
          <ac:chgData name="김 민호" userId="0f5da431a89d92c6" providerId="LiveId" clId="{3D5BE490-EDB8-407F-B5DB-250B48C364BB}" dt="2021-07-01T04:51:07.437" v="5030" actId="478"/>
          <ac:picMkLst>
            <pc:docMk/>
            <pc:sldMk cId="892993879" sldId="321"/>
            <ac:picMk id="6" creationId="{1EFDCCC9-DA35-4EBF-BB7F-F9CC7921D976}"/>
          </ac:picMkLst>
        </pc:picChg>
        <pc:cxnChg chg="add mod">
          <ac:chgData name="김 민호" userId="0f5da431a89d92c6" providerId="LiveId" clId="{3D5BE490-EDB8-407F-B5DB-250B48C364BB}" dt="2021-07-01T04:51:26.011" v="5048" actId="1037"/>
          <ac:cxnSpMkLst>
            <pc:docMk/>
            <pc:sldMk cId="892993879" sldId="321"/>
            <ac:cxnSpMk id="14" creationId="{A0B5EB08-948B-4B26-A5E8-A9000EAA6513}"/>
          </ac:cxnSpMkLst>
        </pc:cxnChg>
      </pc:sldChg>
      <pc:sldChg chg="addSp delSp modSp add del mod delAnim">
        <pc:chgData name="김 민호" userId="0f5da431a89d92c6" providerId="LiveId" clId="{3D5BE490-EDB8-407F-B5DB-250B48C364BB}" dt="2021-07-01T04:42:05.224" v="4466" actId="1036"/>
        <pc:sldMkLst>
          <pc:docMk/>
          <pc:sldMk cId="2949580922" sldId="322"/>
        </pc:sldMkLst>
        <pc:spChg chg="add mod">
          <ac:chgData name="김 민호" userId="0f5da431a89d92c6" providerId="LiveId" clId="{3D5BE490-EDB8-407F-B5DB-250B48C364BB}" dt="2021-06-30T15:22:18.335" v="3380" actId="207"/>
          <ac:spMkLst>
            <pc:docMk/>
            <pc:sldMk cId="2949580922" sldId="322"/>
            <ac:spMk id="3" creationId="{DDA0BA2F-B68E-42C0-900B-CF50EAA324E2}"/>
          </ac:spMkLst>
        </pc:spChg>
        <pc:spChg chg="add mod">
          <ac:chgData name="김 민호" userId="0f5da431a89d92c6" providerId="LiveId" clId="{3D5BE490-EDB8-407F-B5DB-250B48C364BB}" dt="2021-07-01T04:42:05.224" v="4466" actId="1036"/>
          <ac:spMkLst>
            <pc:docMk/>
            <pc:sldMk cId="2949580922" sldId="322"/>
            <ac:spMk id="6" creationId="{9C3E3A09-75EF-4151-B16B-6F4145971317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11" creationId="{353B6E19-DC74-4A99-9C8D-384720F1920F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12" creationId="{F90E68BB-8A11-4240-B099-40A9A42C359A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14" creationId="{90F15A8D-507B-47E6-A830-202D3277B51A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15" creationId="{4DD167BC-F771-4FC8-89C3-D6F360B21461}"/>
          </ac:spMkLst>
        </pc:spChg>
        <pc:spChg chg="mod">
          <ac:chgData name="김 민호" userId="0f5da431a89d92c6" providerId="LiveId" clId="{3D5BE490-EDB8-407F-B5DB-250B48C364BB}" dt="2021-07-01T04:41:59.739" v="4451" actId="20577"/>
          <ac:spMkLst>
            <pc:docMk/>
            <pc:sldMk cId="2949580922" sldId="322"/>
            <ac:spMk id="21" creationId="{08C7751D-8294-4D85-948D-1DB7A2B5F2E4}"/>
          </ac:spMkLst>
        </pc:spChg>
        <pc:spChg chg="mod">
          <ac:chgData name="김 민호" userId="0f5da431a89d92c6" providerId="LiveId" clId="{3D5BE490-EDB8-407F-B5DB-250B48C364BB}" dt="2021-06-30T15:10:30.021" v="3315" actId="20577"/>
          <ac:spMkLst>
            <pc:docMk/>
            <pc:sldMk cId="2949580922" sldId="322"/>
            <ac:spMk id="22" creationId="{F823846F-3B7C-443B-893A-9365AC7FF82C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31" creationId="{3D07649D-0F95-49C1-9142-39D38C1A6585}"/>
          </ac:spMkLst>
        </pc:spChg>
        <pc:spChg chg="add mod">
          <ac:chgData name="김 민호" userId="0f5da431a89d92c6" providerId="LiveId" clId="{3D5BE490-EDB8-407F-B5DB-250B48C364BB}" dt="2021-06-30T15:21:29.039" v="3318"/>
          <ac:spMkLst>
            <pc:docMk/>
            <pc:sldMk cId="2949580922" sldId="322"/>
            <ac:spMk id="39" creationId="{8858BF63-2233-4C4B-AB88-4C369C8382A2}"/>
          </ac:spMkLst>
        </pc:spChg>
        <pc:spChg chg="add mod">
          <ac:chgData name="김 민호" userId="0f5da431a89d92c6" providerId="LiveId" clId="{3D5BE490-EDB8-407F-B5DB-250B48C364BB}" dt="2021-06-30T15:21:29.039" v="3318"/>
          <ac:spMkLst>
            <pc:docMk/>
            <pc:sldMk cId="2949580922" sldId="322"/>
            <ac:spMk id="40" creationId="{F01CB315-94CF-45B9-8D4E-CACD1A48ACFE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41" creationId="{FF5E4163-02DC-4323-93EE-6C1C4482F415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42" creationId="{E90F7456-6E4A-4C73-ACF2-5CA61C00FDAE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43" creationId="{071A250F-2272-4DCE-9816-8595E5B84DE2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44" creationId="{E221DB6C-FDE4-4F21-B757-0639154DB937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49" creationId="{0384801C-5CFE-4C5A-A42E-EE2E93A62EF3}"/>
          </ac:spMkLst>
        </pc:spChg>
        <pc:spChg chg="del">
          <ac:chgData name="김 민호" userId="0f5da431a89d92c6" providerId="LiveId" clId="{3D5BE490-EDB8-407F-B5DB-250B48C364BB}" dt="2021-06-30T15:21:28.638" v="3317" actId="478"/>
          <ac:spMkLst>
            <pc:docMk/>
            <pc:sldMk cId="2949580922" sldId="322"/>
            <ac:spMk id="63" creationId="{78306A87-A42B-4412-BB55-212F4E6B46E7}"/>
          </ac:spMkLst>
        </pc:spChg>
        <pc:graphicFrameChg chg="add mod">
          <ac:chgData name="김 민호" userId="0f5da431a89d92c6" providerId="LiveId" clId="{3D5BE490-EDB8-407F-B5DB-250B48C364BB}" dt="2021-06-30T15:21:29.039" v="3318"/>
          <ac:graphicFrameMkLst>
            <pc:docMk/>
            <pc:sldMk cId="2949580922" sldId="322"/>
            <ac:graphicFrameMk id="33" creationId="{89A1F472-1708-4918-A416-9D01853CA72D}"/>
          </ac:graphicFrameMkLst>
        </pc:graphicFrameChg>
        <pc:graphicFrameChg chg="add mod">
          <ac:chgData name="김 민호" userId="0f5da431a89d92c6" providerId="LiveId" clId="{3D5BE490-EDB8-407F-B5DB-250B48C364BB}" dt="2021-06-30T15:21:29.039" v="3318"/>
          <ac:graphicFrameMkLst>
            <pc:docMk/>
            <pc:sldMk cId="2949580922" sldId="322"/>
            <ac:graphicFrameMk id="35" creationId="{736E8CA7-C6F5-4568-A9A0-F345DC15D022}"/>
          </ac:graphicFrameMkLst>
        </pc:graphicFrameChg>
        <pc:graphicFrameChg chg="add mod">
          <ac:chgData name="김 민호" userId="0f5da431a89d92c6" providerId="LiveId" clId="{3D5BE490-EDB8-407F-B5DB-250B48C364BB}" dt="2021-06-30T15:21:29.039" v="3318"/>
          <ac:graphicFrameMkLst>
            <pc:docMk/>
            <pc:sldMk cId="2949580922" sldId="322"/>
            <ac:graphicFrameMk id="37" creationId="{D19DA65F-8C02-472E-ABB6-B1D27F25860A}"/>
          </ac:graphicFrameMkLst>
        </pc:graphicFrameChg>
        <pc:graphicFrameChg chg="add mod">
          <ac:chgData name="김 민호" userId="0f5da431a89d92c6" providerId="LiveId" clId="{3D5BE490-EDB8-407F-B5DB-250B48C364BB}" dt="2021-07-01T04:42:05.224" v="4466" actId="1036"/>
          <ac:graphicFrameMkLst>
            <pc:docMk/>
            <pc:sldMk cId="2949580922" sldId="322"/>
            <ac:graphicFrameMk id="50" creationId="{3EF54B5C-8AFF-481C-8EFC-62007E0714B5}"/>
          </ac:graphicFrameMkLst>
        </pc:graphicFrame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4" creationId="{B5FB34A6-916B-4A0D-BA68-BFCD39F5ECBA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17" creationId="{D8B4E215-AF88-4EF4-AD08-5A3A9B60BCBB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20" creationId="{2C965361-35B4-4F3B-BCE2-DA3D6D065E9F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29" creationId="{9260DBDC-9BD0-4794-ADC0-BC59CFDE7B7D}"/>
          </ac:cxnSpMkLst>
        </pc:cxnChg>
        <pc:cxnChg chg="add mod">
          <ac:chgData name="김 민호" userId="0f5da431a89d92c6" providerId="LiveId" clId="{3D5BE490-EDB8-407F-B5DB-250B48C364BB}" dt="2021-06-30T15:21:29.039" v="3318"/>
          <ac:cxnSpMkLst>
            <pc:docMk/>
            <pc:sldMk cId="2949580922" sldId="322"/>
            <ac:cxnSpMk id="34" creationId="{2D270BB4-9659-44A1-A252-90B760ACB7AC}"/>
          </ac:cxnSpMkLst>
        </pc:cxnChg>
        <pc:cxnChg chg="add mod">
          <ac:chgData name="김 민호" userId="0f5da431a89d92c6" providerId="LiveId" clId="{3D5BE490-EDB8-407F-B5DB-250B48C364BB}" dt="2021-06-30T15:21:29.039" v="3318"/>
          <ac:cxnSpMkLst>
            <pc:docMk/>
            <pc:sldMk cId="2949580922" sldId="322"/>
            <ac:cxnSpMk id="36" creationId="{9ED6BE24-4DC5-425A-BAE2-7E2F4151D59F}"/>
          </ac:cxnSpMkLst>
        </pc:cxnChg>
        <pc:cxnChg chg="add mod">
          <ac:chgData name="김 민호" userId="0f5da431a89d92c6" providerId="LiveId" clId="{3D5BE490-EDB8-407F-B5DB-250B48C364BB}" dt="2021-06-30T15:21:29.039" v="3318"/>
          <ac:cxnSpMkLst>
            <pc:docMk/>
            <pc:sldMk cId="2949580922" sldId="322"/>
            <ac:cxnSpMk id="38" creationId="{6D993456-2559-4E01-A8C3-6FED3EBADD41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45" creationId="{2CB8B860-A201-4B47-9B84-4C985E19D967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46" creationId="{FC865FF7-E676-450E-B012-0D9654820353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47" creationId="{E9ABB5BB-D091-4919-A3C1-9BAEC2ADE06E}"/>
          </ac:cxnSpMkLst>
        </pc:cxnChg>
        <pc:cxnChg chg="add mod">
          <ac:chgData name="김 민호" userId="0f5da431a89d92c6" providerId="LiveId" clId="{3D5BE490-EDB8-407F-B5DB-250B48C364BB}" dt="2021-06-30T15:21:29.039" v="3318"/>
          <ac:cxnSpMkLst>
            <pc:docMk/>
            <pc:sldMk cId="2949580922" sldId="322"/>
            <ac:cxnSpMk id="48" creationId="{1ACBDA67-794B-4C1E-859A-4B1373899951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61" creationId="{EF1EACB6-2A2E-4F1F-A58C-2E98648CAB8A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65" creationId="{60CC905E-AFCA-49F8-9092-8CF5AD88FBB0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66" creationId="{AF01AD56-A42B-4250-A954-F7392AD1532A}"/>
          </ac:cxnSpMkLst>
        </pc:cxnChg>
        <pc:cxnChg chg="del mod">
          <ac:chgData name="김 민호" userId="0f5da431a89d92c6" providerId="LiveId" clId="{3D5BE490-EDB8-407F-B5DB-250B48C364BB}" dt="2021-06-30T15:21:28.638" v="3317" actId="478"/>
          <ac:cxnSpMkLst>
            <pc:docMk/>
            <pc:sldMk cId="2949580922" sldId="322"/>
            <ac:cxnSpMk id="69" creationId="{CBA13C09-4925-494D-A9AC-1E7076A4FBD4}"/>
          </ac:cxnSpMkLst>
        </pc:cxnChg>
      </pc:sldChg>
      <pc:sldChg chg="addSp delSp modSp add mod">
        <pc:chgData name="김 민호" userId="0f5da431a89d92c6" providerId="LiveId" clId="{3D5BE490-EDB8-407F-B5DB-250B48C364BB}" dt="2021-07-01T05:10:03.446" v="5421" actId="20577"/>
        <pc:sldMkLst>
          <pc:docMk/>
          <pc:sldMk cId="1974841004" sldId="323"/>
        </pc:sldMkLst>
        <pc:spChg chg="mod">
          <ac:chgData name="김 민호" userId="0f5da431a89d92c6" providerId="LiveId" clId="{3D5BE490-EDB8-407F-B5DB-250B48C364BB}" dt="2021-06-30T15:31:23.700" v="4251" actId="20577"/>
          <ac:spMkLst>
            <pc:docMk/>
            <pc:sldMk cId="1974841004" sldId="323"/>
            <ac:spMk id="13" creationId="{5089CA66-C5BB-4FE9-B569-22BFB097C4E9}"/>
          </ac:spMkLst>
        </pc:spChg>
        <pc:spChg chg="add del mod">
          <ac:chgData name="김 민호" userId="0f5da431a89d92c6" providerId="LiveId" clId="{3D5BE490-EDB8-407F-B5DB-250B48C364BB}" dt="2021-06-30T15:25:16.003" v="3575" actId="478"/>
          <ac:spMkLst>
            <pc:docMk/>
            <pc:sldMk cId="1974841004" sldId="323"/>
            <ac:spMk id="14" creationId="{86CD27D1-40C2-4A8B-9363-834FE8F23A04}"/>
          </ac:spMkLst>
        </pc:spChg>
        <pc:spChg chg="add mod">
          <ac:chgData name="김 민호" userId="0f5da431a89d92c6" providerId="LiveId" clId="{3D5BE490-EDB8-407F-B5DB-250B48C364BB}" dt="2021-07-01T05:10:03.446" v="5421" actId="20577"/>
          <ac:spMkLst>
            <pc:docMk/>
            <pc:sldMk cId="1974841004" sldId="323"/>
            <ac:spMk id="19" creationId="{83B81770-122D-45B2-B1E2-82EAF326AD14}"/>
          </ac:spMkLst>
        </pc:spChg>
        <pc:spChg chg="add mod">
          <ac:chgData name="김 민호" userId="0f5da431a89d92c6" providerId="LiveId" clId="{3D5BE490-EDB8-407F-B5DB-250B48C364BB}" dt="2021-07-01T04:53:25.096" v="5075" actId="1076"/>
          <ac:spMkLst>
            <pc:docMk/>
            <pc:sldMk cId="1974841004" sldId="323"/>
            <ac:spMk id="20" creationId="{12A29F2D-4666-41EC-A0F9-38BE6BC8582C}"/>
          </ac:spMkLst>
        </pc:spChg>
        <pc:spChg chg="mod">
          <ac:chgData name="김 민호" userId="0f5da431a89d92c6" providerId="LiveId" clId="{3D5BE490-EDB8-407F-B5DB-250B48C364BB}" dt="2021-06-30T15:23:39.438" v="3461"/>
          <ac:spMkLst>
            <pc:docMk/>
            <pc:sldMk cId="1974841004" sldId="323"/>
            <ac:spMk id="22" creationId="{F823846F-3B7C-443B-893A-9365AC7FF82C}"/>
          </ac:spMkLst>
        </pc:spChg>
        <pc:graphicFrameChg chg="add mod">
          <ac:chgData name="김 민호" userId="0f5da431a89d92c6" providerId="LiveId" clId="{3D5BE490-EDB8-407F-B5DB-250B48C364BB}" dt="2021-07-01T04:52:25.320" v="5058" actId="1076"/>
          <ac:graphicFrameMkLst>
            <pc:docMk/>
            <pc:sldMk cId="1974841004" sldId="323"/>
            <ac:graphicFrameMk id="12" creationId="{9AC08618-8917-48A1-8F69-650403961961}"/>
          </ac:graphicFrameMkLst>
        </pc:graphicFrameChg>
        <pc:graphicFrameChg chg="add mod modGraphic">
          <ac:chgData name="김 민호" userId="0f5da431a89d92c6" providerId="LiveId" clId="{3D5BE490-EDB8-407F-B5DB-250B48C364BB}" dt="2021-07-01T04:52:36.272" v="5059" actId="1076"/>
          <ac:graphicFrameMkLst>
            <pc:docMk/>
            <pc:sldMk cId="1974841004" sldId="323"/>
            <ac:graphicFrameMk id="15" creationId="{C7000FE6-0A5C-485D-BC3F-85DEE5F8E867}"/>
          </ac:graphicFrameMkLst>
        </pc:graphicFrameChg>
        <pc:graphicFrameChg chg="add mod">
          <ac:chgData name="김 민호" userId="0f5da431a89d92c6" providerId="LiveId" clId="{3D5BE490-EDB8-407F-B5DB-250B48C364BB}" dt="2021-07-01T04:52:46.605" v="5060" actId="1076"/>
          <ac:graphicFrameMkLst>
            <pc:docMk/>
            <pc:sldMk cId="1974841004" sldId="323"/>
            <ac:graphicFrameMk id="17" creationId="{FF868E65-194B-404D-A1D8-BF5F880FF40F}"/>
          </ac:graphicFrameMkLst>
        </pc:graphicFrameChg>
        <pc:picChg chg="del">
          <ac:chgData name="김 민호" userId="0f5da431a89d92c6" providerId="LiveId" clId="{3D5BE490-EDB8-407F-B5DB-250B48C364BB}" dt="2021-06-30T15:24:42.691" v="3563" actId="478"/>
          <ac:picMkLst>
            <pc:docMk/>
            <pc:sldMk cId="1974841004" sldId="323"/>
            <ac:picMk id="4" creationId="{D4AA54BE-9D82-4623-958F-C8BF295AF1AB}"/>
          </ac:picMkLst>
        </pc:picChg>
        <pc:picChg chg="add del mod">
          <ac:chgData name="김 민호" userId="0f5da431a89d92c6" providerId="LiveId" clId="{3D5BE490-EDB8-407F-B5DB-250B48C364BB}" dt="2021-07-01T04:51:44.342" v="5050" actId="478"/>
          <ac:picMkLst>
            <pc:docMk/>
            <pc:sldMk cId="1974841004" sldId="323"/>
            <ac:picMk id="6" creationId="{CD69EA0F-1C19-448F-96BB-3D02C6BC35A6}"/>
          </ac:picMkLst>
        </pc:picChg>
        <pc:cxnChg chg="add mod">
          <ac:chgData name="김 민호" userId="0f5da431a89d92c6" providerId="LiveId" clId="{3D5BE490-EDB8-407F-B5DB-250B48C364BB}" dt="2021-07-01T04:53:32.419" v="5076" actId="14100"/>
          <ac:cxnSpMkLst>
            <pc:docMk/>
            <pc:sldMk cId="1974841004" sldId="323"/>
            <ac:cxnSpMk id="14" creationId="{E9885A08-FAEE-4BEC-A42D-BFB7C7F54475}"/>
          </ac:cxnSpMkLst>
        </pc:cxnChg>
        <pc:cxnChg chg="add mod">
          <ac:chgData name="김 민호" userId="0f5da431a89d92c6" providerId="LiveId" clId="{3D5BE490-EDB8-407F-B5DB-250B48C364BB}" dt="2021-07-01T04:53:35.891" v="5077" actId="14100"/>
          <ac:cxnSpMkLst>
            <pc:docMk/>
            <pc:sldMk cId="1974841004" sldId="323"/>
            <ac:cxnSpMk id="16" creationId="{4601FF6B-3FCE-4925-916D-50F4AA107823}"/>
          </ac:cxnSpMkLst>
        </pc:cxnChg>
        <pc:cxnChg chg="add mod">
          <ac:chgData name="김 민호" userId="0f5da431a89d92c6" providerId="LiveId" clId="{3D5BE490-EDB8-407F-B5DB-250B48C364BB}" dt="2021-07-01T04:53:39.006" v="5078" actId="14100"/>
          <ac:cxnSpMkLst>
            <pc:docMk/>
            <pc:sldMk cId="1974841004" sldId="323"/>
            <ac:cxnSpMk id="18" creationId="{B33A20A0-28DE-4CDC-A848-F91D522C72CE}"/>
          </ac:cxnSpMkLst>
        </pc:cxnChg>
        <pc:cxnChg chg="add mod">
          <ac:chgData name="김 민호" userId="0f5da431a89d92c6" providerId="LiveId" clId="{3D5BE490-EDB8-407F-B5DB-250B48C364BB}" dt="2021-07-01T04:53:25.096" v="5075" actId="1076"/>
          <ac:cxnSpMkLst>
            <pc:docMk/>
            <pc:sldMk cId="1974841004" sldId="323"/>
            <ac:cxnSpMk id="21" creationId="{43B1447B-4263-4070-9BAE-F32BBAFF1045}"/>
          </ac:cxnSpMkLst>
        </pc:cxnChg>
      </pc:sldChg>
      <pc:sldChg chg="addSp delSp modSp add mod modAnim">
        <pc:chgData name="김 민호" userId="0f5da431a89d92c6" providerId="LiveId" clId="{3D5BE490-EDB8-407F-B5DB-250B48C364BB}" dt="2021-07-01T05:09:59.567" v="5415" actId="20577"/>
        <pc:sldMkLst>
          <pc:docMk/>
          <pc:sldMk cId="3187577221" sldId="324"/>
        </pc:sldMkLst>
        <pc:spChg chg="add del mod">
          <ac:chgData name="김 민호" userId="0f5da431a89d92c6" providerId="LiveId" clId="{3D5BE490-EDB8-407F-B5DB-250B48C364BB}" dt="2021-07-01T04:54:09.657" v="5082" actId="478"/>
          <ac:spMkLst>
            <pc:docMk/>
            <pc:sldMk cId="3187577221" sldId="324"/>
            <ac:spMk id="12" creationId="{AC8ED369-C55D-49A1-A439-A1BD340ACBA1}"/>
          </ac:spMkLst>
        </pc:spChg>
        <pc:spChg chg="mod">
          <ac:chgData name="김 민호" userId="0f5da431a89d92c6" providerId="LiveId" clId="{3D5BE490-EDB8-407F-B5DB-250B48C364BB}" dt="2021-06-30T15:32:21.224" v="4284"/>
          <ac:spMkLst>
            <pc:docMk/>
            <pc:sldMk cId="3187577221" sldId="324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09:59.567" v="5415" actId="20577"/>
          <ac:spMkLst>
            <pc:docMk/>
            <pc:sldMk cId="3187577221" sldId="324"/>
            <ac:spMk id="20" creationId="{AA0EA1A7-A222-4C79-B675-6E0AA53C2786}"/>
          </ac:spMkLst>
        </pc:spChg>
        <pc:spChg chg="add mod">
          <ac:chgData name="김 민호" userId="0f5da431a89d92c6" providerId="LiveId" clId="{3D5BE490-EDB8-407F-B5DB-250B48C364BB}" dt="2021-07-01T04:55:27.061" v="5100" actId="1076"/>
          <ac:spMkLst>
            <pc:docMk/>
            <pc:sldMk cId="3187577221" sldId="324"/>
            <ac:spMk id="21" creationId="{DA76666A-D35E-4DF7-B0F7-0203089FFD6B}"/>
          </ac:spMkLst>
        </pc:spChg>
        <pc:graphicFrameChg chg="add mod">
          <ac:chgData name="김 민호" userId="0f5da431a89d92c6" providerId="LiveId" clId="{3D5BE490-EDB8-407F-B5DB-250B48C364BB}" dt="2021-07-01T04:54:18.170" v="5085" actId="1076"/>
          <ac:graphicFrameMkLst>
            <pc:docMk/>
            <pc:sldMk cId="3187577221" sldId="324"/>
            <ac:graphicFrameMk id="14" creationId="{85AE261F-32FE-4422-91B5-677BB1D8F4DC}"/>
          </ac:graphicFrameMkLst>
        </pc:graphicFrameChg>
        <pc:graphicFrameChg chg="add mod">
          <ac:chgData name="김 민호" userId="0f5da431a89d92c6" providerId="LiveId" clId="{3D5BE490-EDB8-407F-B5DB-250B48C364BB}" dt="2021-07-01T04:54:08.053" v="5081" actId="1076"/>
          <ac:graphicFrameMkLst>
            <pc:docMk/>
            <pc:sldMk cId="3187577221" sldId="324"/>
            <ac:graphicFrameMk id="16" creationId="{43035B7D-35B9-4C42-BA43-5091FD97382A}"/>
          </ac:graphicFrameMkLst>
        </pc:graphicFrameChg>
        <pc:graphicFrameChg chg="add mod">
          <ac:chgData name="김 민호" userId="0f5da431a89d92c6" providerId="LiveId" clId="{3D5BE490-EDB8-407F-B5DB-250B48C364BB}" dt="2021-07-01T04:54:08.053" v="5081" actId="1076"/>
          <ac:graphicFrameMkLst>
            <pc:docMk/>
            <pc:sldMk cId="3187577221" sldId="324"/>
            <ac:graphicFrameMk id="18" creationId="{D4D35218-8551-4D6F-AFCC-C1B53F4514E0}"/>
          </ac:graphicFrameMkLst>
        </pc:graphicFrameChg>
        <pc:graphicFrameChg chg="add mod">
          <ac:chgData name="김 민호" userId="0f5da431a89d92c6" providerId="LiveId" clId="{3D5BE490-EDB8-407F-B5DB-250B48C364BB}" dt="2021-07-01T04:54:22.229" v="5087" actId="1076"/>
          <ac:graphicFrameMkLst>
            <pc:docMk/>
            <pc:sldMk cId="3187577221" sldId="324"/>
            <ac:graphicFrameMk id="24" creationId="{91FB5927-F7CE-4D5F-BF7A-72494939951A}"/>
          </ac:graphicFrameMkLst>
        </pc:graphicFrameChg>
        <pc:picChg chg="del">
          <ac:chgData name="김 민호" userId="0f5da431a89d92c6" providerId="LiveId" clId="{3D5BE490-EDB8-407F-B5DB-250B48C364BB}" dt="2021-06-30T15:27:03.384" v="3894" actId="478"/>
          <ac:picMkLst>
            <pc:docMk/>
            <pc:sldMk cId="3187577221" sldId="324"/>
            <ac:picMk id="6" creationId="{CD69EA0F-1C19-448F-96BB-3D02C6BC35A6}"/>
          </ac:picMkLst>
        </pc:picChg>
        <pc:cxnChg chg="add mod">
          <ac:chgData name="김 민호" userId="0f5da431a89d92c6" providerId="LiveId" clId="{3D5BE490-EDB8-407F-B5DB-250B48C364BB}" dt="2021-07-01T04:54:18.170" v="5085" actId="1076"/>
          <ac:cxnSpMkLst>
            <pc:docMk/>
            <pc:sldMk cId="3187577221" sldId="324"/>
            <ac:cxnSpMk id="15" creationId="{7F7AB568-9080-466B-803B-ADB555C0095C}"/>
          </ac:cxnSpMkLst>
        </pc:cxnChg>
        <pc:cxnChg chg="add mod">
          <ac:chgData name="김 민호" userId="0f5da431a89d92c6" providerId="LiveId" clId="{3D5BE490-EDB8-407F-B5DB-250B48C364BB}" dt="2021-07-01T04:54:08.053" v="5081" actId="1076"/>
          <ac:cxnSpMkLst>
            <pc:docMk/>
            <pc:sldMk cId="3187577221" sldId="324"/>
            <ac:cxnSpMk id="17" creationId="{63A20A59-90B7-4048-89AF-D79A4873C894}"/>
          </ac:cxnSpMkLst>
        </pc:cxnChg>
        <pc:cxnChg chg="add mod">
          <ac:chgData name="김 민호" userId="0f5da431a89d92c6" providerId="LiveId" clId="{3D5BE490-EDB8-407F-B5DB-250B48C364BB}" dt="2021-07-01T05:09:59.567" v="5415" actId="20577"/>
          <ac:cxnSpMkLst>
            <pc:docMk/>
            <pc:sldMk cId="3187577221" sldId="324"/>
            <ac:cxnSpMk id="19" creationId="{CF78982C-0DB4-492F-8494-FC21742A94A5}"/>
          </ac:cxnSpMkLst>
        </pc:cxnChg>
        <pc:cxnChg chg="add mod">
          <ac:chgData name="김 민호" userId="0f5da431a89d92c6" providerId="LiveId" clId="{3D5BE490-EDB8-407F-B5DB-250B48C364BB}" dt="2021-07-01T04:55:27.061" v="5100" actId="1076"/>
          <ac:cxnSpMkLst>
            <pc:docMk/>
            <pc:sldMk cId="3187577221" sldId="324"/>
            <ac:cxnSpMk id="23" creationId="{FE102FE6-98D6-4B6B-9713-70389A2CA47A}"/>
          </ac:cxnSpMkLst>
        </pc:cxnChg>
        <pc:cxnChg chg="add mod">
          <ac:chgData name="김 민호" userId="0f5da431a89d92c6" providerId="LiveId" clId="{3D5BE490-EDB8-407F-B5DB-250B48C364BB}" dt="2021-07-01T04:55:27.061" v="5100" actId="1076"/>
          <ac:cxnSpMkLst>
            <pc:docMk/>
            <pc:sldMk cId="3187577221" sldId="324"/>
            <ac:cxnSpMk id="25" creationId="{F9C68774-0533-4FB5-BD10-0C1F4698A081}"/>
          </ac:cxnSpMkLst>
        </pc:cxnChg>
        <pc:cxnChg chg="add mod">
          <ac:chgData name="김 민호" userId="0f5da431a89d92c6" providerId="LiveId" clId="{3D5BE490-EDB8-407F-B5DB-250B48C364BB}" dt="2021-07-01T04:54:38.490" v="5093" actId="14100"/>
          <ac:cxnSpMkLst>
            <pc:docMk/>
            <pc:sldMk cId="3187577221" sldId="324"/>
            <ac:cxnSpMk id="28" creationId="{21B86876-0BE0-4EE3-903C-C254D90FF824}"/>
          </ac:cxnSpMkLst>
        </pc:cxnChg>
      </pc:sldChg>
      <pc:sldChg chg="addSp delSp modSp add mod delAnim modAnim">
        <pc:chgData name="김 민호" userId="0f5da431a89d92c6" providerId="LiveId" clId="{3D5BE490-EDB8-407F-B5DB-250B48C364BB}" dt="2021-07-01T05:09:55.529" v="5409" actId="20577"/>
        <pc:sldMkLst>
          <pc:docMk/>
          <pc:sldMk cId="692181498" sldId="325"/>
        </pc:sldMkLst>
        <pc:spChg chg="add del mod">
          <ac:chgData name="김 민호" userId="0f5da431a89d92c6" providerId="LiveId" clId="{3D5BE490-EDB8-407F-B5DB-250B48C364BB}" dt="2021-07-01T05:03:34.510" v="5305" actId="478"/>
          <ac:spMkLst>
            <pc:docMk/>
            <pc:sldMk cId="692181498" sldId="325"/>
            <ac:spMk id="9" creationId="{254C0E3F-79A1-45D1-A681-F3846F133590}"/>
          </ac:spMkLst>
        </pc:spChg>
        <pc:spChg chg="add del mod">
          <ac:chgData name="김 민호" userId="0f5da431a89d92c6" providerId="LiveId" clId="{3D5BE490-EDB8-407F-B5DB-250B48C364BB}" dt="2021-07-01T05:05:19.758" v="5329" actId="478"/>
          <ac:spMkLst>
            <pc:docMk/>
            <pc:sldMk cId="692181498" sldId="325"/>
            <ac:spMk id="10" creationId="{557D2A51-E2B1-4272-9C46-5EEE92D505DC}"/>
          </ac:spMkLst>
        </pc:spChg>
        <pc:spChg chg="add mod">
          <ac:chgData name="김 민호" userId="0f5da431a89d92c6" providerId="LiveId" clId="{3D5BE490-EDB8-407F-B5DB-250B48C364BB}" dt="2021-07-01T05:06:59.158" v="5343" actId="206"/>
          <ac:spMkLst>
            <pc:docMk/>
            <pc:sldMk cId="692181498" sldId="325"/>
            <ac:spMk id="11" creationId="{F0B5ABBA-3DD8-4793-BB38-9AEEF8E872E4}"/>
          </ac:spMkLst>
        </pc:spChg>
        <pc:spChg chg="del">
          <ac:chgData name="김 민호" userId="0f5da431a89d92c6" providerId="LiveId" clId="{3D5BE490-EDB8-407F-B5DB-250B48C364BB}" dt="2021-07-01T04:57:18.980" v="5242" actId="478"/>
          <ac:spMkLst>
            <pc:docMk/>
            <pc:sldMk cId="692181498" sldId="325"/>
            <ac:spMk id="12" creationId="{AC8ED369-C55D-49A1-A439-A1BD340ACBA1}"/>
          </ac:spMkLst>
        </pc:spChg>
        <pc:spChg chg="mod">
          <ac:chgData name="김 민호" userId="0f5da431a89d92c6" providerId="LiveId" clId="{3D5BE490-EDB8-407F-B5DB-250B48C364BB}" dt="2021-07-01T04:57:56.584" v="5278"/>
          <ac:spMkLst>
            <pc:docMk/>
            <pc:sldMk cId="692181498" sldId="325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09:55.529" v="5409" actId="20577"/>
          <ac:spMkLst>
            <pc:docMk/>
            <pc:sldMk cId="692181498" sldId="325"/>
            <ac:spMk id="20" creationId="{0286C48E-1351-48A4-A348-F89072B0FD8F}"/>
          </ac:spMkLst>
        </pc:spChg>
        <pc:spChg chg="add mod">
          <ac:chgData name="김 민호" userId="0f5da431a89d92c6" providerId="LiveId" clId="{3D5BE490-EDB8-407F-B5DB-250B48C364BB}" dt="2021-07-01T04:57:14.263" v="5240"/>
          <ac:spMkLst>
            <pc:docMk/>
            <pc:sldMk cId="692181498" sldId="325"/>
            <ac:spMk id="21" creationId="{91B09C61-705B-4354-A91F-31A71FDE67AB}"/>
          </ac:spMkLst>
        </pc:spChg>
        <pc:spChg chg="add mod">
          <ac:chgData name="김 민호" userId="0f5da431a89d92c6" providerId="LiveId" clId="{3D5BE490-EDB8-407F-B5DB-250B48C364BB}" dt="2021-07-01T05:01:54.071" v="5300" actId="14100"/>
          <ac:spMkLst>
            <pc:docMk/>
            <pc:sldMk cId="692181498" sldId="325"/>
            <ac:spMk id="25" creationId="{75AAD7FF-7D0F-4559-A047-4F24A1888545}"/>
          </ac:spMkLst>
        </pc:spChg>
        <pc:graphicFrameChg chg="add mod">
          <ac:chgData name="김 민호" userId="0f5da431a89d92c6" providerId="LiveId" clId="{3D5BE490-EDB8-407F-B5DB-250B48C364BB}" dt="2021-07-01T04:57:14.263" v="5240"/>
          <ac:graphicFrameMkLst>
            <pc:docMk/>
            <pc:sldMk cId="692181498" sldId="325"/>
            <ac:graphicFrameMk id="14" creationId="{46800684-CB5D-48BF-8506-384FD67E5AEF}"/>
          </ac:graphicFrameMkLst>
        </pc:graphicFrameChg>
        <pc:graphicFrameChg chg="add mod">
          <ac:chgData name="김 민호" userId="0f5da431a89d92c6" providerId="LiveId" clId="{3D5BE490-EDB8-407F-B5DB-250B48C364BB}" dt="2021-07-01T04:57:14.263" v="5240"/>
          <ac:graphicFrameMkLst>
            <pc:docMk/>
            <pc:sldMk cId="692181498" sldId="325"/>
            <ac:graphicFrameMk id="16" creationId="{237A8C1F-9F99-47E2-BE0C-9A3FA70B3B14}"/>
          </ac:graphicFrameMkLst>
        </pc:graphicFrameChg>
        <pc:graphicFrameChg chg="add mod">
          <ac:chgData name="김 민호" userId="0f5da431a89d92c6" providerId="LiveId" clId="{3D5BE490-EDB8-407F-B5DB-250B48C364BB}" dt="2021-07-01T04:57:14.263" v="5240"/>
          <ac:graphicFrameMkLst>
            <pc:docMk/>
            <pc:sldMk cId="692181498" sldId="325"/>
            <ac:graphicFrameMk id="18" creationId="{CBF14D3E-7A15-4A20-BE6F-104B0643884A}"/>
          </ac:graphicFrameMkLst>
        </pc:graphicFrameChg>
        <pc:graphicFrameChg chg="add del mod">
          <ac:chgData name="김 민호" userId="0f5da431a89d92c6" providerId="LiveId" clId="{3D5BE490-EDB8-407F-B5DB-250B48C364BB}" dt="2021-07-01T05:01:26.779" v="5281" actId="478"/>
          <ac:graphicFrameMkLst>
            <pc:docMk/>
            <pc:sldMk cId="692181498" sldId="325"/>
            <ac:graphicFrameMk id="24" creationId="{9C68943B-2884-4D21-9305-CB6C215BD3E7}"/>
          </ac:graphicFrameMkLst>
        </pc:graphicFrameChg>
        <pc:picChg chg="add mod ord">
          <ac:chgData name="김 민호" userId="0f5da431a89d92c6" providerId="LiveId" clId="{3D5BE490-EDB8-407F-B5DB-250B48C364BB}" dt="2021-07-01T05:08:12.624" v="5383" actId="1037"/>
          <ac:picMkLst>
            <pc:docMk/>
            <pc:sldMk cId="692181498" sldId="325"/>
            <ac:picMk id="29" creationId="{19D4F640-0045-4DF1-B314-C29B820F0B3F}"/>
          </ac:picMkLst>
        </pc:picChg>
        <pc:cxnChg chg="add del mod">
          <ac:chgData name="김 민호" userId="0f5da431a89d92c6" providerId="LiveId" clId="{3D5BE490-EDB8-407F-B5DB-250B48C364BB}" dt="2021-07-01T04:58:13.927" v="5280" actId="478"/>
          <ac:cxnSpMkLst>
            <pc:docMk/>
            <pc:sldMk cId="692181498" sldId="325"/>
            <ac:cxnSpMk id="4" creationId="{4E19BA93-479C-4DBC-B554-54E7E98B9305}"/>
          </ac:cxnSpMkLst>
        </pc:cxnChg>
        <pc:cxnChg chg="add mod">
          <ac:chgData name="김 민호" userId="0f5da431a89d92c6" providerId="LiveId" clId="{3D5BE490-EDB8-407F-B5DB-250B48C364BB}" dt="2021-07-01T04:57:14.263" v="5240"/>
          <ac:cxnSpMkLst>
            <pc:docMk/>
            <pc:sldMk cId="692181498" sldId="325"/>
            <ac:cxnSpMk id="15" creationId="{BAFE9A03-140D-46E1-9AF9-ED3EEF025627}"/>
          </ac:cxnSpMkLst>
        </pc:cxnChg>
        <pc:cxnChg chg="add mod">
          <ac:chgData name="김 민호" userId="0f5da431a89d92c6" providerId="LiveId" clId="{3D5BE490-EDB8-407F-B5DB-250B48C364BB}" dt="2021-07-01T04:57:14.263" v="5240"/>
          <ac:cxnSpMkLst>
            <pc:docMk/>
            <pc:sldMk cId="692181498" sldId="325"/>
            <ac:cxnSpMk id="17" creationId="{8B575F6B-8098-41B6-88B3-33698DDBBA57}"/>
          </ac:cxnSpMkLst>
        </pc:cxnChg>
        <pc:cxnChg chg="add mod">
          <ac:chgData name="김 민호" userId="0f5da431a89d92c6" providerId="LiveId" clId="{3D5BE490-EDB8-407F-B5DB-250B48C364BB}" dt="2021-07-01T05:09:55.529" v="5409" actId="20577"/>
          <ac:cxnSpMkLst>
            <pc:docMk/>
            <pc:sldMk cId="692181498" sldId="325"/>
            <ac:cxnSpMk id="19" creationId="{C2456585-6A94-43F3-BF06-F6162053F5D8}"/>
          </ac:cxnSpMkLst>
        </pc:cxnChg>
        <pc:cxnChg chg="add mod">
          <ac:chgData name="김 민호" userId="0f5da431a89d92c6" providerId="LiveId" clId="{3D5BE490-EDB8-407F-B5DB-250B48C364BB}" dt="2021-07-01T04:57:14.263" v="5240"/>
          <ac:cxnSpMkLst>
            <pc:docMk/>
            <pc:sldMk cId="692181498" sldId="325"/>
            <ac:cxnSpMk id="23" creationId="{7CC132EE-C43D-4CDC-B63A-178C8FE49046}"/>
          </ac:cxnSpMkLst>
        </pc:cxnChg>
        <pc:cxnChg chg="add mod">
          <ac:chgData name="김 민호" userId="0f5da431a89d92c6" providerId="LiveId" clId="{3D5BE490-EDB8-407F-B5DB-250B48C364BB}" dt="2021-07-01T05:01:54.071" v="5300" actId="14100"/>
          <ac:cxnSpMkLst>
            <pc:docMk/>
            <pc:sldMk cId="692181498" sldId="325"/>
            <ac:cxnSpMk id="26" creationId="{2FC4927B-6A11-4439-B0C9-6BDEE3B910B8}"/>
          </ac:cxnSpMkLst>
        </pc:cxnChg>
      </pc:sldChg>
      <pc:sldChg chg="addSp delSp modSp add mod">
        <pc:chgData name="김 민호" userId="0f5da431a89d92c6" providerId="LiveId" clId="{3D5BE490-EDB8-407F-B5DB-250B48C364BB}" dt="2021-07-01T05:09:46.877" v="5395" actId="20577"/>
        <pc:sldMkLst>
          <pc:docMk/>
          <pc:sldMk cId="516939225" sldId="326"/>
        </pc:sldMkLst>
        <pc:spChg chg="del">
          <ac:chgData name="김 민호" userId="0f5da431a89d92c6" providerId="LiveId" clId="{3D5BE490-EDB8-407F-B5DB-250B48C364BB}" dt="2021-07-01T05:09:26.192" v="5384" actId="478"/>
          <ac:spMkLst>
            <pc:docMk/>
            <pc:sldMk cId="516939225" sldId="326"/>
            <ac:spMk id="12" creationId="{AC8ED369-C55D-49A1-A439-A1BD340ACBA1}"/>
          </ac:spMkLst>
        </pc:spChg>
        <pc:spChg chg="mod">
          <ac:chgData name="김 민호" userId="0f5da431a89d92c6" providerId="LiveId" clId="{3D5BE490-EDB8-407F-B5DB-250B48C364BB}" dt="2021-06-30T15:32:29.578" v="4297" actId="20577"/>
          <ac:spMkLst>
            <pc:docMk/>
            <pc:sldMk cId="516939225" sldId="326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09:46.877" v="5395" actId="20577"/>
          <ac:spMkLst>
            <pc:docMk/>
            <pc:sldMk cId="516939225" sldId="326"/>
            <ac:spMk id="20" creationId="{09D3EB16-D6ED-4171-AEA0-3783759A5C9A}"/>
          </ac:spMkLst>
        </pc:spChg>
        <pc:spChg chg="add mod">
          <ac:chgData name="김 민호" userId="0f5da431a89d92c6" providerId="LiveId" clId="{3D5BE490-EDB8-407F-B5DB-250B48C364BB}" dt="2021-07-01T05:09:43.451" v="5391" actId="1076"/>
          <ac:spMkLst>
            <pc:docMk/>
            <pc:sldMk cId="516939225" sldId="326"/>
            <ac:spMk id="21" creationId="{9D5A898C-AFF3-4BCD-98F6-568AC2E7288D}"/>
          </ac:spMkLst>
        </pc:spChg>
        <pc:graphicFrameChg chg="add mod">
          <ac:chgData name="김 민호" userId="0f5da431a89d92c6" providerId="LiveId" clId="{3D5BE490-EDB8-407F-B5DB-250B48C364BB}" dt="2021-07-01T05:09:33.967" v="5386" actId="1076"/>
          <ac:graphicFrameMkLst>
            <pc:docMk/>
            <pc:sldMk cId="516939225" sldId="326"/>
            <ac:graphicFrameMk id="14" creationId="{EF2D92BA-9E94-4040-BCA1-B09B715F71A9}"/>
          </ac:graphicFrameMkLst>
        </pc:graphicFrameChg>
        <pc:graphicFrameChg chg="add mod">
          <ac:chgData name="김 민호" userId="0f5da431a89d92c6" providerId="LiveId" clId="{3D5BE490-EDB8-407F-B5DB-250B48C364BB}" dt="2021-07-01T05:09:33.967" v="5386" actId="1076"/>
          <ac:graphicFrameMkLst>
            <pc:docMk/>
            <pc:sldMk cId="516939225" sldId="326"/>
            <ac:graphicFrameMk id="16" creationId="{BC765C84-5A5D-4A38-A32F-C8039B5B2CA7}"/>
          </ac:graphicFrameMkLst>
        </pc:graphicFrameChg>
        <pc:graphicFrameChg chg="add mod">
          <ac:chgData name="김 민호" userId="0f5da431a89d92c6" providerId="LiveId" clId="{3D5BE490-EDB8-407F-B5DB-250B48C364BB}" dt="2021-07-01T05:09:33.967" v="5386" actId="1076"/>
          <ac:graphicFrameMkLst>
            <pc:docMk/>
            <pc:sldMk cId="516939225" sldId="326"/>
            <ac:graphicFrameMk id="18" creationId="{FACB3687-16A8-4556-A39C-108F1E9E5461}"/>
          </ac:graphicFrameMkLst>
        </pc:graphicFrameChg>
        <pc:cxnChg chg="add mod">
          <ac:chgData name="김 민호" userId="0f5da431a89d92c6" providerId="LiveId" clId="{3D5BE490-EDB8-407F-B5DB-250B48C364BB}" dt="2021-07-01T05:09:33.967" v="5386" actId="1076"/>
          <ac:cxnSpMkLst>
            <pc:docMk/>
            <pc:sldMk cId="516939225" sldId="326"/>
            <ac:cxnSpMk id="15" creationId="{099B9A2F-4BB4-4F6D-95A2-10435BD80513}"/>
          </ac:cxnSpMkLst>
        </pc:cxnChg>
        <pc:cxnChg chg="add mod">
          <ac:chgData name="김 민호" userId="0f5da431a89d92c6" providerId="LiveId" clId="{3D5BE490-EDB8-407F-B5DB-250B48C364BB}" dt="2021-07-01T05:09:33.967" v="5386" actId="1076"/>
          <ac:cxnSpMkLst>
            <pc:docMk/>
            <pc:sldMk cId="516939225" sldId="326"/>
            <ac:cxnSpMk id="17" creationId="{7361E09F-2813-479A-A635-430D07F1C47C}"/>
          </ac:cxnSpMkLst>
        </pc:cxnChg>
        <pc:cxnChg chg="add mod">
          <ac:chgData name="김 민호" userId="0f5da431a89d92c6" providerId="LiveId" clId="{3D5BE490-EDB8-407F-B5DB-250B48C364BB}" dt="2021-07-01T05:09:46.877" v="5395" actId="20577"/>
          <ac:cxnSpMkLst>
            <pc:docMk/>
            <pc:sldMk cId="516939225" sldId="326"/>
            <ac:cxnSpMk id="19" creationId="{84858690-66AE-4EF3-B9DB-DE6C4034C995}"/>
          </ac:cxnSpMkLst>
        </pc:cxnChg>
        <pc:cxnChg chg="add mod">
          <ac:chgData name="김 민호" userId="0f5da431a89d92c6" providerId="LiveId" clId="{3D5BE490-EDB8-407F-B5DB-250B48C364BB}" dt="2021-07-01T05:09:43.451" v="5391" actId="1076"/>
          <ac:cxnSpMkLst>
            <pc:docMk/>
            <pc:sldMk cId="516939225" sldId="326"/>
            <ac:cxnSpMk id="23" creationId="{F5395EB5-5CB9-4EE0-A301-DDA41EF0FEDF}"/>
          </ac:cxnSpMkLst>
        </pc:cxnChg>
      </pc:sldChg>
      <pc:sldChg chg="addSp delSp modSp add mod">
        <pc:chgData name="김 민호" userId="0f5da431a89d92c6" providerId="LiveId" clId="{3D5BE490-EDB8-407F-B5DB-250B48C364BB}" dt="2021-07-01T05:11:37.306" v="5453" actId="1076"/>
        <pc:sldMkLst>
          <pc:docMk/>
          <pc:sldMk cId="2779363976" sldId="327"/>
        </pc:sldMkLst>
        <pc:spChg chg="mod">
          <ac:chgData name="김 민호" userId="0f5da431a89d92c6" providerId="LiveId" clId="{3D5BE490-EDB8-407F-B5DB-250B48C364BB}" dt="2021-06-30T15:31:09.596" v="4220" actId="20577"/>
          <ac:spMkLst>
            <pc:docMk/>
            <pc:sldMk cId="2779363976" sldId="327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11:37.306" v="5453" actId="1076"/>
          <ac:spMkLst>
            <pc:docMk/>
            <pc:sldMk cId="2779363976" sldId="327"/>
            <ac:spMk id="19" creationId="{333711CD-401A-4CB2-868B-A0CEC11AAC44}"/>
          </ac:spMkLst>
        </pc:spChg>
        <pc:spChg chg="add mod">
          <ac:chgData name="김 민호" userId="0f5da431a89d92c6" providerId="LiveId" clId="{3D5BE490-EDB8-407F-B5DB-250B48C364BB}" dt="2021-07-01T05:11:37.306" v="5453" actId="1076"/>
          <ac:spMkLst>
            <pc:docMk/>
            <pc:sldMk cId="2779363976" sldId="327"/>
            <ac:spMk id="20" creationId="{61BBB44A-F3D5-4D3E-BD83-46AB80541AF7}"/>
          </ac:spMkLst>
        </pc:spChg>
        <pc:spChg chg="mod">
          <ac:chgData name="김 민호" userId="0f5da431a89d92c6" providerId="LiveId" clId="{3D5BE490-EDB8-407F-B5DB-250B48C364BB}" dt="2021-06-30T15:30:58.984" v="4177"/>
          <ac:spMkLst>
            <pc:docMk/>
            <pc:sldMk cId="2779363976" sldId="327"/>
            <ac:spMk id="22" creationId="{F823846F-3B7C-443B-893A-9365AC7FF82C}"/>
          </ac:spMkLst>
        </pc:spChg>
        <pc:spChg chg="add mod">
          <ac:chgData name="김 민호" userId="0f5da431a89d92c6" providerId="LiveId" clId="{3D5BE490-EDB8-407F-B5DB-250B48C364BB}" dt="2021-07-01T05:11:37.306" v="5453" actId="1076"/>
          <ac:spMkLst>
            <pc:docMk/>
            <pc:sldMk cId="2779363976" sldId="327"/>
            <ac:spMk id="23" creationId="{B4CC4EA6-548D-4078-ABE6-79C4C8CC66D1}"/>
          </ac:spMkLst>
        </pc:spChg>
        <pc:graphicFrameChg chg="add mod">
          <ac:chgData name="김 민호" userId="0f5da431a89d92c6" providerId="LiveId" clId="{3D5BE490-EDB8-407F-B5DB-250B48C364BB}" dt="2021-07-01T05:11:37.306" v="5453" actId="1076"/>
          <ac:graphicFrameMkLst>
            <pc:docMk/>
            <pc:sldMk cId="2779363976" sldId="327"/>
            <ac:graphicFrameMk id="12" creationId="{DB469CD8-911D-49C4-BD3E-DCDCA873E976}"/>
          </ac:graphicFrameMkLst>
        </pc:graphicFrameChg>
        <pc:graphicFrameChg chg="add mod">
          <ac:chgData name="김 민호" userId="0f5da431a89d92c6" providerId="LiveId" clId="{3D5BE490-EDB8-407F-B5DB-250B48C364BB}" dt="2021-07-01T05:11:37.306" v="5453" actId="1076"/>
          <ac:graphicFrameMkLst>
            <pc:docMk/>
            <pc:sldMk cId="2779363976" sldId="327"/>
            <ac:graphicFrameMk id="15" creationId="{CF361274-3CB8-4DF0-9A62-C978B56E596B}"/>
          </ac:graphicFrameMkLst>
        </pc:graphicFrameChg>
        <pc:graphicFrameChg chg="add mod">
          <ac:chgData name="김 민호" userId="0f5da431a89d92c6" providerId="LiveId" clId="{3D5BE490-EDB8-407F-B5DB-250B48C364BB}" dt="2021-07-01T05:11:37.306" v="5453" actId="1076"/>
          <ac:graphicFrameMkLst>
            <pc:docMk/>
            <pc:sldMk cId="2779363976" sldId="327"/>
            <ac:graphicFrameMk id="17" creationId="{8BE67426-784F-44DE-AC76-C09ED6F1BAB9}"/>
          </ac:graphicFrameMkLst>
        </pc:graphicFrameChg>
        <pc:picChg chg="del">
          <ac:chgData name="김 민호" userId="0f5da431a89d92c6" providerId="LiveId" clId="{3D5BE490-EDB8-407F-B5DB-250B48C364BB}" dt="2021-07-01T05:11:34.165" v="5451" actId="478"/>
          <ac:picMkLst>
            <pc:docMk/>
            <pc:sldMk cId="2779363976" sldId="327"/>
            <ac:picMk id="6" creationId="{CD69EA0F-1C19-448F-96BB-3D02C6BC35A6}"/>
          </ac:picMkLst>
        </pc:picChg>
        <pc:cxnChg chg="add mod">
          <ac:chgData name="김 민호" userId="0f5da431a89d92c6" providerId="LiveId" clId="{3D5BE490-EDB8-407F-B5DB-250B48C364BB}" dt="2021-07-01T05:11:37.306" v="5453" actId="1076"/>
          <ac:cxnSpMkLst>
            <pc:docMk/>
            <pc:sldMk cId="2779363976" sldId="327"/>
            <ac:cxnSpMk id="14" creationId="{71A57BB2-0AE7-4924-9497-1F4D688DBCE0}"/>
          </ac:cxnSpMkLst>
        </pc:cxnChg>
        <pc:cxnChg chg="add mod">
          <ac:chgData name="김 민호" userId="0f5da431a89d92c6" providerId="LiveId" clId="{3D5BE490-EDB8-407F-B5DB-250B48C364BB}" dt="2021-07-01T05:11:37.306" v="5453" actId="1076"/>
          <ac:cxnSpMkLst>
            <pc:docMk/>
            <pc:sldMk cId="2779363976" sldId="327"/>
            <ac:cxnSpMk id="16" creationId="{AFBA9014-B601-418C-9266-3A606827DA8A}"/>
          </ac:cxnSpMkLst>
        </pc:cxnChg>
        <pc:cxnChg chg="add mod">
          <ac:chgData name="김 민호" userId="0f5da431a89d92c6" providerId="LiveId" clId="{3D5BE490-EDB8-407F-B5DB-250B48C364BB}" dt="2021-07-01T05:11:37.306" v="5453" actId="1076"/>
          <ac:cxnSpMkLst>
            <pc:docMk/>
            <pc:sldMk cId="2779363976" sldId="327"/>
            <ac:cxnSpMk id="18" creationId="{8D02B374-FA54-4FE2-A5CC-2424292F0F8F}"/>
          </ac:cxnSpMkLst>
        </pc:cxnChg>
        <pc:cxnChg chg="add mod">
          <ac:chgData name="김 민호" userId="0f5da431a89d92c6" providerId="LiveId" clId="{3D5BE490-EDB8-407F-B5DB-250B48C364BB}" dt="2021-07-01T05:11:37.306" v="5453" actId="1076"/>
          <ac:cxnSpMkLst>
            <pc:docMk/>
            <pc:sldMk cId="2779363976" sldId="327"/>
            <ac:cxnSpMk id="21" creationId="{85FEAC33-3A77-46C7-B5C5-E6F91FAD301D}"/>
          </ac:cxnSpMkLst>
        </pc:cxnChg>
        <pc:cxnChg chg="add mod">
          <ac:chgData name="김 민호" userId="0f5da431a89d92c6" providerId="LiveId" clId="{3D5BE490-EDB8-407F-B5DB-250B48C364BB}" dt="2021-07-01T05:11:37.306" v="5453" actId="1076"/>
          <ac:cxnSpMkLst>
            <pc:docMk/>
            <pc:sldMk cId="2779363976" sldId="327"/>
            <ac:cxnSpMk id="24" creationId="{6DC178CB-C753-4916-9FE5-4D1EC5A8CBF9}"/>
          </ac:cxnSpMkLst>
        </pc:cxnChg>
      </pc:sldChg>
      <pc:sldChg chg="addSp delSp modSp add mod modAnim">
        <pc:chgData name="김 민호" userId="0f5da431a89d92c6" providerId="LiveId" clId="{3D5BE490-EDB8-407F-B5DB-250B48C364BB}" dt="2021-07-01T05:58:23.546" v="5718"/>
        <pc:sldMkLst>
          <pc:docMk/>
          <pc:sldMk cId="3192491282" sldId="328"/>
        </pc:sldMkLst>
        <pc:spChg chg="del">
          <ac:chgData name="김 민호" userId="0f5da431a89d92c6" providerId="LiveId" clId="{3D5BE490-EDB8-407F-B5DB-250B48C364BB}" dt="2021-07-01T05:10:56.009" v="5430" actId="478"/>
          <ac:spMkLst>
            <pc:docMk/>
            <pc:sldMk cId="3192491282" sldId="328"/>
            <ac:spMk id="12" creationId="{AC8ED369-C55D-49A1-A439-A1BD340ACBA1}"/>
          </ac:spMkLst>
        </pc:spChg>
        <pc:spChg chg="mod">
          <ac:chgData name="김 민호" userId="0f5da431a89d92c6" providerId="LiveId" clId="{3D5BE490-EDB8-407F-B5DB-250B48C364BB}" dt="2021-07-01T05:12:40.674" v="5476"/>
          <ac:spMkLst>
            <pc:docMk/>
            <pc:sldMk cId="3192491282" sldId="328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11:53.353" v="5454" actId="1076"/>
          <ac:spMkLst>
            <pc:docMk/>
            <pc:sldMk cId="3192491282" sldId="328"/>
            <ac:spMk id="20" creationId="{73ADF8FC-351A-4E1F-BE86-93DCF3F03917}"/>
          </ac:spMkLst>
        </pc:spChg>
        <pc:spChg chg="add mod">
          <ac:chgData name="김 민호" userId="0f5da431a89d92c6" providerId="LiveId" clId="{3D5BE490-EDB8-407F-B5DB-250B48C364BB}" dt="2021-07-01T05:11:53.353" v="5454" actId="1076"/>
          <ac:spMkLst>
            <pc:docMk/>
            <pc:sldMk cId="3192491282" sldId="328"/>
            <ac:spMk id="21" creationId="{087BB362-1D18-448E-B7B8-ECCF4F8925AD}"/>
          </ac:spMkLst>
        </pc:spChg>
        <pc:spChg chg="mod">
          <ac:chgData name="김 민호" userId="0f5da431a89d92c6" providerId="LiveId" clId="{3D5BE490-EDB8-407F-B5DB-250B48C364BB}" dt="2021-07-01T04:42:41.523" v="4477"/>
          <ac:spMkLst>
            <pc:docMk/>
            <pc:sldMk cId="3192491282" sldId="328"/>
            <ac:spMk id="22" creationId="{F823846F-3B7C-443B-893A-9365AC7FF82C}"/>
          </ac:spMkLst>
        </pc:spChg>
        <pc:spChg chg="add mod">
          <ac:chgData name="김 민호" userId="0f5da431a89d92c6" providerId="LiveId" clId="{3D5BE490-EDB8-407F-B5DB-250B48C364BB}" dt="2021-07-01T05:11:53.353" v="5454" actId="1076"/>
          <ac:spMkLst>
            <pc:docMk/>
            <pc:sldMk cId="3192491282" sldId="328"/>
            <ac:spMk id="28" creationId="{6AB63F31-C63B-4307-9F93-CA1B79DB0566}"/>
          </ac:spMkLst>
        </pc:spChg>
        <pc:spChg chg="add mod">
          <ac:chgData name="김 민호" userId="0f5da431a89d92c6" providerId="LiveId" clId="{3D5BE490-EDB8-407F-B5DB-250B48C364BB}" dt="2021-07-01T05:13:58.171" v="5495" actId="1076"/>
          <ac:spMkLst>
            <pc:docMk/>
            <pc:sldMk cId="3192491282" sldId="328"/>
            <ac:spMk id="45" creationId="{5803C9D7-4D57-4DE9-BFEE-203393D742F5}"/>
          </ac:spMkLst>
        </pc:spChg>
        <pc:spChg chg="add mod">
          <ac:chgData name="김 민호" userId="0f5da431a89d92c6" providerId="LiveId" clId="{3D5BE490-EDB8-407F-B5DB-250B48C364BB}" dt="2021-07-01T05:14:03.444" v="5497" actId="1076"/>
          <ac:spMkLst>
            <pc:docMk/>
            <pc:sldMk cId="3192491282" sldId="328"/>
            <ac:spMk id="46" creationId="{B92F051A-619D-4422-BA4E-F7374B29AF3C}"/>
          </ac:spMkLst>
        </pc:spChg>
        <pc:spChg chg="add mod">
          <ac:chgData name="김 민호" userId="0f5da431a89d92c6" providerId="LiveId" clId="{3D5BE490-EDB8-407F-B5DB-250B48C364BB}" dt="2021-07-01T05:15:27.315" v="5530" actId="1076"/>
          <ac:spMkLst>
            <pc:docMk/>
            <pc:sldMk cId="3192491282" sldId="328"/>
            <ac:spMk id="54" creationId="{6237FDDB-492A-45C1-BB2C-08AA9428DC00}"/>
          </ac:spMkLst>
        </pc:spChg>
        <pc:graphicFrameChg chg="add mod">
          <ac:chgData name="김 민호" userId="0f5da431a89d92c6" providerId="LiveId" clId="{3D5BE490-EDB8-407F-B5DB-250B48C364BB}" dt="2021-07-01T05:11:53.353" v="5454" actId="1076"/>
          <ac:graphicFrameMkLst>
            <pc:docMk/>
            <pc:sldMk cId="3192491282" sldId="328"/>
            <ac:graphicFrameMk id="14" creationId="{B2ED8CCD-253B-4896-8D65-8ADD139147FC}"/>
          </ac:graphicFrameMkLst>
        </pc:graphicFrameChg>
        <pc:graphicFrameChg chg="add mod">
          <ac:chgData name="김 민호" userId="0f5da431a89d92c6" providerId="LiveId" clId="{3D5BE490-EDB8-407F-B5DB-250B48C364BB}" dt="2021-07-01T05:11:53.353" v="5454" actId="1076"/>
          <ac:graphicFrameMkLst>
            <pc:docMk/>
            <pc:sldMk cId="3192491282" sldId="328"/>
            <ac:graphicFrameMk id="16" creationId="{7FA4E163-B9EE-427D-B335-5AA8280ADF3E}"/>
          </ac:graphicFrameMkLst>
        </pc:graphicFrameChg>
        <pc:graphicFrameChg chg="add mod">
          <ac:chgData name="김 민호" userId="0f5da431a89d92c6" providerId="LiveId" clId="{3D5BE490-EDB8-407F-B5DB-250B48C364BB}" dt="2021-07-01T05:11:53.353" v="5454" actId="1076"/>
          <ac:graphicFrameMkLst>
            <pc:docMk/>
            <pc:sldMk cId="3192491282" sldId="328"/>
            <ac:graphicFrameMk id="18" creationId="{92166478-336A-4FC7-BC6B-B182E89D3987}"/>
          </ac:graphicFrameMkLst>
        </pc:graphicFrameChg>
        <pc:graphicFrameChg chg="add del mod modGraphic">
          <ac:chgData name="김 민호" userId="0f5da431a89d92c6" providerId="LiveId" clId="{3D5BE490-EDB8-407F-B5DB-250B48C364BB}" dt="2021-07-01T05:12:51.337" v="5481" actId="478"/>
          <ac:graphicFrameMkLst>
            <pc:docMk/>
            <pc:sldMk cId="3192491282" sldId="328"/>
            <ac:graphicFrameMk id="32" creationId="{0816BE13-34FA-4B3F-9CBB-5D22D819C7B8}"/>
          </ac:graphicFrameMkLst>
        </pc:graphicFrameChg>
        <pc:graphicFrameChg chg="add del mod">
          <ac:chgData name="김 민호" userId="0f5da431a89d92c6" providerId="LiveId" clId="{3D5BE490-EDB8-407F-B5DB-250B48C364BB}" dt="2021-07-01T05:12:49.930" v="5480"/>
          <ac:graphicFrameMkLst>
            <pc:docMk/>
            <pc:sldMk cId="3192491282" sldId="328"/>
            <ac:graphicFrameMk id="34" creationId="{8DE783CD-BC63-4731-9857-380B2FAD46D1}"/>
          </ac:graphicFrameMkLst>
        </pc:graphicFrameChg>
        <pc:graphicFrameChg chg="add mod">
          <ac:chgData name="김 민호" userId="0f5da431a89d92c6" providerId="LiveId" clId="{3D5BE490-EDB8-407F-B5DB-250B48C364BB}" dt="2021-07-01T05:13:02.974" v="5485" actId="1076"/>
          <ac:graphicFrameMkLst>
            <pc:docMk/>
            <pc:sldMk cId="3192491282" sldId="328"/>
            <ac:graphicFrameMk id="36" creationId="{6B5AFDDE-31B2-447E-AFFB-C399FF12EFF9}"/>
          </ac:graphicFrameMkLst>
        </pc:graphicFrameChg>
        <pc:graphicFrameChg chg="add del mod">
          <ac:chgData name="김 민호" userId="0f5da431a89d92c6" providerId="LiveId" clId="{3D5BE490-EDB8-407F-B5DB-250B48C364BB}" dt="2021-07-01T05:14:09.440" v="5501"/>
          <ac:graphicFrameMkLst>
            <pc:docMk/>
            <pc:sldMk cId="3192491282" sldId="328"/>
            <ac:graphicFrameMk id="47" creationId="{F8434932-2399-4609-916C-86921B791755}"/>
          </ac:graphicFrameMkLst>
        </pc:graphicFrameChg>
        <pc:graphicFrameChg chg="add del mod">
          <ac:chgData name="김 민호" userId="0f5da431a89d92c6" providerId="LiveId" clId="{3D5BE490-EDB8-407F-B5DB-250B48C364BB}" dt="2021-07-01T05:15:21.600" v="5526" actId="478"/>
          <ac:graphicFrameMkLst>
            <pc:docMk/>
            <pc:sldMk cId="3192491282" sldId="328"/>
            <ac:graphicFrameMk id="48" creationId="{557F4741-CAA9-4EFB-BDD3-2C427341F0D3}"/>
          </ac:graphicFrameMkLst>
        </pc:graphicFrameChg>
        <pc:graphicFrameChg chg="add mod">
          <ac:chgData name="김 민호" userId="0f5da431a89d92c6" providerId="LiveId" clId="{3D5BE490-EDB8-407F-B5DB-250B48C364BB}" dt="2021-07-01T05:15:37.312" v="5534" actId="1076"/>
          <ac:graphicFrameMkLst>
            <pc:docMk/>
            <pc:sldMk cId="3192491282" sldId="328"/>
            <ac:graphicFrameMk id="67" creationId="{15A9AC98-BBA1-4F52-A74B-22A73A175D03}"/>
          </ac:graphicFrameMkLst>
        </pc:graphicFrameChg>
        <pc:cxnChg chg="add mod">
          <ac:chgData name="김 민호" userId="0f5da431a89d92c6" providerId="LiveId" clId="{3D5BE490-EDB8-407F-B5DB-250B48C364BB}" dt="2021-07-01T05:11:53.353" v="5454" actId="1076"/>
          <ac:cxnSpMkLst>
            <pc:docMk/>
            <pc:sldMk cId="3192491282" sldId="328"/>
            <ac:cxnSpMk id="15" creationId="{4E4C55D7-2B9C-49B9-9A55-BD921D9478B9}"/>
          </ac:cxnSpMkLst>
        </pc:cxnChg>
        <pc:cxnChg chg="add mod">
          <ac:chgData name="김 민호" userId="0f5da431a89d92c6" providerId="LiveId" clId="{3D5BE490-EDB8-407F-B5DB-250B48C364BB}" dt="2021-07-01T05:11:53.353" v="5454" actId="1076"/>
          <ac:cxnSpMkLst>
            <pc:docMk/>
            <pc:sldMk cId="3192491282" sldId="328"/>
            <ac:cxnSpMk id="17" creationId="{DBE02A11-F70E-44B8-8206-53986B6D48B3}"/>
          </ac:cxnSpMkLst>
        </pc:cxnChg>
        <pc:cxnChg chg="add mod">
          <ac:chgData name="김 민호" userId="0f5da431a89d92c6" providerId="LiveId" clId="{3D5BE490-EDB8-407F-B5DB-250B48C364BB}" dt="2021-07-01T05:11:53.353" v="5454" actId="1076"/>
          <ac:cxnSpMkLst>
            <pc:docMk/>
            <pc:sldMk cId="3192491282" sldId="328"/>
            <ac:cxnSpMk id="19" creationId="{8F12B1ED-6EA5-492F-B60C-82EC54AA8D6D}"/>
          </ac:cxnSpMkLst>
        </pc:cxnChg>
        <pc:cxnChg chg="add mod">
          <ac:chgData name="김 민호" userId="0f5da431a89d92c6" providerId="LiveId" clId="{3D5BE490-EDB8-407F-B5DB-250B48C364BB}" dt="2021-07-01T05:11:53.353" v="5454" actId="1076"/>
          <ac:cxnSpMkLst>
            <pc:docMk/>
            <pc:sldMk cId="3192491282" sldId="328"/>
            <ac:cxnSpMk id="23" creationId="{A904C2C6-707D-4005-B9B5-88A4C6488DB2}"/>
          </ac:cxnSpMkLst>
        </pc:cxnChg>
        <pc:cxnChg chg="add mod">
          <ac:chgData name="김 민호" userId="0f5da431a89d92c6" providerId="LiveId" clId="{3D5BE490-EDB8-407F-B5DB-250B48C364BB}" dt="2021-07-01T05:11:53.353" v="5454" actId="1076"/>
          <ac:cxnSpMkLst>
            <pc:docMk/>
            <pc:sldMk cId="3192491282" sldId="328"/>
            <ac:cxnSpMk id="29" creationId="{C4E3AE06-996A-4538-9FC8-A82AA424FFFB}"/>
          </ac:cxnSpMkLst>
        </pc:cxnChg>
        <pc:cxnChg chg="add del mod">
          <ac:chgData name="김 민호" userId="0f5da431a89d92c6" providerId="LiveId" clId="{3D5BE490-EDB8-407F-B5DB-250B48C364BB}" dt="2021-07-01T05:12:49.930" v="5480"/>
          <ac:cxnSpMkLst>
            <pc:docMk/>
            <pc:sldMk cId="3192491282" sldId="328"/>
            <ac:cxnSpMk id="33" creationId="{2997AF1E-F006-4B50-A700-549CB767659F}"/>
          </ac:cxnSpMkLst>
        </pc:cxnChg>
        <pc:cxnChg chg="add mod">
          <ac:chgData name="김 민호" userId="0f5da431a89d92c6" providerId="LiveId" clId="{3D5BE490-EDB8-407F-B5DB-250B48C364BB}" dt="2021-07-01T05:13:11.151" v="5487" actId="14100"/>
          <ac:cxnSpMkLst>
            <pc:docMk/>
            <pc:sldMk cId="3192491282" sldId="328"/>
            <ac:cxnSpMk id="35" creationId="{72DEB034-0669-4100-98BB-F48D787BC114}"/>
          </ac:cxnSpMkLst>
        </pc:cxnChg>
        <pc:cxnChg chg="add mod">
          <ac:chgData name="김 민호" userId="0f5da431a89d92c6" providerId="LiveId" clId="{3D5BE490-EDB8-407F-B5DB-250B48C364BB}" dt="2021-07-01T05:13:23.584" v="5490" actId="14100"/>
          <ac:cxnSpMkLst>
            <pc:docMk/>
            <pc:sldMk cId="3192491282" sldId="328"/>
            <ac:cxnSpMk id="39" creationId="{AB68D582-FB25-488A-9698-4A9AAD098D1F}"/>
          </ac:cxnSpMkLst>
        </pc:cxnChg>
        <pc:cxnChg chg="add mod">
          <ac:chgData name="김 민호" userId="0f5da431a89d92c6" providerId="LiveId" clId="{3D5BE490-EDB8-407F-B5DB-250B48C364BB}" dt="2021-07-01T05:13:29.565" v="5493" actId="14100"/>
          <ac:cxnSpMkLst>
            <pc:docMk/>
            <pc:sldMk cId="3192491282" sldId="328"/>
            <ac:cxnSpMk id="42" creationId="{09323FA3-FE45-43D2-AA9C-15E40EC4F88E}"/>
          </ac:cxnSpMkLst>
        </pc:cxnChg>
        <pc:cxnChg chg="add mod">
          <ac:chgData name="김 민호" userId="0f5da431a89d92c6" providerId="LiveId" clId="{3D5BE490-EDB8-407F-B5DB-250B48C364BB}" dt="2021-07-01T05:15:31.020" v="5532" actId="14100"/>
          <ac:cxnSpMkLst>
            <pc:docMk/>
            <pc:sldMk cId="3192491282" sldId="328"/>
            <ac:cxnSpMk id="49" creationId="{7BCC0449-BE67-4390-B126-8FAF9B1EB234}"/>
          </ac:cxnSpMkLst>
        </pc:cxnChg>
        <pc:cxnChg chg="add del mod">
          <ac:chgData name="김 민호" userId="0f5da431a89d92c6" providerId="LiveId" clId="{3D5BE490-EDB8-407F-B5DB-250B48C364BB}" dt="2021-07-01T05:14:34.636" v="5510"/>
          <ac:cxnSpMkLst>
            <pc:docMk/>
            <pc:sldMk cId="3192491282" sldId="328"/>
            <ac:cxnSpMk id="52" creationId="{26FC9B2F-8C65-4C6E-BEDA-3ACD203193A3}"/>
          </ac:cxnSpMkLst>
        </pc:cxnChg>
        <pc:cxnChg chg="add del mod">
          <ac:chgData name="김 민호" userId="0f5da431a89d92c6" providerId="LiveId" clId="{3D5BE490-EDB8-407F-B5DB-250B48C364BB}" dt="2021-07-01T05:15:24.231" v="5529" actId="478"/>
          <ac:cxnSpMkLst>
            <pc:docMk/>
            <pc:sldMk cId="3192491282" sldId="328"/>
            <ac:cxnSpMk id="53" creationId="{6E6A28A9-776F-4480-A081-190F1E96FAF6}"/>
          </ac:cxnSpMkLst>
        </pc:cxnChg>
        <pc:cxnChg chg="add mod">
          <ac:chgData name="김 민호" userId="0f5da431a89d92c6" providerId="LiveId" clId="{3D5BE490-EDB8-407F-B5DB-250B48C364BB}" dt="2021-07-01T05:15:29.253" v="5531" actId="14100"/>
          <ac:cxnSpMkLst>
            <pc:docMk/>
            <pc:sldMk cId="3192491282" sldId="328"/>
            <ac:cxnSpMk id="57" creationId="{BA8EF7A3-645E-41B8-B028-0353E62D7B18}"/>
          </ac:cxnSpMkLst>
        </pc:cxnChg>
        <pc:cxnChg chg="add del mod">
          <ac:chgData name="김 민호" userId="0f5da431a89d92c6" providerId="LiveId" clId="{3D5BE490-EDB8-407F-B5DB-250B48C364BB}" dt="2021-07-01T05:15:23.352" v="5528" actId="478"/>
          <ac:cxnSpMkLst>
            <pc:docMk/>
            <pc:sldMk cId="3192491282" sldId="328"/>
            <ac:cxnSpMk id="59" creationId="{B2988915-A1AA-4B0D-8F93-696FCF231A99}"/>
          </ac:cxnSpMkLst>
        </pc:cxnChg>
        <pc:cxnChg chg="add del mod">
          <ac:chgData name="김 민호" userId="0f5da431a89d92c6" providerId="LiveId" clId="{3D5BE490-EDB8-407F-B5DB-250B48C364BB}" dt="2021-07-01T05:15:22.145" v="5527" actId="478"/>
          <ac:cxnSpMkLst>
            <pc:docMk/>
            <pc:sldMk cId="3192491282" sldId="328"/>
            <ac:cxnSpMk id="62" creationId="{C1780120-1816-4055-A3BE-B091D15F33A8}"/>
          </ac:cxnSpMkLst>
        </pc:cxnChg>
        <pc:cxnChg chg="add mod">
          <ac:chgData name="김 민호" userId="0f5da431a89d92c6" providerId="LiveId" clId="{3D5BE490-EDB8-407F-B5DB-250B48C364BB}" dt="2021-07-01T05:15:39.701" v="5535" actId="14100"/>
          <ac:cxnSpMkLst>
            <pc:docMk/>
            <pc:sldMk cId="3192491282" sldId="328"/>
            <ac:cxnSpMk id="68" creationId="{9939B4B8-5A1D-4F80-909F-2E43CCB2F1A0}"/>
          </ac:cxnSpMkLst>
        </pc:cxnChg>
        <pc:cxnChg chg="add mod">
          <ac:chgData name="김 민호" userId="0f5da431a89d92c6" providerId="LiveId" clId="{3D5BE490-EDB8-407F-B5DB-250B48C364BB}" dt="2021-07-01T05:15:47.301" v="5537" actId="14100"/>
          <ac:cxnSpMkLst>
            <pc:docMk/>
            <pc:sldMk cId="3192491282" sldId="328"/>
            <ac:cxnSpMk id="69" creationId="{39476115-8C1A-4558-8AD5-0CDF7710A3EA}"/>
          </ac:cxnSpMkLst>
        </pc:cxnChg>
        <pc:cxnChg chg="add mod">
          <ac:chgData name="김 민호" userId="0f5da431a89d92c6" providerId="LiveId" clId="{3D5BE490-EDB8-407F-B5DB-250B48C364BB}" dt="2021-07-01T05:15:53.068" v="5540" actId="14100"/>
          <ac:cxnSpMkLst>
            <pc:docMk/>
            <pc:sldMk cId="3192491282" sldId="328"/>
            <ac:cxnSpMk id="73" creationId="{D7AA836A-5D56-44DE-BFAF-38902CF50600}"/>
          </ac:cxnSpMkLst>
        </pc:cxnChg>
      </pc:sldChg>
      <pc:sldChg chg="addSp delSp modSp add mod modAnim">
        <pc:chgData name="김 민호" userId="0f5da431a89d92c6" providerId="LiveId" clId="{3D5BE490-EDB8-407F-B5DB-250B48C364BB}" dt="2021-07-01T05:23:15.027" v="5582"/>
        <pc:sldMkLst>
          <pc:docMk/>
          <pc:sldMk cId="428636152" sldId="329"/>
        </pc:sldMkLst>
        <pc:spChg chg="del">
          <ac:chgData name="김 민호" userId="0f5da431a89d92c6" providerId="LiveId" clId="{3D5BE490-EDB8-407F-B5DB-250B48C364BB}" dt="2021-07-01T05:20:03.926" v="5560" actId="478"/>
          <ac:spMkLst>
            <pc:docMk/>
            <pc:sldMk cId="428636152" sldId="329"/>
            <ac:spMk id="12" creationId="{AC8ED369-C55D-49A1-A439-A1BD340ACBA1}"/>
          </ac:spMkLst>
        </pc:spChg>
        <pc:spChg chg="mod">
          <ac:chgData name="김 민호" userId="0f5da431a89d92c6" providerId="LiveId" clId="{3D5BE490-EDB8-407F-B5DB-250B48C364BB}" dt="2021-07-01T04:49:34.635" v="5016"/>
          <ac:spMkLst>
            <pc:docMk/>
            <pc:sldMk cId="428636152" sldId="329"/>
            <ac:spMk id="13" creationId="{5089CA66-C5BB-4FE9-B569-22BFB097C4E9}"/>
          </ac:spMkLst>
        </pc:spChg>
        <pc:spChg chg="add mod">
          <ac:chgData name="김 민호" userId="0f5da431a89d92c6" providerId="LiveId" clId="{3D5BE490-EDB8-407F-B5DB-250B48C364BB}" dt="2021-07-01T05:19:49.929" v="5558"/>
          <ac:spMkLst>
            <pc:docMk/>
            <pc:sldMk cId="428636152" sldId="329"/>
            <ac:spMk id="20" creationId="{52048342-624B-48EC-B35B-50BEC4A7B626}"/>
          </ac:spMkLst>
        </pc:spChg>
        <pc:spChg chg="add mod">
          <ac:chgData name="김 민호" userId="0f5da431a89d92c6" providerId="LiveId" clId="{3D5BE490-EDB8-407F-B5DB-250B48C364BB}" dt="2021-07-01T05:19:49.929" v="5558"/>
          <ac:spMkLst>
            <pc:docMk/>
            <pc:sldMk cId="428636152" sldId="329"/>
            <ac:spMk id="21" creationId="{9111B067-F509-4821-BB2D-9B3E96155465}"/>
          </ac:spMkLst>
        </pc:spChg>
        <pc:spChg chg="mod">
          <ac:chgData name="김 민호" userId="0f5da431a89d92c6" providerId="LiveId" clId="{3D5BE490-EDB8-407F-B5DB-250B48C364BB}" dt="2021-07-01T04:49:46.659" v="5024"/>
          <ac:spMkLst>
            <pc:docMk/>
            <pc:sldMk cId="428636152" sldId="329"/>
            <ac:spMk id="22" creationId="{F823846F-3B7C-443B-893A-9365AC7FF82C}"/>
          </ac:spMkLst>
        </pc:spChg>
        <pc:spChg chg="add mod">
          <ac:chgData name="김 민호" userId="0f5da431a89d92c6" providerId="LiveId" clId="{3D5BE490-EDB8-407F-B5DB-250B48C364BB}" dt="2021-07-01T05:19:49.929" v="5558"/>
          <ac:spMkLst>
            <pc:docMk/>
            <pc:sldMk cId="428636152" sldId="329"/>
            <ac:spMk id="24" creationId="{AD55C236-A4AE-400A-8774-F4C431C1CBDE}"/>
          </ac:spMkLst>
        </pc:spChg>
        <pc:spChg chg="add mod">
          <ac:chgData name="김 민호" userId="0f5da431a89d92c6" providerId="LiveId" clId="{3D5BE490-EDB8-407F-B5DB-250B48C364BB}" dt="2021-07-01T05:20:02.389" v="5559"/>
          <ac:spMkLst>
            <pc:docMk/>
            <pc:sldMk cId="428636152" sldId="329"/>
            <ac:spMk id="26" creationId="{65D79EE7-D3E1-4BE3-9F8A-929E4CB0D0BA}"/>
          </ac:spMkLst>
        </pc:spChg>
        <pc:spChg chg="add mod">
          <ac:chgData name="김 민호" userId="0f5da431a89d92c6" providerId="LiveId" clId="{3D5BE490-EDB8-407F-B5DB-250B48C364BB}" dt="2021-07-01T05:20:02.389" v="5559"/>
          <ac:spMkLst>
            <pc:docMk/>
            <pc:sldMk cId="428636152" sldId="329"/>
            <ac:spMk id="28" creationId="{2E8AC5CD-D77D-4613-B903-154AACE50A53}"/>
          </ac:spMkLst>
        </pc:spChg>
        <pc:spChg chg="add mod">
          <ac:chgData name="김 민호" userId="0f5da431a89d92c6" providerId="LiveId" clId="{3D5BE490-EDB8-407F-B5DB-250B48C364BB}" dt="2021-07-01T05:20:02.389" v="5559"/>
          <ac:spMkLst>
            <pc:docMk/>
            <pc:sldMk cId="428636152" sldId="329"/>
            <ac:spMk id="31" creationId="{634D8384-545B-47C8-BC94-B6A855D4F6B4}"/>
          </ac:spMkLst>
        </pc:spChg>
        <pc:spChg chg="add mod">
          <ac:chgData name="김 민호" userId="0f5da431a89d92c6" providerId="LiveId" clId="{3D5BE490-EDB8-407F-B5DB-250B48C364BB}" dt="2021-07-01T05:21:07.276" v="5567" actId="1076"/>
          <ac:spMkLst>
            <pc:docMk/>
            <pc:sldMk cId="428636152" sldId="329"/>
            <ac:spMk id="37" creationId="{F6A61B47-91F1-428E-8CE8-F882F6962ADD}"/>
          </ac:spMkLst>
        </pc:spChg>
        <pc:spChg chg="add mod">
          <ac:chgData name="김 민호" userId="0f5da431a89d92c6" providerId="LiveId" clId="{3D5BE490-EDB8-407F-B5DB-250B48C364BB}" dt="2021-07-01T05:22:52.010" v="5579" actId="14100"/>
          <ac:spMkLst>
            <pc:docMk/>
            <pc:sldMk cId="428636152" sldId="329"/>
            <ac:spMk id="40" creationId="{7D89F4A7-7375-49BA-AFD7-E79AC2994C26}"/>
          </ac:spMkLst>
        </pc:spChg>
        <pc:graphicFrameChg chg="add mod">
          <ac:chgData name="김 민호" userId="0f5da431a89d92c6" providerId="LiveId" clId="{3D5BE490-EDB8-407F-B5DB-250B48C364BB}" dt="2021-07-01T05:19:49.929" v="5558"/>
          <ac:graphicFrameMkLst>
            <pc:docMk/>
            <pc:sldMk cId="428636152" sldId="329"/>
            <ac:graphicFrameMk id="14" creationId="{6B7BA4BF-1980-4CDF-807C-B00C2F98040B}"/>
          </ac:graphicFrameMkLst>
        </pc:graphicFrameChg>
        <pc:graphicFrameChg chg="add mod">
          <ac:chgData name="김 민호" userId="0f5da431a89d92c6" providerId="LiveId" clId="{3D5BE490-EDB8-407F-B5DB-250B48C364BB}" dt="2021-07-01T05:19:49.929" v="5558"/>
          <ac:graphicFrameMkLst>
            <pc:docMk/>
            <pc:sldMk cId="428636152" sldId="329"/>
            <ac:graphicFrameMk id="16" creationId="{5084B4C7-9CD4-4DF9-88A3-02ACDE552673}"/>
          </ac:graphicFrameMkLst>
        </pc:graphicFrameChg>
        <pc:graphicFrameChg chg="add mod">
          <ac:chgData name="김 민호" userId="0f5da431a89d92c6" providerId="LiveId" clId="{3D5BE490-EDB8-407F-B5DB-250B48C364BB}" dt="2021-07-01T05:19:49.929" v="5558"/>
          <ac:graphicFrameMkLst>
            <pc:docMk/>
            <pc:sldMk cId="428636152" sldId="329"/>
            <ac:graphicFrameMk id="18" creationId="{35FECDF5-6AF0-490B-8EFB-6250F598FA69}"/>
          </ac:graphicFrameMkLst>
        </pc:graphicFrameChg>
        <pc:graphicFrameChg chg="add mod">
          <ac:chgData name="김 민호" userId="0f5da431a89d92c6" providerId="LiveId" clId="{3D5BE490-EDB8-407F-B5DB-250B48C364BB}" dt="2021-07-01T05:20:02.389" v="5559"/>
          <ac:graphicFrameMkLst>
            <pc:docMk/>
            <pc:sldMk cId="428636152" sldId="329"/>
            <ac:graphicFrameMk id="33" creationId="{513100F5-7A0B-4056-AC9C-DA0069C41281}"/>
          </ac:graphicFrameMkLst>
        </pc:graphicFrameChg>
        <pc:cxnChg chg="add mod">
          <ac:chgData name="김 민호" userId="0f5da431a89d92c6" providerId="LiveId" clId="{3D5BE490-EDB8-407F-B5DB-250B48C364BB}" dt="2021-07-01T05:19:49.929" v="5558"/>
          <ac:cxnSpMkLst>
            <pc:docMk/>
            <pc:sldMk cId="428636152" sldId="329"/>
            <ac:cxnSpMk id="15" creationId="{9FEC08A3-0735-4887-970C-88349B708A91}"/>
          </ac:cxnSpMkLst>
        </pc:cxnChg>
        <pc:cxnChg chg="add mod">
          <ac:chgData name="김 민호" userId="0f5da431a89d92c6" providerId="LiveId" clId="{3D5BE490-EDB8-407F-B5DB-250B48C364BB}" dt="2021-07-01T05:19:49.929" v="5558"/>
          <ac:cxnSpMkLst>
            <pc:docMk/>
            <pc:sldMk cId="428636152" sldId="329"/>
            <ac:cxnSpMk id="17" creationId="{5DDC3DC7-2575-4C67-8394-1CC6869C1FE4}"/>
          </ac:cxnSpMkLst>
        </pc:cxnChg>
        <pc:cxnChg chg="add mod">
          <ac:chgData name="김 민호" userId="0f5da431a89d92c6" providerId="LiveId" clId="{3D5BE490-EDB8-407F-B5DB-250B48C364BB}" dt="2021-07-01T05:19:49.929" v="5558"/>
          <ac:cxnSpMkLst>
            <pc:docMk/>
            <pc:sldMk cId="428636152" sldId="329"/>
            <ac:cxnSpMk id="19" creationId="{9A0B00A2-0E99-46E8-AA41-58053F1FD000}"/>
          </ac:cxnSpMkLst>
        </pc:cxnChg>
        <pc:cxnChg chg="add mod">
          <ac:chgData name="김 민호" userId="0f5da431a89d92c6" providerId="LiveId" clId="{3D5BE490-EDB8-407F-B5DB-250B48C364BB}" dt="2021-07-01T05:19:49.929" v="5558"/>
          <ac:cxnSpMkLst>
            <pc:docMk/>
            <pc:sldMk cId="428636152" sldId="329"/>
            <ac:cxnSpMk id="23" creationId="{EB944678-E8E7-41A4-9020-B3F02111E67A}"/>
          </ac:cxnSpMkLst>
        </pc:cxnChg>
        <pc:cxnChg chg="add mod">
          <ac:chgData name="김 민호" userId="0f5da431a89d92c6" providerId="LiveId" clId="{3D5BE490-EDB8-407F-B5DB-250B48C364BB}" dt="2021-07-01T05:19:49.929" v="5558"/>
          <ac:cxnSpMkLst>
            <pc:docMk/>
            <pc:sldMk cId="428636152" sldId="329"/>
            <ac:cxnSpMk id="25" creationId="{BBD3CD2E-EE69-4A73-8997-4102CB0B7E9D}"/>
          </ac:cxnSpMkLst>
        </pc:cxnChg>
        <pc:cxnChg chg="add mod">
          <ac:chgData name="김 민호" userId="0f5da431a89d92c6" providerId="LiveId" clId="{3D5BE490-EDB8-407F-B5DB-250B48C364BB}" dt="2021-07-01T05:20:02.389" v="5559"/>
          <ac:cxnSpMkLst>
            <pc:docMk/>
            <pc:sldMk cId="428636152" sldId="329"/>
            <ac:cxnSpMk id="29" creationId="{EEE9923A-1B87-4D48-AB34-F2B7E1ACAE80}"/>
          </ac:cxnSpMkLst>
        </pc:cxnChg>
        <pc:cxnChg chg="add mod">
          <ac:chgData name="김 민호" userId="0f5da431a89d92c6" providerId="LiveId" clId="{3D5BE490-EDB8-407F-B5DB-250B48C364BB}" dt="2021-07-01T05:20:02.389" v="5559"/>
          <ac:cxnSpMkLst>
            <pc:docMk/>
            <pc:sldMk cId="428636152" sldId="329"/>
            <ac:cxnSpMk id="32" creationId="{8862EAF8-17E1-460E-8E0A-245AA927305C}"/>
          </ac:cxnSpMkLst>
        </pc:cxnChg>
        <pc:cxnChg chg="add mod">
          <ac:chgData name="김 민호" userId="0f5da431a89d92c6" providerId="LiveId" clId="{3D5BE490-EDB8-407F-B5DB-250B48C364BB}" dt="2021-07-01T05:20:02.389" v="5559"/>
          <ac:cxnSpMkLst>
            <pc:docMk/>
            <pc:sldMk cId="428636152" sldId="329"/>
            <ac:cxnSpMk id="34" creationId="{EEFE0F6C-D33F-43EA-B99B-2E12FD7E4B54}"/>
          </ac:cxnSpMkLst>
        </pc:cxnChg>
        <pc:cxnChg chg="add mod">
          <ac:chgData name="김 민호" userId="0f5da431a89d92c6" providerId="LiveId" clId="{3D5BE490-EDB8-407F-B5DB-250B48C364BB}" dt="2021-07-01T05:20:02.389" v="5559"/>
          <ac:cxnSpMkLst>
            <pc:docMk/>
            <pc:sldMk cId="428636152" sldId="329"/>
            <ac:cxnSpMk id="35" creationId="{8D4BCFDF-DD64-417B-B044-56FF5BF3EA29}"/>
          </ac:cxnSpMkLst>
        </pc:cxnChg>
        <pc:cxnChg chg="add mod">
          <ac:chgData name="김 민호" userId="0f5da431a89d92c6" providerId="LiveId" clId="{3D5BE490-EDB8-407F-B5DB-250B48C364BB}" dt="2021-07-01T05:20:02.389" v="5559"/>
          <ac:cxnSpMkLst>
            <pc:docMk/>
            <pc:sldMk cId="428636152" sldId="329"/>
            <ac:cxnSpMk id="36" creationId="{D68A75A5-3400-4306-A5A8-9BEF4572B331}"/>
          </ac:cxnSpMkLst>
        </pc:cxnChg>
        <pc:cxnChg chg="add mod">
          <ac:chgData name="김 민호" userId="0f5da431a89d92c6" providerId="LiveId" clId="{3D5BE490-EDB8-407F-B5DB-250B48C364BB}" dt="2021-07-01T05:21:07.276" v="5567" actId="1076"/>
          <ac:cxnSpMkLst>
            <pc:docMk/>
            <pc:sldMk cId="428636152" sldId="329"/>
            <ac:cxnSpMk id="38" creationId="{421A540E-4944-44E8-B8F7-1C5A2DCD60E2}"/>
          </ac:cxnSpMkLst>
        </pc:cxnChg>
        <pc:cxnChg chg="add mod">
          <ac:chgData name="김 민호" userId="0f5da431a89d92c6" providerId="LiveId" clId="{3D5BE490-EDB8-407F-B5DB-250B48C364BB}" dt="2021-07-01T05:21:36.169" v="5570" actId="14100"/>
          <ac:cxnSpMkLst>
            <pc:docMk/>
            <pc:sldMk cId="428636152" sldId="329"/>
            <ac:cxnSpMk id="39" creationId="{0C443205-3E77-43FD-BC7E-2588DF2F1AFF}"/>
          </ac:cxnSpMkLst>
        </pc:cxnChg>
        <pc:cxnChg chg="add mod">
          <ac:chgData name="김 민호" userId="0f5da431a89d92c6" providerId="LiveId" clId="{3D5BE490-EDB8-407F-B5DB-250B48C364BB}" dt="2021-07-01T05:22:52.010" v="5579" actId="14100"/>
          <ac:cxnSpMkLst>
            <pc:docMk/>
            <pc:sldMk cId="428636152" sldId="329"/>
            <ac:cxnSpMk id="41" creationId="{ADE57C7B-8ADF-4087-84E7-16C76ED4BA77}"/>
          </ac:cxnSpMkLst>
        </pc:cxnChg>
      </pc:sldChg>
      <pc:sldChg chg="add del">
        <pc:chgData name="김 민호" userId="0f5da431a89d92c6" providerId="LiveId" clId="{3D5BE490-EDB8-407F-B5DB-250B48C364BB}" dt="2021-07-01T04:49:41.240" v="5017" actId="47"/>
        <pc:sldMkLst>
          <pc:docMk/>
          <pc:sldMk cId="1948753676" sldId="330"/>
        </pc:sldMkLst>
      </pc:sldChg>
    </pc:docChg>
  </pc:docChgLst>
  <pc:docChgLst>
    <pc:chgData name="김 민호" userId="0f5da431a89d92c6" providerId="LiveId" clId="{779FA581-65CF-409F-920B-9BBD6DC58662}"/>
    <pc:docChg chg="undo custSel addSld delSld modSld sldOrd">
      <pc:chgData name="김 민호" userId="0f5da431a89d92c6" providerId="LiveId" clId="{779FA581-65CF-409F-920B-9BBD6DC58662}" dt="2021-06-22T06:50:19.919" v="2880" actId="20577"/>
      <pc:docMkLst>
        <pc:docMk/>
      </pc:docMkLst>
      <pc:sldChg chg="addSp delSp modSp mod modNotesTx">
        <pc:chgData name="김 민호" userId="0f5da431a89d92c6" providerId="LiveId" clId="{779FA581-65CF-409F-920B-9BBD6DC58662}" dt="2021-06-22T06:50:14.607" v="2879" actId="478"/>
        <pc:sldMkLst>
          <pc:docMk/>
          <pc:sldMk cId="3251664893" sldId="257"/>
        </pc:sldMkLst>
        <pc:spChg chg="del">
          <ac:chgData name="김 민호" userId="0f5da431a89d92c6" providerId="LiveId" clId="{779FA581-65CF-409F-920B-9BBD6DC58662}" dt="2021-06-20T09:18:14.291" v="155" actId="21"/>
          <ac:spMkLst>
            <pc:docMk/>
            <pc:sldMk cId="3251664893" sldId="257"/>
            <ac:spMk id="9" creationId="{0C0BD3AA-15F2-480D-B7E9-F2DB3FD58A16}"/>
          </ac:spMkLst>
        </pc:spChg>
        <pc:spChg chg="add del mod">
          <ac:chgData name="김 민호" userId="0f5da431a89d92c6" providerId="LiveId" clId="{779FA581-65CF-409F-920B-9BBD6DC58662}" dt="2021-06-22T06:50:14.607" v="2879" actId="478"/>
          <ac:spMkLst>
            <pc:docMk/>
            <pc:sldMk cId="3251664893" sldId="257"/>
            <ac:spMk id="10" creationId="{4353DEBF-77B6-4765-9F12-C5CEA13E7CBE}"/>
          </ac:spMkLst>
        </pc:spChg>
        <pc:spChg chg="mod">
          <ac:chgData name="김 민호" userId="0f5da431a89d92c6" providerId="LiveId" clId="{779FA581-65CF-409F-920B-9BBD6DC58662}" dt="2021-06-20T09:12:35.777" v="22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779FA581-65CF-409F-920B-9BBD6DC58662}" dt="2021-06-20T09:12:33.694" v="20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 modNotesTx">
        <pc:chgData name="김 민호" userId="0f5da431a89d92c6" providerId="LiveId" clId="{779FA581-65CF-409F-920B-9BBD6DC58662}" dt="2021-06-22T06:46:28.946" v="2504" actId="1038"/>
        <pc:sldMkLst>
          <pc:docMk/>
          <pc:sldMk cId="3624679954" sldId="258"/>
        </pc:sldMkLst>
        <pc:spChg chg="del">
          <ac:chgData name="김 민호" userId="0f5da431a89d92c6" providerId="LiveId" clId="{779FA581-65CF-409F-920B-9BBD6DC58662}" dt="2021-06-20T09:18:10.329" v="154" actId="478"/>
          <ac:spMkLst>
            <pc:docMk/>
            <pc:sldMk cId="3624679954" sldId="258"/>
            <ac:spMk id="4" creationId="{5641B2F3-A5A2-4DE6-A266-7D95F176B697}"/>
          </ac:spMkLst>
        </pc:spChg>
        <pc:spChg chg="mod">
          <ac:chgData name="김 민호" userId="0f5da431a89d92c6" providerId="LiveId" clId="{779FA581-65CF-409F-920B-9BBD6DC58662}" dt="2021-06-20T09:42:39.992" v="1119"/>
          <ac:spMkLst>
            <pc:docMk/>
            <pc:sldMk cId="3624679954" sldId="258"/>
            <ac:spMk id="5" creationId="{00000000-0000-0000-0000-000000000000}"/>
          </ac:spMkLst>
        </pc:spChg>
        <pc:spChg chg="del">
          <ac:chgData name="김 민호" userId="0f5da431a89d92c6" providerId="LiveId" clId="{779FA581-65CF-409F-920B-9BBD6DC58662}" dt="2021-06-20T09:18:10.329" v="154" actId="478"/>
          <ac:spMkLst>
            <pc:docMk/>
            <pc:sldMk cId="3624679954" sldId="258"/>
            <ac:spMk id="6" creationId="{BEAF2446-D932-4BE5-9CAE-896D4F88459B}"/>
          </ac:spMkLst>
        </pc:spChg>
        <pc:spChg chg="add del mod">
          <ac:chgData name="김 민호" userId="0f5da431a89d92c6" providerId="LiveId" clId="{779FA581-65CF-409F-920B-9BBD6DC58662}" dt="2021-06-20T09:23:05.896" v="194" actId="478"/>
          <ac:spMkLst>
            <pc:docMk/>
            <pc:sldMk cId="3624679954" sldId="258"/>
            <ac:spMk id="13" creationId="{EE6DB231-9011-43E2-9C8A-3313C7DFFEEF}"/>
          </ac:spMkLst>
        </pc:spChg>
        <pc:spChg chg="add del mod">
          <ac:chgData name="김 민호" userId="0f5da431a89d92c6" providerId="LiveId" clId="{779FA581-65CF-409F-920B-9BBD6DC58662}" dt="2021-06-20T09:29:31.157" v="242" actId="21"/>
          <ac:spMkLst>
            <pc:docMk/>
            <pc:sldMk cId="3624679954" sldId="258"/>
            <ac:spMk id="14" creationId="{DB9D8C9F-9180-4C09-BE0C-78AB327CCE13}"/>
          </ac:spMkLst>
        </pc:spChg>
        <pc:spChg chg="add del mod">
          <ac:chgData name="김 민호" userId="0f5da431a89d92c6" providerId="LiveId" clId="{779FA581-65CF-409F-920B-9BBD6DC58662}" dt="2021-06-20T10:11:16.473" v="1146"/>
          <ac:spMkLst>
            <pc:docMk/>
            <pc:sldMk cId="3624679954" sldId="258"/>
            <ac:spMk id="15" creationId="{CCFB0716-B57A-400C-9B6D-6D3D26B020EB}"/>
          </ac:spMkLst>
        </pc:spChg>
        <pc:spChg chg="del">
          <ac:chgData name="김 민호" userId="0f5da431a89d92c6" providerId="LiveId" clId="{779FA581-65CF-409F-920B-9BBD6DC58662}" dt="2021-06-20T09:18:10.329" v="154" actId="478"/>
          <ac:spMkLst>
            <pc:docMk/>
            <pc:sldMk cId="3624679954" sldId="258"/>
            <ac:spMk id="16" creationId="{F86FDEA1-2D6D-4764-9824-F38ABF1BC6D6}"/>
          </ac:spMkLst>
        </pc:spChg>
        <pc:spChg chg="del">
          <ac:chgData name="김 민호" userId="0f5da431a89d92c6" providerId="LiveId" clId="{779FA581-65CF-409F-920B-9BBD6DC58662}" dt="2021-06-20T09:18:10.329" v="154" actId="478"/>
          <ac:spMkLst>
            <pc:docMk/>
            <pc:sldMk cId="3624679954" sldId="258"/>
            <ac:spMk id="17" creationId="{9A4F7FE4-67C0-497F-843E-25899402B856}"/>
          </ac:spMkLst>
        </pc:spChg>
        <pc:spChg chg="add mod">
          <ac:chgData name="김 민호" userId="0f5da431a89d92c6" providerId="LiveId" clId="{779FA581-65CF-409F-920B-9BBD6DC58662}" dt="2021-06-22T06:46:28.946" v="2504" actId="1038"/>
          <ac:spMkLst>
            <pc:docMk/>
            <pc:sldMk cId="3624679954" sldId="258"/>
            <ac:spMk id="19" creationId="{EF98CB95-8565-48B4-B03C-862B9BBB90E6}"/>
          </ac:spMkLst>
        </pc:spChg>
        <pc:spChg chg="add mod">
          <ac:chgData name="김 민호" userId="0f5da431a89d92c6" providerId="LiveId" clId="{779FA581-65CF-409F-920B-9BBD6DC58662}" dt="2021-06-20T09:44:04.986" v="1139"/>
          <ac:spMkLst>
            <pc:docMk/>
            <pc:sldMk cId="3624679954" sldId="258"/>
            <ac:spMk id="22" creationId="{F823846F-3B7C-443B-893A-9365AC7FF82C}"/>
          </ac:spMkLst>
        </pc:spChg>
        <pc:spChg chg="add del mod">
          <ac:chgData name="김 민호" userId="0f5da431a89d92c6" providerId="LiveId" clId="{779FA581-65CF-409F-920B-9BBD6DC58662}" dt="2021-06-20T10:11:44.740" v="1151" actId="478"/>
          <ac:spMkLst>
            <pc:docMk/>
            <pc:sldMk cId="3624679954" sldId="258"/>
            <ac:spMk id="24" creationId="{BC4FBCA3-4EBB-42B0-96DD-70F72ED0584A}"/>
          </ac:spMkLst>
        </pc:spChg>
        <pc:spChg chg="add del mod">
          <ac:chgData name="김 민호" userId="0f5da431a89d92c6" providerId="LiveId" clId="{779FA581-65CF-409F-920B-9BBD6DC58662}" dt="2021-06-20T10:12:39.472" v="1193" actId="478"/>
          <ac:spMkLst>
            <pc:docMk/>
            <pc:sldMk cId="3624679954" sldId="258"/>
            <ac:spMk id="25" creationId="{F60B8166-0BA0-48A0-BC90-1078D4405E23}"/>
          </ac:spMkLst>
        </pc:spChg>
        <pc:spChg chg="mod">
          <ac:chgData name="김 민호" userId="0f5da431a89d92c6" providerId="LiveId" clId="{779FA581-65CF-409F-920B-9BBD6DC58662}" dt="2021-06-20T09:42:40.957" v="1121" actId="20577"/>
          <ac:spMkLst>
            <pc:docMk/>
            <pc:sldMk cId="3624679954" sldId="258"/>
            <ac:spMk id="27" creationId="{00000000-0000-0000-0000-000000000000}"/>
          </ac:spMkLst>
        </pc:spChg>
        <pc:spChg chg="add del mod">
          <ac:chgData name="김 민호" userId="0f5da431a89d92c6" providerId="LiveId" clId="{779FA581-65CF-409F-920B-9BBD6DC58662}" dt="2021-06-20T10:16:46.739" v="1197"/>
          <ac:spMkLst>
            <pc:docMk/>
            <pc:sldMk cId="3624679954" sldId="258"/>
            <ac:spMk id="28" creationId="{D2451216-E4E9-452A-8AB3-1B3727E4FE6B}"/>
          </ac:spMkLst>
        </pc:spChg>
        <pc:spChg chg="mod">
          <ac:chgData name="김 민호" userId="0f5da431a89d92c6" providerId="LiveId" clId="{779FA581-65CF-409F-920B-9BBD6DC58662}" dt="2021-06-20T09:42:33.740" v="1098"/>
          <ac:spMkLst>
            <pc:docMk/>
            <pc:sldMk cId="3624679954" sldId="258"/>
            <ac:spMk id="58" creationId="{42F2F1C9-3848-42F6-A2F7-98F2F240BEE4}"/>
          </ac:spMkLst>
        </pc:spChg>
        <pc:cxnChg chg="add del">
          <ac:chgData name="김 민호" userId="0f5da431a89d92c6" providerId="LiveId" clId="{779FA581-65CF-409F-920B-9BBD6DC58662}" dt="2021-06-20T09:19:39.511" v="165" actId="478"/>
          <ac:cxnSpMkLst>
            <pc:docMk/>
            <pc:sldMk cId="3624679954" sldId="258"/>
            <ac:cxnSpMk id="7" creationId="{2A3DBCE8-00E0-43F2-8A47-5DB1149C62FE}"/>
          </ac:cxnSpMkLst>
        </pc:cxnChg>
        <pc:cxnChg chg="add del mod">
          <ac:chgData name="김 민호" userId="0f5da431a89d92c6" providerId="LiveId" clId="{779FA581-65CF-409F-920B-9BBD6DC58662}" dt="2021-06-20T09:29:29.002" v="241" actId="478"/>
          <ac:cxnSpMkLst>
            <pc:docMk/>
            <pc:sldMk cId="3624679954" sldId="258"/>
            <ac:cxnSpMk id="9" creationId="{0CF265FD-7313-4BBD-8115-5D272401B74D}"/>
          </ac:cxnSpMkLst>
        </pc:cxnChg>
        <pc:cxnChg chg="add del mod">
          <ac:chgData name="김 민호" userId="0f5da431a89d92c6" providerId="LiveId" clId="{779FA581-65CF-409F-920B-9BBD6DC58662}" dt="2021-06-20T09:29:27.457" v="240" actId="478"/>
          <ac:cxnSpMkLst>
            <pc:docMk/>
            <pc:sldMk cId="3624679954" sldId="258"/>
            <ac:cxnSpMk id="12" creationId="{453A75D7-F73C-49F1-B129-DDF67614CDD3}"/>
          </ac:cxnSpMkLst>
        </pc:cxnChg>
        <pc:cxnChg chg="mod">
          <ac:chgData name="김 민호" userId="0f5da431a89d92c6" providerId="LiveId" clId="{779FA581-65CF-409F-920B-9BBD6DC58662}" dt="2021-06-20T09:22:15.892" v="186" actId="13822"/>
          <ac:cxnSpMkLst>
            <pc:docMk/>
            <pc:sldMk cId="3624679954" sldId="258"/>
            <ac:cxnSpMk id="55" creationId="{00000000-0000-0000-0000-000000000000}"/>
          </ac:cxnSpMkLst>
        </pc:cxnChg>
      </pc:sldChg>
      <pc:sldChg chg="addSp delSp modSp add del mod">
        <pc:chgData name="김 민호" userId="0f5da431a89d92c6" providerId="LiveId" clId="{779FA581-65CF-409F-920B-9BBD6DC58662}" dt="2021-06-20T09:34:36.215" v="414" actId="47"/>
        <pc:sldMkLst>
          <pc:docMk/>
          <pc:sldMk cId="3546591561" sldId="259"/>
        </pc:sldMkLst>
        <pc:spChg chg="mod">
          <ac:chgData name="김 민호" userId="0f5da431a89d92c6" providerId="LiveId" clId="{779FA581-65CF-409F-920B-9BBD6DC58662}" dt="2021-06-20T09:13:52.328" v="50"/>
          <ac:spMkLst>
            <pc:docMk/>
            <pc:sldMk cId="3546591561" sldId="259"/>
            <ac:spMk id="5" creationId="{00000000-0000-0000-0000-000000000000}"/>
          </ac:spMkLst>
        </pc:spChg>
        <pc:spChg chg="mod topLvl">
          <ac:chgData name="김 민호" userId="0f5da431a89d92c6" providerId="LiveId" clId="{779FA581-65CF-409F-920B-9BBD6DC58662}" dt="2021-06-20T09:14:09.652" v="76" actId="207"/>
          <ac:spMkLst>
            <pc:docMk/>
            <pc:sldMk cId="3546591561" sldId="259"/>
            <ac:spMk id="12" creationId="{D60DE652-EEC7-4E25-992D-D9A9E8D4445B}"/>
          </ac:spMkLst>
        </pc:spChg>
        <pc:spChg chg="del mod topLvl">
          <ac:chgData name="김 민호" userId="0f5da431a89d92c6" providerId="LiveId" clId="{779FA581-65CF-409F-920B-9BBD6DC58662}" dt="2021-06-20T09:14:00.908" v="55" actId="478"/>
          <ac:spMkLst>
            <pc:docMk/>
            <pc:sldMk cId="3546591561" sldId="259"/>
            <ac:spMk id="13" creationId="{465EA9E0-BEEE-4A73-B0F8-CBDE40DA9809}"/>
          </ac:spMkLst>
        </pc:spChg>
        <pc:spChg chg="mod">
          <ac:chgData name="김 민호" userId="0f5da431a89d92c6" providerId="LiveId" clId="{779FA581-65CF-409F-920B-9BBD6DC58662}" dt="2021-06-20T09:15:50.149" v="105" actId="1076"/>
          <ac:spMkLst>
            <pc:docMk/>
            <pc:sldMk cId="3546591561" sldId="259"/>
            <ac:spMk id="14" creationId="{A5D3C2F9-5448-4BFF-8FD3-995BC55ACA70}"/>
          </ac:spMkLst>
        </pc:spChg>
        <pc:spChg chg="mod">
          <ac:chgData name="김 민호" userId="0f5da431a89d92c6" providerId="LiveId" clId="{779FA581-65CF-409F-920B-9BBD6DC58662}" dt="2021-06-20T09:16:02.123" v="133" actId="403"/>
          <ac:spMkLst>
            <pc:docMk/>
            <pc:sldMk cId="3546591561" sldId="259"/>
            <ac:spMk id="15" creationId="{18242F3C-4E05-40BA-B207-BB6A544F4167}"/>
          </ac:spMkLst>
        </pc:spChg>
        <pc:spChg chg="del">
          <ac:chgData name="김 민호" userId="0f5da431a89d92c6" providerId="LiveId" clId="{779FA581-65CF-409F-920B-9BBD6DC58662}" dt="2021-06-20T09:16:38.749" v="139" actId="478"/>
          <ac:spMkLst>
            <pc:docMk/>
            <pc:sldMk cId="3546591561" sldId="259"/>
            <ac:spMk id="17" creationId="{ADC8EB02-605D-4A4B-8556-C099740D8EF0}"/>
          </ac:spMkLst>
        </pc:spChg>
        <pc:spChg chg="del">
          <ac:chgData name="김 민호" userId="0f5da431a89d92c6" providerId="LiveId" clId="{779FA581-65CF-409F-920B-9BBD6DC58662}" dt="2021-06-20T09:16:34.694" v="137" actId="478"/>
          <ac:spMkLst>
            <pc:docMk/>
            <pc:sldMk cId="3546591561" sldId="259"/>
            <ac:spMk id="18" creationId="{849E560B-8B26-45A3-BD27-6E2F89C91EB9}"/>
          </ac:spMkLst>
        </pc:spChg>
        <pc:spChg chg="del">
          <ac:chgData name="김 민호" userId="0f5da431a89d92c6" providerId="LiveId" clId="{779FA581-65CF-409F-920B-9BBD6DC58662}" dt="2021-06-20T09:16:39.743" v="140" actId="478"/>
          <ac:spMkLst>
            <pc:docMk/>
            <pc:sldMk cId="3546591561" sldId="259"/>
            <ac:spMk id="19" creationId="{81B9CE3E-9342-416F-B95C-72A7433421C8}"/>
          </ac:spMkLst>
        </pc:spChg>
        <pc:spChg chg="del">
          <ac:chgData name="김 민호" userId="0f5da431a89d92c6" providerId="LiveId" clId="{779FA581-65CF-409F-920B-9BBD6DC58662}" dt="2021-06-20T09:17:32.601" v="144" actId="478"/>
          <ac:spMkLst>
            <pc:docMk/>
            <pc:sldMk cId="3546591561" sldId="259"/>
            <ac:spMk id="21" creationId="{1AA18C74-2A11-474A-8863-50AE9120261C}"/>
          </ac:spMkLst>
        </pc:spChg>
        <pc:spChg chg="del">
          <ac:chgData name="김 민호" userId="0f5da431a89d92c6" providerId="LiveId" clId="{779FA581-65CF-409F-920B-9BBD6DC58662}" dt="2021-06-20T09:17:32.601" v="144" actId="478"/>
          <ac:spMkLst>
            <pc:docMk/>
            <pc:sldMk cId="3546591561" sldId="259"/>
            <ac:spMk id="22" creationId="{2802B096-E294-493B-98FC-8B649CC4DE9E}"/>
          </ac:spMkLst>
        </pc:spChg>
        <pc:spChg chg="del">
          <ac:chgData name="김 민호" userId="0f5da431a89d92c6" providerId="LiveId" clId="{779FA581-65CF-409F-920B-9BBD6DC58662}" dt="2021-06-20T09:17:32.601" v="144" actId="478"/>
          <ac:spMkLst>
            <pc:docMk/>
            <pc:sldMk cId="3546591561" sldId="259"/>
            <ac:spMk id="23" creationId="{A7B98AEA-4552-4E4D-8C86-8FE341E0C423}"/>
          </ac:spMkLst>
        </pc:spChg>
        <pc:spChg chg="mod">
          <ac:chgData name="김 민호" userId="0f5da431a89d92c6" providerId="LiveId" clId="{779FA581-65CF-409F-920B-9BBD6DC58662}" dt="2021-06-20T09:13:53.200" v="52" actId="20577"/>
          <ac:spMkLst>
            <pc:docMk/>
            <pc:sldMk cId="3546591561" sldId="259"/>
            <ac:spMk id="27" creationId="{00000000-0000-0000-0000-000000000000}"/>
          </ac:spMkLst>
        </pc:spChg>
        <pc:spChg chg="add mod">
          <ac:chgData name="김 민호" userId="0f5da431a89d92c6" providerId="LiveId" clId="{779FA581-65CF-409F-920B-9BBD6DC58662}" dt="2021-06-20T09:30:00.136" v="247" actId="1076"/>
          <ac:spMkLst>
            <pc:docMk/>
            <pc:sldMk cId="3546591561" sldId="259"/>
            <ac:spMk id="32" creationId="{998F5C76-0D36-4D12-9B27-8E95F17454B1}"/>
          </ac:spMkLst>
        </pc:spChg>
        <pc:spChg chg="add mod">
          <ac:chgData name="김 민호" userId="0f5da431a89d92c6" providerId="LiveId" clId="{779FA581-65CF-409F-920B-9BBD6DC58662}" dt="2021-06-20T09:31:22.142" v="258" actId="6549"/>
          <ac:spMkLst>
            <pc:docMk/>
            <pc:sldMk cId="3546591561" sldId="259"/>
            <ac:spMk id="33" creationId="{8D345BFA-C738-441A-BB65-625697464E91}"/>
          </ac:spMkLst>
        </pc:spChg>
        <pc:spChg chg="add mod">
          <ac:chgData name="김 민호" userId="0f5da431a89d92c6" providerId="LiveId" clId="{779FA581-65CF-409F-920B-9BBD6DC58662}" dt="2021-06-20T09:31:45.078" v="284" actId="1076"/>
          <ac:spMkLst>
            <pc:docMk/>
            <pc:sldMk cId="3546591561" sldId="259"/>
            <ac:spMk id="34" creationId="{76F8D561-E070-4893-88E3-9BF7712E6AAC}"/>
          </ac:spMkLst>
        </pc:spChg>
        <pc:spChg chg="add mod">
          <ac:chgData name="김 민호" userId="0f5da431a89d92c6" providerId="LiveId" clId="{779FA581-65CF-409F-920B-9BBD6DC58662}" dt="2021-06-20T09:31:59.491" v="321" actId="20577"/>
          <ac:spMkLst>
            <pc:docMk/>
            <pc:sldMk cId="3546591561" sldId="259"/>
            <ac:spMk id="35" creationId="{2993B0D7-4F33-4348-9F79-4C61582253D4}"/>
          </ac:spMkLst>
        </pc:spChg>
        <pc:spChg chg="add del mod">
          <ac:chgData name="김 민호" userId="0f5da431a89d92c6" providerId="LiveId" clId="{779FA581-65CF-409F-920B-9BBD6DC58662}" dt="2021-06-20T09:18:04.844" v="153"/>
          <ac:spMkLst>
            <pc:docMk/>
            <pc:sldMk cId="3546591561" sldId="259"/>
            <ac:spMk id="36" creationId="{78E3A1B2-64C4-43D6-9731-AF9185E75472}"/>
          </ac:spMkLst>
        </pc:spChg>
        <pc:spChg chg="add del mod">
          <ac:chgData name="김 민호" userId="0f5da431a89d92c6" providerId="LiveId" clId="{779FA581-65CF-409F-920B-9BBD6DC58662}" dt="2021-06-20T09:31:16.034" v="252" actId="478"/>
          <ac:spMkLst>
            <pc:docMk/>
            <pc:sldMk cId="3546591561" sldId="259"/>
            <ac:spMk id="37" creationId="{7DCB9639-59F8-4E6D-A783-C2BB50D80399}"/>
          </ac:spMkLst>
        </pc:spChg>
        <pc:spChg chg="add mod">
          <ac:chgData name="김 민호" userId="0f5da431a89d92c6" providerId="LiveId" clId="{779FA581-65CF-409F-920B-9BBD6DC58662}" dt="2021-06-20T09:31:14.244" v="251" actId="1076"/>
          <ac:spMkLst>
            <pc:docMk/>
            <pc:sldMk cId="3546591561" sldId="259"/>
            <ac:spMk id="38" creationId="{25009F50-7D87-42DD-BE04-C2B1F4AEF01B}"/>
          </ac:spMkLst>
        </pc:spChg>
        <pc:spChg chg="add mod">
          <ac:chgData name="김 민호" userId="0f5da431a89d92c6" providerId="LiveId" clId="{779FA581-65CF-409F-920B-9BBD6DC58662}" dt="2021-06-20T09:31:25.037" v="260" actId="6549"/>
          <ac:spMkLst>
            <pc:docMk/>
            <pc:sldMk cId="3546591561" sldId="259"/>
            <ac:spMk id="39" creationId="{114536A4-A27D-47F2-B26C-29E8C402ACB9}"/>
          </ac:spMkLst>
        </pc:spChg>
        <pc:spChg chg="add mod">
          <ac:chgData name="김 민호" userId="0f5da431a89d92c6" providerId="LiveId" clId="{779FA581-65CF-409F-920B-9BBD6DC58662}" dt="2021-06-20T09:32:53.071" v="348" actId="1076"/>
          <ac:spMkLst>
            <pc:docMk/>
            <pc:sldMk cId="3546591561" sldId="259"/>
            <ac:spMk id="40" creationId="{E289B73F-9DDA-4CDE-B83F-93D3286D0D3A}"/>
          </ac:spMkLst>
        </pc:spChg>
        <pc:spChg chg="add mod">
          <ac:chgData name="김 민호" userId="0f5da431a89d92c6" providerId="LiveId" clId="{779FA581-65CF-409F-920B-9BBD6DC58662}" dt="2021-06-20T09:33:00.901" v="366" actId="20577"/>
          <ac:spMkLst>
            <pc:docMk/>
            <pc:sldMk cId="3546591561" sldId="259"/>
            <ac:spMk id="41" creationId="{911051AA-F5FD-45D3-A7BF-859C651FCBDD}"/>
          </ac:spMkLst>
        </pc:spChg>
        <pc:spChg chg="mod">
          <ac:chgData name="김 민호" userId="0f5da431a89d92c6" providerId="LiveId" clId="{779FA581-65CF-409F-920B-9BBD6DC58662}" dt="2021-06-20T09:13:37.151" v="29"/>
          <ac:spMkLst>
            <pc:docMk/>
            <pc:sldMk cId="3546591561" sldId="259"/>
            <ac:spMk id="58" creationId="{42F2F1C9-3848-42F6-A2F7-98F2F240BEE4}"/>
          </ac:spMkLst>
        </pc:spChg>
        <pc:grpChg chg="del">
          <ac:chgData name="김 민호" userId="0f5da431a89d92c6" providerId="LiveId" clId="{779FA581-65CF-409F-920B-9BBD6DC58662}" dt="2021-06-20T09:14:00.908" v="55" actId="478"/>
          <ac:grpSpMkLst>
            <pc:docMk/>
            <pc:sldMk cId="3546591561" sldId="259"/>
            <ac:grpSpMk id="11" creationId="{B4FECC6A-50E8-4C1D-B453-0CFAF03C7225}"/>
          </ac:grpSpMkLst>
        </pc:grpChg>
        <pc:grpChg chg="del">
          <ac:chgData name="김 민호" userId="0f5da431a89d92c6" providerId="LiveId" clId="{779FA581-65CF-409F-920B-9BBD6DC58662}" dt="2021-06-20T09:16:34.694" v="137" actId="478"/>
          <ac:grpSpMkLst>
            <pc:docMk/>
            <pc:sldMk cId="3546591561" sldId="259"/>
            <ac:grpSpMk id="24" creationId="{6336237B-5527-411A-B9E9-4E8702B153D2}"/>
          </ac:grpSpMkLst>
        </pc:grpChg>
        <pc:grpChg chg="del">
          <ac:chgData name="김 민호" userId="0f5da431a89d92c6" providerId="LiveId" clId="{779FA581-65CF-409F-920B-9BBD6DC58662}" dt="2021-06-20T09:17:32.601" v="144" actId="478"/>
          <ac:grpSpMkLst>
            <pc:docMk/>
            <pc:sldMk cId="3546591561" sldId="259"/>
            <ac:grpSpMk id="28" creationId="{B38B8D55-476D-4E89-8824-8365F56D4B28}"/>
          </ac:grpSpMkLst>
        </pc:grpChg>
        <pc:graphicFrameChg chg="del mod">
          <ac:chgData name="김 민호" userId="0f5da431a89d92c6" providerId="LiveId" clId="{779FA581-65CF-409F-920B-9BBD6DC58662}" dt="2021-06-20T09:16:11.702" v="134" actId="478"/>
          <ac:graphicFrameMkLst>
            <pc:docMk/>
            <pc:sldMk cId="3546591561" sldId="259"/>
            <ac:graphicFrameMk id="9" creationId="{9CF9FC71-D66E-47B9-89F5-E064154B27DC}"/>
          </ac:graphicFrameMkLst>
        </pc:graphicFrameChg>
        <pc:graphicFrameChg chg="del">
          <ac:chgData name="김 민호" userId="0f5da431a89d92c6" providerId="LiveId" clId="{779FA581-65CF-409F-920B-9BBD6DC58662}" dt="2021-06-20T09:16:37.597" v="138" actId="478"/>
          <ac:graphicFrameMkLst>
            <pc:docMk/>
            <pc:sldMk cId="3546591561" sldId="259"/>
            <ac:graphicFrameMk id="16" creationId="{BE36B5F1-3580-415B-AAC2-64DBF4CF35B5}"/>
          </ac:graphicFrameMkLst>
        </pc:graphicFrameChg>
        <pc:graphicFrameChg chg="del">
          <ac:chgData name="김 민호" userId="0f5da431a89d92c6" providerId="LiveId" clId="{779FA581-65CF-409F-920B-9BBD6DC58662}" dt="2021-06-20T09:17:32.601" v="144" actId="478"/>
          <ac:graphicFrameMkLst>
            <pc:docMk/>
            <pc:sldMk cId="3546591561" sldId="259"/>
            <ac:graphicFrameMk id="20" creationId="{5258D8C3-FF64-4BDB-A7F3-3A93F34EB7DD}"/>
          </ac:graphicFrameMkLst>
        </pc:graphicFrameChg>
      </pc:sldChg>
      <pc:sldChg chg="addSp delSp modSp mod modNotesTx">
        <pc:chgData name="김 민호" userId="0f5da431a89d92c6" providerId="LiveId" clId="{779FA581-65CF-409F-920B-9BBD6DC58662}" dt="2021-06-20T10:10:37.659" v="1140" actId="20577"/>
        <pc:sldMkLst>
          <pc:docMk/>
          <pc:sldMk cId="3927890695" sldId="265"/>
        </pc:sldMkLst>
        <pc:spChg chg="mod">
          <ac:chgData name="김 민호" userId="0f5da431a89d92c6" providerId="LiveId" clId="{779FA581-65CF-409F-920B-9BBD6DC58662}" dt="2021-06-20T09:33:37.415" v="395"/>
          <ac:spMkLst>
            <pc:docMk/>
            <pc:sldMk cId="3927890695" sldId="265"/>
            <ac:spMk id="5" creationId="{00000000-0000-0000-0000-000000000000}"/>
          </ac:spMkLst>
        </pc:spChg>
        <pc:spChg chg="del">
          <ac:chgData name="김 민호" userId="0f5da431a89d92c6" providerId="LiveId" clId="{779FA581-65CF-409F-920B-9BBD6DC58662}" dt="2021-06-20T09:33:46.082" v="398" actId="478"/>
          <ac:spMkLst>
            <pc:docMk/>
            <pc:sldMk cId="3927890695" sldId="265"/>
            <ac:spMk id="15" creationId="{30A3F915-C594-4456-851F-546FD4D4C4B7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18" creationId="{4412ECFE-389B-4D95-924F-A9E662B8E583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19" creationId="{0991D978-899F-4E9A-B9CF-40B30DC39062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20" creationId="{CCED4A0E-FFF3-48BD-85CE-9ED4AAE1104B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21" creationId="{B98DF7DA-7E2D-4026-B0CF-58219E34CD0E}"/>
          </ac:spMkLst>
        </pc:spChg>
        <pc:spChg chg="mod">
          <ac:chgData name="김 민호" userId="0f5da431a89d92c6" providerId="LiveId" clId="{779FA581-65CF-409F-920B-9BBD6DC58662}" dt="2021-06-20T09:34:11.976" v="409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779FA581-65CF-409F-920B-9BBD6DC58662}" dt="2021-06-20T09:33:38.358" v="397" actId="20577"/>
          <ac:spMkLst>
            <pc:docMk/>
            <pc:sldMk cId="3927890695" sldId="265"/>
            <ac:spMk id="27" creationId="{00000000-0000-0000-0000-000000000000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1" creationId="{816A6BD8-FA06-4871-8689-87EE67FB99F5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2" creationId="{438E1ACB-6DBF-41BC-9F25-0DF63858D414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3" creationId="{050D91BE-1F91-4E72-AE41-77A187DC3ED7}"/>
          </ac:spMkLst>
        </pc:spChg>
        <pc:spChg chg="del">
          <ac:chgData name="김 민호" userId="0f5da431a89d92c6" providerId="LiveId" clId="{779FA581-65CF-409F-920B-9BBD6DC58662}" dt="2021-06-20T09:33:46.082" v="398" actId="478"/>
          <ac:spMkLst>
            <pc:docMk/>
            <pc:sldMk cId="3927890695" sldId="265"/>
            <ac:spMk id="35" creationId="{5B6E0CCB-7AA4-4588-8553-04DC098B1245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6" creationId="{E1A6216F-EB63-43DC-8CAD-0D1244FC09EB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7" creationId="{BB2CD804-B1EC-411E-91A0-1ACF87CF1B6B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8" creationId="{363C7F7B-DB16-41E4-B390-D01816780366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39" creationId="{B5AC335A-AF6B-461C-A32E-886D3B9BE449}"/>
          </ac:spMkLst>
        </pc:spChg>
        <pc:spChg chg="add del mod">
          <ac:chgData name="김 민호" userId="0f5da431a89d92c6" providerId="LiveId" clId="{779FA581-65CF-409F-920B-9BBD6DC58662}" dt="2021-06-20T09:33:52.372" v="400"/>
          <ac:spMkLst>
            <pc:docMk/>
            <pc:sldMk cId="3927890695" sldId="265"/>
            <ac:spMk id="40" creationId="{EAA76152-913D-4CC1-9155-7BCC8E4FE303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1" creationId="{49F1C9FF-B561-479F-A474-0F67F67C8ECD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2" creationId="{00E46E68-2C9A-4546-92C6-405AC58EF8AF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3" creationId="{D2C5F0F4-4D6F-42A4-9690-B2857CD68CA8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4" creationId="{88B3FE62-6827-498B-8CD8-2B4E16C608CB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5" creationId="{83736E4F-EA0F-4E40-B749-D884FDEFFC86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6" creationId="{78DEF1EF-E382-4DBD-A282-647CCB4A70D7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7" creationId="{D69FA370-C701-4253-B6CF-CEA21B6615E7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8" creationId="{399ABC38-BF5F-4176-A12F-5F4DA2A41551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49" creationId="{0E29C773-591B-4D0C-BBF3-ED83E6777EB7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50" creationId="{D4B745F7-E46C-4019-AA5F-5588EEA9ED28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51" creationId="{AA503BD3-CA83-42CD-AD22-62833D589B75}"/>
          </ac:spMkLst>
        </pc:spChg>
        <pc:spChg chg="add del mod">
          <ac:chgData name="김 민호" userId="0f5da431a89d92c6" providerId="LiveId" clId="{779FA581-65CF-409F-920B-9BBD6DC58662}" dt="2021-06-20T09:33:59.590" v="404"/>
          <ac:spMkLst>
            <pc:docMk/>
            <pc:sldMk cId="3927890695" sldId="265"/>
            <ac:spMk id="52" creationId="{D1D6436D-B73F-466F-9941-AB2D7176D9CF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53" creationId="{6496DB54-F843-401B-8D0D-3C38F79DC7A3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54" creationId="{DB20673A-1DE7-4745-820F-676C78662CC6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57" creationId="{D9069856-1573-44F0-AEBC-E89B58559588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58" creationId="{4EFB8D12-B3BC-4B0B-BCD8-8F2D861975D2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59" creationId="{F394832F-4B63-4485-AC35-E103106A18A9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0" creationId="{F8C01122-2ECB-4014-A32F-270C15D797E5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1" creationId="{004A7B41-1CE6-434B-86B2-CF09BDA05759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2" creationId="{4AD03AFD-439C-487F-BC0B-9616855BE181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3" creationId="{94833BEB-97C7-4429-8D28-1737324EBECD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4" creationId="{7387D1BA-C5A2-46E9-B330-BFED38B0EAC4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5" creationId="{F68FB1D7-E843-409F-AEF6-19D195875BEE}"/>
          </ac:spMkLst>
        </pc:spChg>
        <pc:spChg chg="add del mod">
          <ac:chgData name="김 민호" userId="0f5da431a89d92c6" providerId="LiveId" clId="{779FA581-65CF-409F-920B-9BBD6DC58662}" dt="2021-06-20T09:34:27.518" v="413"/>
          <ac:spMkLst>
            <pc:docMk/>
            <pc:sldMk cId="3927890695" sldId="265"/>
            <ac:spMk id="66" creationId="{657A996E-381C-4679-9CB2-5B86AB945C8F}"/>
          </ac:spMkLst>
        </pc:spChg>
        <pc:picChg chg="del">
          <ac:chgData name="김 민호" userId="0f5da431a89d92c6" providerId="LiveId" clId="{779FA581-65CF-409F-920B-9BBD6DC58662}" dt="2021-06-20T09:33:46.082" v="398" actId="478"/>
          <ac:picMkLst>
            <pc:docMk/>
            <pc:sldMk cId="3927890695" sldId="265"/>
            <ac:picMk id="2" creationId="{1B7687F7-AED8-4424-A8FC-3B0BB8B21400}"/>
          </ac:picMkLst>
        </pc:picChg>
        <pc:picChg chg="del">
          <ac:chgData name="김 민호" userId="0f5da431a89d92c6" providerId="LiveId" clId="{779FA581-65CF-409F-920B-9BBD6DC58662}" dt="2021-06-20T09:33:46.082" v="398" actId="478"/>
          <ac:picMkLst>
            <pc:docMk/>
            <pc:sldMk cId="3927890695" sldId="265"/>
            <ac:picMk id="34" creationId="{C786B5A9-88A4-4A4A-AEA6-BB7AAA0F9D55}"/>
          </ac:picMkLst>
        </pc:picChg>
      </pc:sldChg>
      <pc:sldChg chg="del">
        <pc:chgData name="김 민호" userId="0f5da431a89d92c6" providerId="LiveId" clId="{779FA581-65CF-409F-920B-9BBD6DC58662}" dt="2021-06-22T06:17:13.215" v="1828" actId="47"/>
        <pc:sldMkLst>
          <pc:docMk/>
          <pc:sldMk cId="366017410" sldId="266"/>
        </pc:sldMkLst>
      </pc:sldChg>
      <pc:sldChg chg="del">
        <pc:chgData name="김 민호" userId="0f5da431a89d92c6" providerId="LiveId" clId="{779FA581-65CF-409F-920B-9BBD6DC58662}" dt="2021-06-22T06:17:15.200" v="1829" actId="47"/>
        <pc:sldMkLst>
          <pc:docMk/>
          <pc:sldMk cId="3535414036" sldId="267"/>
        </pc:sldMkLst>
      </pc:sldChg>
      <pc:sldChg chg="del">
        <pc:chgData name="김 민호" userId="0f5da431a89d92c6" providerId="LiveId" clId="{779FA581-65CF-409F-920B-9BBD6DC58662}" dt="2021-06-22T06:17:16.052" v="1830" actId="47"/>
        <pc:sldMkLst>
          <pc:docMk/>
          <pc:sldMk cId="1115894727" sldId="268"/>
        </pc:sldMkLst>
      </pc:sldChg>
      <pc:sldChg chg="del">
        <pc:chgData name="김 민호" userId="0f5da431a89d92c6" providerId="LiveId" clId="{779FA581-65CF-409F-920B-9BBD6DC58662}" dt="2021-06-22T06:17:16.791" v="1831" actId="47"/>
        <pc:sldMkLst>
          <pc:docMk/>
          <pc:sldMk cId="1540907032" sldId="269"/>
        </pc:sldMkLst>
      </pc:sldChg>
      <pc:sldChg chg="del">
        <pc:chgData name="김 민호" userId="0f5da431a89d92c6" providerId="LiveId" clId="{779FA581-65CF-409F-920B-9BBD6DC58662}" dt="2021-06-22T06:17:17.577" v="1832" actId="47"/>
        <pc:sldMkLst>
          <pc:docMk/>
          <pc:sldMk cId="1478397954" sldId="270"/>
        </pc:sldMkLst>
      </pc:sldChg>
      <pc:sldChg chg="new add del">
        <pc:chgData name="김 민호" userId="0f5da431a89d92c6" providerId="LiveId" clId="{779FA581-65CF-409F-920B-9BBD6DC58662}" dt="2021-06-22T06:46:59.029" v="2505" actId="47"/>
        <pc:sldMkLst>
          <pc:docMk/>
          <pc:sldMk cId="1822816103" sldId="271"/>
        </pc:sldMkLst>
      </pc:sldChg>
      <pc:sldChg chg="addSp delSp modSp add mod">
        <pc:chgData name="김 민호" userId="0f5da431a89d92c6" providerId="LiveId" clId="{779FA581-65CF-409F-920B-9BBD6DC58662}" dt="2021-06-22T06:03:15.888" v="1440" actId="14100"/>
        <pc:sldMkLst>
          <pc:docMk/>
          <pc:sldMk cId="2448790033" sldId="272"/>
        </pc:sldMkLst>
        <pc:spChg chg="add mod">
          <ac:chgData name="김 민호" userId="0f5da431a89d92c6" providerId="LiveId" clId="{779FA581-65CF-409F-920B-9BBD6DC58662}" dt="2021-06-22T06:03:15.888" v="1440" actId="14100"/>
          <ac:spMkLst>
            <pc:docMk/>
            <pc:sldMk cId="2448790033" sldId="272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0T10:19:43.849" v="1393" actId="1037"/>
          <ac:spMkLst>
            <pc:docMk/>
            <pc:sldMk cId="2448790033" sldId="272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0T10:18:18.053" v="1325"/>
          <ac:spMkLst>
            <pc:docMk/>
            <pc:sldMk cId="2448790033" sldId="272"/>
            <ac:spMk id="22" creationId="{F823846F-3B7C-443B-893A-9365AC7FF82C}"/>
          </ac:spMkLst>
        </pc:spChg>
        <pc:picChg chg="add mod">
          <ac:chgData name="김 민호" userId="0f5da431a89d92c6" providerId="LiveId" clId="{779FA581-65CF-409F-920B-9BBD6DC58662}" dt="2021-06-20T10:19:43.849" v="1393" actId="1037"/>
          <ac:picMkLst>
            <pc:docMk/>
            <pc:sldMk cId="2448790033" sldId="272"/>
            <ac:picMk id="4" creationId="{46EE9C05-E9D2-434E-9DE6-EDB5273A8B97}"/>
          </ac:picMkLst>
        </pc:picChg>
        <pc:picChg chg="add mod">
          <ac:chgData name="김 민호" userId="0f5da431a89d92c6" providerId="LiveId" clId="{779FA581-65CF-409F-920B-9BBD6DC58662}" dt="2021-06-20T10:21:05.879" v="1427" actId="1035"/>
          <ac:picMkLst>
            <pc:docMk/>
            <pc:sldMk cId="2448790033" sldId="272"/>
            <ac:picMk id="7" creationId="{B62F5651-B6AD-455F-88AE-C7672AC445C5}"/>
          </ac:picMkLst>
        </pc:picChg>
        <pc:picChg chg="add del">
          <ac:chgData name="김 민호" userId="0f5da431a89d92c6" providerId="LiveId" clId="{779FA581-65CF-409F-920B-9BBD6DC58662}" dt="2021-06-20T10:20:01.716" v="1410" actId="22"/>
          <ac:picMkLst>
            <pc:docMk/>
            <pc:sldMk cId="2448790033" sldId="272"/>
            <ac:picMk id="9" creationId="{CE75652B-1C3E-4911-8E44-09E238BA7904}"/>
          </ac:picMkLst>
        </pc:picChg>
        <pc:picChg chg="add mod">
          <ac:chgData name="김 민호" userId="0f5da431a89d92c6" providerId="LiveId" clId="{779FA581-65CF-409F-920B-9BBD6DC58662}" dt="2021-06-20T10:21:05.879" v="1427" actId="1035"/>
          <ac:picMkLst>
            <pc:docMk/>
            <pc:sldMk cId="2448790033" sldId="272"/>
            <ac:picMk id="11" creationId="{B4CDEB16-8E11-4AFF-B225-668FD4BBC280}"/>
          </ac:picMkLst>
        </pc:picChg>
        <pc:picChg chg="add del mod">
          <ac:chgData name="김 민호" userId="0f5da431a89d92c6" providerId="LiveId" clId="{779FA581-65CF-409F-920B-9BBD6DC58662}" dt="2021-06-20T10:19:51.029" v="1406" actId="478"/>
          <ac:picMkLst>
            <pc:docMk/>
            <pc:sldMk cId="2448790033" sldId="272"/>
            <ac:picMk id="14" creationId="{AA6E18D7-5C1A-4D8F-AC68-76F6088166C6}"/>
          </ac:picMkLst>
        </pc:picChg>
        <pc:picChg chg="add mod">
          <ac:chgData name="김 민호" userId="0f5da431a89d92c6" providerId="LiveId" clId="{779FA581-65CF-409F-920B-9BBD6DC58662}" dt="2021-06-20T10:21:05.879" v="1427" actId="1035"/>
          <ac:picMkLst>
            <pc:docMk/>
            <pc:sldMk cId="2448790033" sldId="272"/>
            <ac:picMk id="15" creationId="{19BE207B-AD2F-4251-AD62-08F033509C66}"/>
          </ac:picMkLst>
        </pc:picChg>
        <pc:picChg chg="add mod">
          <ac:chgData name="김 민호" userId="0f5da431a89d92c6" providerId="LiveId" clId="{779FA581-65CF-409F-920B-9BBD6DC58662}" dt="2021-06-20T10:21:05.879" v="1427" actId="1035"/>
          <ac:picMkLst>
            <pc:docMk/>
            <pc:sldMk cId="2448790033" sldId="272"/>
            <ac:picMk id="17" creationId="{499552BA-C5FE-4609-ACCA-3135CBD1A1CF}"/>
          </ac:picMkLst>
        </pc:picChg>
        <pc:picChg chg="add mod">
          <ac:chgData name="김 민호" userId="0f5da431a89d92c6" providerId="LiveId" clId="{779FA581-65CF-409F-920B-9BBD6DC58662}" dt="2021-06-22T05:58:51.968" v="1438" actId="1037"/>
          <ac:picMkLst>
            <pc:docMk/>
            <pc:sldMk cId="2448790033" sldId="272"/>
            <ac:picMk id="20" creationId="{7CB095C1-D347-4C3C-A650-D7074C8694C3}"/>
          </ac:picMkLst>
        </pc:picChg>
        <pc:picChg chg="add mod">
          <ac:chgData name="김 민호" userId="0f5da431a89d92c6" providerId="LiveId" clId="{779FA581-65CF-409F-920B-9BBD6DC58662}" dt="2021-06-22T05:58:51.968" v="1438" actId="1037"/>
          <ac:picMkLst>
            <pc:docMk/>
            <pc:sldMk cId="2448790033" sldId="272"/>
            <ac:picMk id="23" creationId="{4E7A5840-4CC1-4EDA-A909-23909EAB7F46}"/>
          </ac:picMkLst>
        </pc:picChg>
      </pc:sldChg>
      <pc:sldChg chg="addSp delSp modSp add mod">
        <pc:chgData name="김 민호" userId="0f5da431a89d92c6" providerId="LiveId" clId="{779FA581-65CF-409F-920B-9BBD6DC58662}" dt="2021-06-22T06:08:25.843" v="1602" actId="1036"/>
        <pc:sldMkLst>
          <pc:docMk/>
          <pc:sldMk cId="2743646685" sldId="273"/>
        </pc:sldMkLst>
        <pc:spChg chg="mod">
          <ac:chgData name="김 민호" userId="0f5da431a89d92c6" providerId="LiveId" clId="{779FA581-65CF-409F-920B-9BBD6DC58662}" dt="2021-06-22T06:06:38.114" v="1515" actId="14100"/>
          <ac:spMkLst>
            <pc:docMk/>
            <pc:sldMk cId="2743646685" sldId="273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2T06:03:42.696" v="1452"/>
          <ac:spMkLst>
            <pc:docMk/>
            <pc:sldMk cId="2743646685" sldId="273"/>
            <ac:spMk id="19" creationId="{EF98CB95-8565-48B4-B03C-862B9BBB90E6}"/>
          </ac:spMkLst>
        </pc:spChg>
        <pc:spChg chg="add del mod">
          <ac:chgData name="김 민호" userId="0f5da431a89d92c6" providerId="LiveId" clId="{779FA581-65CF-409F-920B-9BBD6DC58662}" dt="2021-06-22T06:07:14.470" v="1554" actId="478"/>
          <ac:spMkLst>
            <pc:docMk/>
            <pc:sldMk cId="2743646685" sldId="273"/>
            <ac:spMk id="37" creationId="{E04B328F-F497-4E78-A974-D9216DB6028F}"/>
          </ac:spMkLst>
        </pc:spChg>
        <pc:picChg chg="add del">
          <ac:chgData name="김 민호" userId="0f5da431a89d92c6" providerId="LiveId" clId="{779FA581-65CF-409F-920B-9BBD6DC58662}" dt="2021-06-22T06:04:08.521" v="1461" actId="478"/>
          <ac:picMkLst>
            <pc:docMk/>
            <pc:sldMk cId="2743646685" sldId="273"/>
            <ac:picMk id="4" creationId="{46EE9C05-E9D2-434E-9DE6-EDB5273A8B97}"/>
          </ac:picMkLst>
        </pc:picChg>
        <pc:picChg chg="add del">
          <ac:chgData name="김 민호" userId="0f5da431a89d92c6" providerId="LiveId" clId="{779FA581-65CF-409F-920B-9BBD6DC58662}" dt="2021-06-22T06:03:49.154" v="1455" actId="22"/>
          <ac:picMkLst>
            <pc:docMk/>
            <pc:sldMk cId="2743646685" sldId="273"/>
            <ac:picMk id="6" creationId="{CBD2DE8A-68D1-4D19-9050-1C4F9A50A2F3}"/>
          </ac:picMkLst>
        </pc:picChg>
        <pc:picChg chg="add del">
          <ac:chgData name="김 민호" userId="0f5da431a89d92c6" providerId="LiveId" clId="{779FA581-65CF-409F-920B-9BBD6DC58662}" dt="2021-06-22T06:06:11.126" v="1512" actId="478"/>
          <ac:picMkLst>
            <pc:docMk/>
            <pc:sldMk cId="2743646685" sldId="273"/>
            <ac:picMk id="7" creationId="{B62F5651-B6AD-455F-88AE-C7672AC445C5}"/>
          </ac:picMkLst>
        </pc:picChg>
        <pc:picChg chg="add mod">
          <ac:chgData name="김 민호" userId="0f5da431a89d92c6" providerId="LiveId" clId="{779FA581-65CF-409F-920B-9BBD6DC58662}" dt="2021-06-22T06:04:07.047" v="1460" actId="1076"/>
          <ac:picMkLst>
            <pc:docMk/>
            <pc:sldMk cId="2743646685" sldId="273"/>
            <ac:picMk id="9" creationId="{87508F02-D342-4A8A-BDAF-6C86FBE306F8}"/>
          </ac:picMkLst>
        </pc:picChg>
        <pc:picChg chg="add del">
          <ac:chgData name="김 민호" userId="0f5da431a89d92c6" providerId="LiveId" clId="{779FA581-65CF-409F-920B-9BBD6DC58662}" dt="2021-06-22T06:06:10.489" v="1511" actId="478"/>
          <ac:picMkLst>
            <pc:docMk/>
            <pc:sldMk cId="2743646685" sldId="273"/>
            <ac:picMk id="11" creationId="{B4CDEB16-8E11-4AFF-B225-668FD4BBC280}"/>
          </ac:picMkLst>
        </pc:picChg>
        <pc:picChg chg="add del mod">
          <ac:chgData name="김 민호" userId="0f5da431a89d92c6" providerId="LiveId" clId="{779FA581-65CF-409F-920B-9BBD6DC58662}" dt="2021-06-22T06:04:22.283" v="1465" actId="22"/>
          <ac:picMkLst>
            <pc:docMk/>
            <pc:sldMk cId="2743646685" sldId="273"/>
            <ac:picMk id="12" creationId="{3C945F38-76E6-4712-97A0-A9EBDE3CBF8A}"/>
          </ac:picMkLst>
        </pc:picChg>
        <pc:picChg chg="add del">
          <ac:chgData name="김 민호" userId="0f5da431a89d92c6" providerId="LiveId" clId="{779FA581-65CF-409F-920B-9BBD6DC58662}" dt="2021-06-22T06:06:10.489" v="1511" actId="478"/>
          <ac:picMkLst>
            <pc:docMk/>
            <pc:sldMk cId="2743646685" sldId="273"/>
            <ac:picMk id="15" creationId="{19BE207B-AD2F-4251-AD62-08F033509C66}"/>
          </ac:picMkLst>
        </pc:picChg>
        <pc:picChg chg="add mod">
          <ac:chgData name="김 민호" userId="0f5da431a89d92c6" providerId="LiveId" clId="{779FA581-65CF-409F-920B-9BBD6DC58662}" dt="2021-06-22T06:07:52.472" v="1559" actId="1038"/>
          <ac:picMkLst>
            <pc:docMk/>
            <pc:sldMk cId="2743646685" sldId="273"/>
            <ac:picMk id="16" creationId="{51DD406D-5A20-47E1-A26B-F82A9577B7E7}"/>
          </ac:picMkLst>
        </pc:picChg>
        <pc:picChg chg="add del">
          <ac:chgData name="김 민호" userId="0f5da431a89d92c6" providerId="LiveId" clId="{779FA581-65CF-409F-920B-9BBD6DC58662}" dt="2021-06-22T06:06:10.489" v="1511" actId="478"/>
          <ac:picMkLst>
            <pc:docMk/>
            <pc:sldMk cId="2743646685" sldId="273"/>
            <ac:picMk id="17" creationId="{499552BA-C5FE-4609-ACCA-3135CBD1A1CF}"/>
          </ac:picMkLst>
        </pc:picChg>
        <pc:picChg chg="add del">
          <ac:chgData name="김 민호" userId="0f5da431a89d92c6" providerId="LiveId" clId="{779FA581-65CF-409F-920B-9BBD6DC58662}" dt="2021-06-22T06:06:10.489" v="1511" actId="478"/>
          <ac:picMkLst>
            <pc:docMk/>
            <pc:sldMk cId="2743646685" sldId="273"/>
            <ac:picMk id="20" creationId="{7CB095C1-D347-4C3C-A650-D7074C8694C3}"/>
          </ac:picMkLst>
        </pc:picChg>
        <pc:picChg chg="add mod">
          <ac:chgData name="김 민호" userId="0f5da431a89d92c6" providerId="LiveId" clId="{779FA581-65CF-409F-920B-9BBD6DC58662}" dt="2021-06-22T06:04:41.986" v="1469" actId="1076"/>
          <ac:picMkLst>
            <pc:docMk/>
            <pc:sldMk cId="2743646685" sldId="273"/>
            <ac:picMk id="21" creationId="{AC879321-E3CC-4E70-A01F-D4710F914B94}"/>
          </ac:picMkLst>
        </pc:picChg>
        <pc:picChg chg="add del">
          <ac:chgData name="김 민호" userId="0f5da431a89d92c6" providerId="LiveId" clId="{779FA581-65CF-409F-920B-9BBD6DC58662}" dt="2021-06-22T06:06:10.489" v="1511" actId="478"/>
          <ac:picMkLst>
            <pc:docMk/>
            <pc:sldMk cId="2743646685" sldId="273"/>
            <ac:picMk id="23" creationId="{4E7A5840-4CC1-4EDA-A909-23909EAB7F46}"/>
          </ac:picMkLst>
        </pc:picChg>
        <pc:picChg chg="add mod">
          <ac:chgData name="김 민호" userId="0f5da431a89d92c6" providerId="LiveId" clId="{779FA581-65CF-409F-920B-9BBD6DC58662}" dt="2021-06-22T06:07:54.246" v="1563" actId="1038"/>
          <ac:picMkLst>
            <pc:docMk/>
            <pc:sldMk cId="2743646685" sldId="273"/>
            <ac:picMk id="25" creationId="{76BFFAF5-A2B1-452C-BC2B-EE44EF88A7F6}"/>
          </ac:picMkLst>
        </pc:picChg>
        <pc:picChg chg="add mod">
          <ac:chgData name="김 민호" userId="0f5da431a89d92c6" providerId="LiveId" clId="{779FA581-65CF-409F-920B-9BBD6DC58662}" dt="2021-06-22T06:07:47.846" v="1557" actId="1038"/>
          <ac:picMkLst>
            <pc:docMk/>
            <pc:sldMk cId="2743646685" sldId="273"/>
            <ac:picMk id="28" creationId="{8B1BCB20-9B4C-45BB-91D3-93A8165728F7}"/>
          </ac:picMkLst>
        </pc:picChg>
        <pc:picChg chg="add mod">
          <ac:chgData name="김 민호" userId="0f5da431a89d92c6" providerId="LiveId" clId="{779FA581-65CF-409F-920B-9BBD6DC58662}" dt="2021-06-22T06:08:25.843" v="1602" actId="1036"/>
          <ac:picMkLst>
            <pc:docMk/>
            <pc:sldMk cId="2743646685" sldId="273"/>
            <ac:picMk id="31" creationId="{78DB6641-D369-4B18-AACF-3943CA08FF8C}"/>
          </ac:picMkLst>
        </pc:picChg>
        <pc:picChg chg="add mod">
          <ac:chgData name="김 민호" userId="0f5da431a89d92c6" providerId="LiveId" clId="{779FA581-65CF-409F-920B-9BBD6DC58662}" dt="2021-06-22T06:08:25.843" v="1602" actId="1036"/>
          <ac:picMkLst>
            <pc:docMk/>
            <pc:sldMk cId="2743646685" sldId="273"/>
            <ac:picMk id="33" creationId="{23A153EA-62AE-4913-96CE-9B7F3950BA48}"/>
          </ac:picMkLst>
        </pc:picChg>
        <pc:picChg chg="add del mod">
          <ac:chgData name="김 민호" userId="0f5da431a89d92c6" providerId="LiveId" clId="{779FA581-65CF-409F-920B-9BBD6DC58662}" dt="2021-06-22T06:07:12.297" v="1550" actId="22"/>
          <ac:picMkLst>
            <pc:docMk/>
            <pc:sldMk cId="2743646685" sldId="273"/>
            <ac:picMk id="35" creationId="{1991DD3B-C658-49E2-8728-2AB4A6E0FC22}"/>
          </ac:picMkLst>
        </pc:picChg>
        <pc:picChg chg="add del">
          <ac:chgData name="김 민호" userId="0f5da431a89d92c6" providerId="LiveId" clId="{779FA581-65CF-409F-920B-9BBD6DC58662}" dt="2021-06-22T06:07:11.661" v="1548" actId="22"/>
          <ac:picMkLst>
            <pc:docMk/>
            <pc:sldMk cId="2743646685" sldId="273"/>
            <ac:picMk id="38" creationId="{B3B443FE-C26B-457E-8519-2A99523F5487}"/>
          </ac:picMkLst>
        </pc:picChg>
      </pc:sldChg>
      <pc:sldChg chg="add del">
        <pc:chgData name="김 민호" userId="0f5da431a89d92c6" providerId="LiveId" clId="{779FA581-65CF-409F-920B-9BBD6DC58662}" dt="2021-06-22T06:03:21.874" v="1441" actId="47"/>
        <pc:sldMkLst>
          <pc:docMk/>
          <pc:sldMk cId="4284415072" sldId="273"/>
        </pc:sldMkLst>
      </pc:sldChg>
      <pc:sldChg chg="addSp delSp modSp add mod">
        <pc:chgData name="김 민호" userId="0f5da431a89d92c6" providerId="LiveId" clId="{779FA581-65CF-409F-920B-9BBD6DC58662}" dt="2021-06-22T06:11:14.810" v="1753" actId="1036"/>
        <pc:sldMkLst>
          <pc:docMk/>
          <pc:sldMk cId="1497535600" sldId="274"/>
        </pc:sldMkLst>
        <pc:spChg chg="del">
          <ac:chgData name="김 민호" userId="0f5da431a89d92c6" providerId="LiveId" clId="{779FA581-65CF-409F-920B-9BBD6DC58662}" dt="2021-06-22T06:08:52.138" v="1621" actId="478"/>
          <ac:spMkLst>
            <pc:docMk/>
            <pc:sldMk cId="1497535600" sldId="274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2T06:08:50.612" v="1620"/>
          <ac:spMkLst>
            <pc:docMk/>
            <pc:sldMk cId="1497535600" sldId="274"/>
            <ac:spMk id="19" creationId="{EF98CB95-8565-48B4-B03C-862B9BBB90E6}"/>
          </ac:spMkLst>
        </pc:spChg>
        <pc:picChg chg="del">
          <ac:chgData name="김 민호" userId="0f5da431a89d92c6" providerId="LiveId" clId="{779FA581-65CF-409F-920B-9BBD6DC58662}" dt="2021-06-22T06:08:53.125" v="1622" actId="478"/>
          <ac:picMkLst>
            <pc:docMk/>
            <pc:sldMk cId="1497535600" sldId="274"/>
            <ac:picMk id="4" creationId="{46EE9C05-E9D2-434E-9DE6-EDB5273A8B97}"/>
          </ac:picMkLst>
        </pc:picChg>
        <pc:picChg chg="add mod">
          <ac:chgData name="김 민호" userId="0f5da431a89d92c6" providerId="LiveId" clId="{779FA581-65CF-409F-920B-9BBD6DC58662}" dt="2021-06-22T06:09:01.165" v="1624" actId="1076"/>
          <ac:picMkLst>
            <pc:docMk/>
            <pc:sldMk cId="1497535600" sldId="274"/>
            <ac:picMk id="6" creationId="{C1458590-B357-4289-A5FB-46863803DC86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7" creationId="{B62F5651-B6AD-455F-88AE-C7672AC445C5}"/>
          </ac:picMkLst>
        </pc:picChg>
        <pc:picChg chg="add mod">
          <ac:chgData name="김 민호" userId="0f5da431a89d92c6" providerId="LiveId" clId="{779FA581-65CF-409F-920B-9BBD6DC58662}" dt="2021-06-22T06:09:23.473" v="1637" actId="1035"/>
          <ac:picMkLst>
            <pc:docMk/>
            <pc:sldMk cId="1497535600" sldId="274"/>
            <ac:picMk id="9" creationId="{B273A0B5-97EF-4AAB-8BA7-CC1940F13754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11" creationId="{B4CDEB16-8E11-4AFF-B225-668FD4BBC280}"/>
          </ac:picMkLst>
        </pc:picChg>
        <pc:picChg chg="add mod">
          <ac:chgData name="김 민호" userId="0f5da431a89d92c6" providerId="LiveId" clId="{779FA581-65CF-409F-920B-9BBD6DC58662}" dt="2021-06-22T06:09:28.595" v="1657" actId="1036"/>
          <ac:picMkLst>
            <pc:docMk/>
            <pc:sldMk cId="1497535600" sldId="274"/>
            <ac:picMk id="12" creationId="{0853C40C-3D86-4EB4-9748-6B6E76172EA1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15" creationId="{19BE207B-AD2F-4251-AD62-08F033509C66}"/>
          </ac:picMkLst>
        </pc:picChg>
        <pc:picChg chg="add mod">
          <ac:chgData name="김 민호" userId="0f5da431a89d92c6" providerId="LiveId" clId="{779FA581-65CF-409F-920B-9BBD6DC58662}" dt="2021-06-22T06:11:13.928" v="1751" actId="1036"/>
          <ac:picMkLst>
            <pc:docMk/>
            <pc:sldMk cId="1497535600" sldId="274"/>
            <ac:picMk id="16" creationId="{6F8D3B69-7DE1-4F78-9672-204308A602C4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17" creationId="{499552BA-C5FE-4609-ACCA-3135CBD1A1CF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20" creationId="{7CB095C1-D347-4C3C-A650-D7074C8694C3}"/>
          </ac:picMkLst>
        </pc:picChg>
        <pc:picChg chg="add mod">
          <ac:chgData name="김 민호" userId="0f5da431a89d92c6" providerId="LiveId" clId="{779FA581-65CF-409F-920B-9BBD6DC58662}" dt="2021-06-22T06:11:14.386" v="1752" actId="1036"/>
          <ac:picMkLst>
            <pc:docMk/>
            <pc:sldMk cId="1497535600" sldId="274"/>
            <ac:picMk id="21" creationId="{09AA8D8D-7255-4E79-9688-30A9242A6F4E}"/>
          </ac:picMkLst>
        </pc:picChg>
        <pc:picChg chg="del">
          <ac:chgData name="김 민호" userId="0f5da431a89d92c6" providerId="LiveId" clId="{779FA581-65CF-409F-920B-9BBD6DC58662}" dt="2021-06-22T06:08:52.138" v="1621" actId="478"/>
          <ac:picMkLst>
            <pc:docMk/>
            <pc:sldMk cId="1497535600" sldId="274"/>
            <ac:picMk id="23" creationId="{4E7A5840-4CC1-4EDA-A909-23909EAB7F46}"/>
          </ac:picMkLst>
        </pc:picChg>
        <pc:picChg chg="add mod">
          <ac:chgData name="김 민호" userId="0f5da431a89d92c6" providerId="LiveId" clId="{779FA581-65CF-409F-920B-9BBD6DC58662}" dt="2021-06-22T06:11:14.810" v="1753" actId="1036"/>
          <ac:picMkLst>
            <pc:docMk/>
            <pc:sldMk cId="1497535600" sldId="274"/>
            <ac:picMk id="25" creationId="{8B43A105-9D3A-4F7B-82A4-478A24F7D4B9}"/>
          </ac:picMkLst>
        </pc:picChg>
        <pc:picChg chg="add mod">
          <ac:chgData name="김 민호" userId="0f5da431a89d92c6" providerId="LiveId" clId="{779FA581-65CF-409F-920B-9BBD6DC58662}" dt="2021-06-22T06:11:12.177" v="1748" actId="1036"/>
          <ac:picMkLst>
            <pc:docMk/>
            <pc:sldMk cId="1497535600" sldId="274"/>
            <ac:picMk id="28" creationId="{712178F5-AD6D-49CD-8B61-859976E912AC}"/>
          </ac:picMkLst>
        </pc:picChg>
      </pc:sldChg>
      <pc:sldChg chg="addSp delSp modSp add mod">
        <pc:chgData name="김 민호" userId="0f5da431a89d92c6" providerId="LiveId" clId="{779FA581-65CF-409F-920B-9BBD6DC58662}" dt="2021-06-22T06:23:35.942" v="1966" actId="1036"/>
        <pc:sldMkLst>
          <pc:docMk/>
          <pc:sldMk cId="3662277365" sldId="275"/>
        </pc:sldMkLst>
        <pc:spChg chg="mod">
          <ac:chgData name="김 민호" userId="0f5da431a89d92c6" providerId="LiveId" clId="{779FA581-65CF-409F-920B-9BBD6DC58662}" dt="2021-06-22T06:23:17.398" v="1960"/>
          <ac:spMkLst>
            <pc:docMk/>
            <pc:sldMk cId="3662277365" sldId="275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2T06:19:25.161" v="1908"/>
          <ac:spMkLst>
            <pc:docMk/>
            <pc:sldMk cId="3662277365" sldId="275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18:06.198" v="1882"/>
          <ac:spMkLst>
            <pc:docMk/>
            <pc:sldMk cId="3662277365" sldId="275"/>
            <ac:spMk id="22" creationId="{F823846F-3B7C-443B-893A-9365AC7FF82C}"/>
          </ac:spMkLst>
        </pc:spChg>
        <pc:spChg chg="add mod">
          <ac:chgData name="김 민호" userId="0f5da431a89d92c6" providerId="LiveId" clId="{779FA581-65CF-409F-920B-9BBD6DC58662}" dt="2021-06-22T06:19:46.747" v="1938"/>
          <ac:spMkLst>
            <pc:docMk/>
            <pc:sldMk cId="3662277365" sldId="275"/>
            <ac:spMk id="41" creationId="{6CCA9D90-2AC6-438C-A7D5-B5DD698AE4C1}"/>
          </ac:spMkLst>
        </pc:spChg>
        <pc:spChg chg="mod">
          <ac:chgData name="김 민호" userId="0f5da431a89d92c6" providerId="LiveId" clId="{779FA581-65CF-409F-920B-9BBD6DC58662}" dt="2021-06-22T06:17:58.751" v="1854"/>
          <ac:spMkLst>
            <pc:docMk/>
            <pc:sldMk cId="3662277365" sldId="275"/>
            <ac:spMk id="58" creationId="{42F2F1C9-3848-42F6-A2F7-98F2F240BEE4}"/>
          </ac:spMkLst>
        </pc:spChg>
        <pc:picChg chg="del">
          <ac:chgData name="김 민호" userId="0f5da431a89d92c6" providerId="LiveId" clId="{779FA581-65CF-409F-920B-9BBD6DC58662}" dt="2021-06-22T06:12:32.816" v="1781" actId="478"/>
          <ac:picMkLst>
            <pc:docMk/>
            <pc:sldMk cId="3662277365" sldId="275"/>
            <ac:picMk id="4" creationId="{46EE9C05-E9D2-434E-9DE6-EDB5273A8B97}"/>
          </ac:picMkLst>
        </pc:picChg>
        <pc:picChg chg="add del mod">
          <ac:chgData name="김 민호" userId="0f5da431a89d92c6" providerId="LiveId" clId="{779FA581-65CF-409F-920B-9BBD6DC58662}" dt="2021-06-22T06:18:17.990" v="1883" actId="478"/>
          <ac:picMkLst>
            <pc:docMk/>
            <pc:sldMk cId="3662277365" sldId="275"/>
            <ac:picMk id="6" creationId="{1D3FA8DE-A81E-442A-9106-F1FC0C2B7168}"/>
          </ac:picMkLst>
        </pc:picChg>
        <pc:picChg chg="del">
          <ac:chgData name="김 민호" userId="0f5da431a89d92c6" providerId="LiveId" clId="{779FA581-65CF-409F-920B-9BBD6DC58662}" dt="2021-06-22T06:14:38.215" v="1800" actId="478"/>
          <ac:picMkLst>
            <pc:docMk/>
            <pc:sldMk cId="3662277365" sldId="275"/>
            <ac:picMk id="7" creationId="{B62F5651-B6AD-455F-88AE-C7672AC445C5}"/>
          </ac:picMkLst>
        </pc:picChg>
        <pc:picChg chg="add del mod">
          <ac:chgData name="김 민호" userId="0f5da431a89d92c6" providerId="LiveId" clId="{779FA581-65CF-409F-920B-9BBD6DC58662}" dt="2021-06-22T06:18:17.990" v="1883" actId="478"/>
          <ac:picMkLst>
            <pc:docMk/>
            <pc:sldMk cId="3662277365" sldId="275"/>
            <ac:picMk id="9" creationId="{EA1DF87C-C159-4A59-8061-061DC3478B2E}"/>
          </ac:picMkLst>
        </pc:picChg>
        <pc:picChg chg="del">
          <ac:chgData name="김 민호" userId="0f5da431a89d92c6" providerId="LiveId" clId="{779FA581-65CF-409F-920B-9BBD6DC58662}" dt="2021-06-22T06:15:20.901" v="1808" actId="478"/>
          <ac:picMkLst>
            <pc:docMk/>
            <pc:sldMk cId="3662277365" sldId="275"/>
            <ac:picMk id="11" creationId="{B4CDEB16-8E11-4AFF-B225-668FD4BBC280}"/>
          </ac:picMkLst>
        </pc:picChg>
        <pc:picChg chg="add del mod">
          <ac:chgData name="김 민호" userId="0f5da431a89d92c6" providerId="LiveId" clId="{779FA581-65CF-409F-920B-9BBD6DC58662}" dt="2021-06-22T06:18:17.990" v="1883" actId="478"/>
          <ac:picMkLst>
            <pc:docMk/>
            <pc:sldMk cId="3662277365" sldId="275"/>
            <ac:picMk id="12" creationId="{2FE7AB5C-E3D7-47A8-86BF-B270FAE476C1}"/>
          </ac:picMkLst>
        </pc:picChg>
        <pc:picChg chg="del">
          <ac:chgData name="김 민호" userId="0f5da431a89d92c6" providerId="LiveId" clId="{779FA581-65CF-409F-920B-9BBD6DC58662}" dt="2021-06-22T06:15:43.431" v="1811" actId="478"/>
          <ac:picMkLst>
            <pc:docMk/>
            <pc:sldMk cId="3662277365" sldId="275"/>
            <ac:picMk id="15" creationId="{19BE207B-AD2F-4251-AD62-08F033509C66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16" creationId="{F2260E61-183E-4FA2-BCA5-7B3DF84BCDA1}"/>
          </ac:picMkLst>
        </pc:picChg>
        <pc:picChg chg="del">
          <ac:chgData name="김 민호" userId="0f5da431a89d92c6" providerId="LiveId" clId="{779FA581-65CF-409F-920B-9BBD6DC58662}" dt="2021-06-22T06:15:43.431" v="1811" actId="478"/>
          <ac:picMkLst>
            <pc:docMk/>
            <pc:sldMk cId="3662277365" sldId="275"/>
            <ac:picMk id="17" creationId="{499552BA-C5FE-4609-ACCA-3135CBD1A1CF}"/>
          </ac:picMkLst>
        </pc:picChg>
        <pc:picChg chg="del">
          <ac:chgData name="김 민호" userId="0f5da431a89d92c6" providerId="LiveId" clId="{779FA581-65CF-409F-920B-9BBD6DC58662}" dt="2021-06-22T06:15:43.431" v="1811" actId="478"/>
          <ac:picMkLst>
            <pc:docMk/>
            <pc:sldMk cId="3662277365" sldId="275"/>
            <ac:picMk id="20" creationId="{7CB095C1-D347-4C3C-A650-D7074C8694C3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21" creationId="{C9611C62-55F5-4155-86E6-D7AF71E4CA36}"/>
          </ac:picMkLst>
        </pc:picChg>
        <pc:picChg chg="del">
          <ac:chgData name="김 민호" userId="0f5da431a89d92c6" providerId="LiveId" clId="{779FA581-65CF-409F-920B-9BBD6DC58662}" dt="2021-06-22T06:15:43.431" v="1811" actId="478"/>
          <ac:picMkLst>
            <pc:docMk/>
            <pc:sldMk cId="3662277365" sldId="275"/>
            <ac:picMk id="23" creationId="{4E7A5840-4CC1-4EDA-A909-23909EAB7F46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25" creationId="{42E90A41-5C44-4062-B080-EB75D5EF6E8C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28" creationId="{7B32E710-3D3D-48DC-87EE-71AE709BF0FC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31" creationId="{CD3F5594-7169-4A59-BA85-FFD53AC7EBB7}"/>
          </ac:picMkLst>
        </pc:picChg>
        <pc:picChg chg="add del mod">
          <ac:chgData name="김 민호" userId="0f5da431a89d92c6" providerId="LiveId" clId="{779FA581-65CF-409F-920B-9BBD6DC58662}" dt="2021-06-22T06:23:21.202" v="1961" actId="478"/>
          <ac:picMkLst>
            <pc:docMk/>
            <pc:sldMk cId="3662277365" sldId="275"/>
            <ac:picMk id="33" creationId="{DBE78BBA-B2A6-463A-872A-637E47C49C06}"/>
          </ac:picMkLst>
        </pc:picChg>
        <pc:picChg chg="add mod">
          <ac:chgData name="김 민호" userId="0f5da431a89d92c6" providerId="LiveId" clId="{779FA581-65CF-409F-920B-9BBD6DC58662}" dt="2021-06-22T06:23:35.942" v="1966" actId="1036"/>
          <ac:picMkLst>
            <pc:docMk/>
            <pc:sldMk cId="3662277365" sldId="275"/>
            <ac:picMk id="35" creationId="{AB41F018-E539-4E3B-A4EB-F661014C69FD}"/>
          </ac:picMkLst>
        </pc:picChg>
        <pc:picChg chg="add mod">
          <ac:chgData name="김 민호" userId="0f5da431a89d92c6" providerId="LiveId" clId="{779FA581-65CF-409F-920B-9BBD6DC58662}" dt="2021-06-22T06:23:35.942" v="1966" actId="1036"/>
          <ac:picMkLst>
            <pc:docMk/>
            <pc:sldMk cId="3662277365" sldId="275"/>
            <ac:picMk id="37" creationId="{F113622E-7802-4F81-8AEB-D3DB729769CA}"/>
          </ac:picMkLst>
        </pc:picChg>
        <pc:picChg chg="add mod">
          <ac:chgData name="김 민호" userId="0f5da431a89d92c6" providerId="LiveId" clId="{779FA581-65CF-409F-920B-9BBD6DC58662}" dt="2021-06-22T06:23:30.992" v="1963" actId="1076"/>
          <ac:picMkLst>
            <pc:docMk/>
            <pc:sldMk cId="3662277365" sldId="275"/>
            <ac:picMk id="39" creationId="{53625EA4-AD91-48F9-9E65-27DB61758A9E}"/>
          </ac:picMkLst>
        </pc:picChg>
      </pc:sldChg>
      <pc:sldChg chg="addSp delSp modSp add mod modNotesTx">
        <pc:chgData name="김 민호" userId="0f5da431a89d92c6" providerId="LiveId" clId="{779FA581-65CF-409F-920B-9BBD6DC58662}" dt="2021-06-22T06:31:35.582" v="2197" actId="20577"/>
        <pc:sldMkLst>
          <pc:docMk/>
          <pc:sldMk cId="3825970351" sldId="276"/>
        </pc:sldMkLst>
        <pc:spChg chg="mod">
          <ac:chgData name="김 민호" userId="0f5da431a89d92c6" providerId="LiveId" clId="{779FA581-65CF-409F-920B-9BBD6DC58662}" dt="2021-06-22T06:27:19.586" v="2045"/>
          <ac:spMkLst>
            <pc:docMk/>
            <pc:sldMk cId="3825970351" sldId="276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2T06:25:25.900" v="2023"/>
          <ac:spMkLst>
            <pc:docMk/>
            <pc:sldMk cId="3825970351" sldId="276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25:00.021" v="1999"/>
          <ac:spMkLst>
            <pc:docMk/>
            <pc:sldMk cId="3825970351" sldId="276"/>
            <ac:spMk id="22" creationId="{F823846F-3B7C-443B-893A-9365AC7FF82C}"/>
          </ac:spMkLst>
        </pc:spChg>
        <pc:spChg chg="mod">
          <ac:chgData name="김 민호" userId="0f5da431a89d92c6" providerId="LiveId" clId="{779FA581-65CF-409F-920B-9BBD6DC58662}" dt="2021-06-22T06:24:46.787" v="1984"/>
          <ac:spMkLst>
            <pc:docMk/>
            <pc:sldMk cId="3825970351" sldId="276"/>
            <ac:spMk id="58" creationId="{42F2F1C9-3848-42F6-A2F7-98F2F240BEE4}"/>
          </ac:spMkLst>
        </pc:spChg>
        <pc:picChg chg="del">
          <ac:chgData name="김 민호" userId="0f5da431a89d92c6" providerId="LiveId" clId="{779FA581-65CF-409F-920B-9BBD6DC58662}" dt="2021-06-22T06:25:31.663" v="2024" actId="478"/>
          <ac:picMkLst>
            <pc:docMk/>
            <pc:sldMk cId="3825970351" sldId="276"/>
            <ac:picMk id="4" creationId="{46EE9C05-E9D2-434E-9DE6-EDB5273A8B97}"/>
          </ac:picMkLst>
        </pc:picChg>
        <pc:picChg chg="add del mod">
          <ac:chgData name="김 민호" userId="0f5da431a89d92c6" providerId="LiveId" clId="{779FA581-65CF-409F-920B-9BBD6DC58662}" dt="2021-06-22T06:27:59.762" v="2052" actId="478"/>
          <ac:picMkLst>
            <pc:docMk/>
            <pc:sldMk cId="3825970351" sldId="276"/>
            <ac:picMk id="6" creationId="{1725B248-3D10-4F35-8D53-8F49D901725D}"/>
          </ac:picMkLst>
        </pc:picChg>
        <pc:picChg chg="del">
          <ac:chgData name="김 민호" userId="0f5da431a89d92c6" providerId="LiveId" clId="{779FA581-65CF-409F-920B-9BBD6DC58662}" dt="2021-06-22T06:27:23.588" v="2048" actId="478"/>
          <ac:picMkLst>
            <pc:docMk/>
            <pc:sldMk cId="3825970351" sldId="276"/>
            <ac:picMk id="7" creationId="{B62F5651-B6AD-455F-88AE-C7672AC445C5}"/>
          </ac:picMkLst>
        </pc:picChg>
        <pc:picChg chg="add mod">
          <ac:chgData name="김 민호" userId="0f5da431a89d92c6" providerId="LiveId" clId="{779FA581-65CF-409F-920B-9BBD6DC58662}" dt="2021-06-22T06:27:27.713" v="2051" actId="14100"/>
          <ac:picMkLst>
            <pc:docMk/>
            <pc:sldMk cId="3825970351" sldId="276"/>
            <ac:picMk id="9" creationId="{91D42ED5-8B50-424F-AD5B-0BF1D89DDEB8}"/>
          </ac:picMkLst>
        </pc:picChg>
        <pc:picChg chg="del">
          <ac:chgData name="김 민호" userId="0f5da431a89d92c6" providerId="LiveId" clId="{779FA581-65CF-409F-920B-9BBD6DC58662}" dt="2021-06-22T06:27:22.911" v="2047" actId="478"/>
          <ac:picMkLst>
            <pc:docMk/>
            <pc:sldMk cId="3825970351" sldId="276"/>
            <ac:picMk id="11" creationId="{B4CDEB16-8E11-4AFF-B225-668FD4BBC280}"/>
          </ac:picMkLst>
        </pc:picChg>
        <pc:picChg chg="add mod">
          <ac:chgData name="김 민호" userId="0f5da431a89d92c6" providerId="LiveId" clId="{779FA581-65CF-409F-920B-9BBD6DC58662}" dt="2021-06-22T06:28:04.303" v="2054" actId="1076"/>
          <ac:picMkLst>
            <pc:docMk/>
            <pc:sldMk cId="3825970351" sldId="276"/>
            <ac:picMk id="12" creationId="{48440DD8-6589-41C6-AB95-EE73109A398F}"/>
          </ac:picMkLst>
        </pc:picChg>
        <pc:picChg chg="del">
          <ac:chgData name="김 민호" userId="0f5da431a89d92c6" providerId="LiveId" clId="{779FA581-65CF-409F-920B-9BBD6DC58662}" dt="2021-06-22T06:27:21.324" v="2046" actId="478"/>
          <ac:picMkLst>
            <pc:docMk/>
            <pc:sldMk cId="3825970351" sldId="276"/>
            <ac:picMk id="15" creationId="{19BE207B-AD2F-4251-AD62-08F033509C66}"/>
          </ac:picMkLst>
        </pc:picChg>
        <pc:picChg chg="del">
          <ac:chgData name="김 민호" userId="0f5da431a89d92c6" providerId="LiveId" clId="{779FA581-65CF-409F-920B-9BBD6DC58662}" dt="2021-06-22T06:27:21.324" v="2046" actId="478"/>
          <ac:picMkLst>
            <pc:docMk/>
            <pc:sldMk cId="3825970351" sldId="276"/>
            <ac:picMk id="17" creationId="{499552BA-C5FE-4609-ACCA-3135CBD1A1CF}"/>
          </ac:picMkLst>
        </pc:picChg>
        <pc:picChg chg="del">
          <ac:chgData name="김 민호" userId="0f5da431a89d92c6" providerId="LiveId" clId="{779FA581-65CF-409F-920B-9BBD6DC58662}" dt="2021-06-22T06:27:21.324" v="2046" actId="478"/>
          <ac:picMkLst>
            <pc:docMk/>
            <pc:sldMk cId="3825970351" sldId="276"/>
            <ac:picMk id="20" creationId="{7CB095C1-D347-4C3C-A650-D7074C8694C3}"/>
          </ac:picMkLst>
        </pc:picChg>
        <pc:picChg chg="del">
          <ac:chgData name="김 민호" userId="0f5da431a89d92c6" providerId="LiveId" clId="{779FA581-65CF-409F-920B-9BBD6DC58662}" dt="2021-06-22T06:27:21.324" v="2046" actId="478"/>
          <ac:picMkLst>
            <pc:docMk/>
            <pc:sldMk cId="3825970351" sldId="276"/>
            <ac:picMk id="23" creationId="{4E7A5840-4CC1-4EDA-A909-23909EAB7F46}"/>
          </ac:picMkLst>
        </pc:picChg>
      </pc:sldChg>
      <pc:sldChg chg="addSp delSp modSp add mod">
        <pc:chgData name="김 민호" userId="0f5da431a89d92c6" providerId="LiveId" clId="{779FA581-65CF-409F-920B-9BBD6DC58662}" dt="2021-06-22T06:30:24.049" v="2115" actId="22"/>
        <pc:sldMkLst>
          <pc:docMk/>
          <pc:sldMk cId="337263794" sldId="277"/>
        </pc:sldMkLst>
        <pc:spChg chg="add mod">
          <ac:chgData name="김 민호" userId="0f5da431a89d92c6" providerId="LiveId" clId="{779FA581-65CF-409F-920B-9BBD6DC58662}" dt="2021-06-22T06:29:53.231" v="2107" actId="2085"/>
          <ac:spMkLst>
            <pc:docMk/>
            <pc:sldMk cId="337263794" sldId="277"/>
            <ac:spMk id="11" creationId="{56EC04B2-0A89-41F8-A848-F198ADBAFB27}"/>
          </ac:spMkLst>
        </pc:spChg>
        <pc:spChg chg="mod">
          <ac:chgData name="김 민호" userId="0f5da431a89d92c6" providerId="LiveId" clId="{779FA581-65CF-409F-920B-9BBD6DC58662}" dt="2021-06-22T06:29:21.467" v="2101"/>
          <ac:spMkLst>
            <pc:docMk/>
            <pc:sldMk cId="337263794" sldId="277"/>
            <ac:spMk id="13" creationId="{0358947C-03A6-431A-B2A6-0A7C292968DF}"/>
          </ac:spMkLst>
        </pc:spChg>
        <pc:spChg chg="mod">
          <ac:chgData name="김 민호" userId="0f5da431a89d92c6" providerId="LiveId" clId="{779FA581-65CF-409F-920B-9BBD6DC58662}" dt="2021-06-22T06:28:26.694" v="2071"/>
          <ac:spMkLst>
            <pc:docMk/>
            <pc:sldMk cId="337263794" sldId="277"/>
            <ac:spMk id="19" creationId="{EF98CB95-8565-48B4-B03C-862B9BBB90E6}"/>
          </ac:spMkLst>
        </pc:spChg>
        <pc:picChg chg="add mod">
          <ac:chgData name="김 민호" userId="0f5da431a89d92c6" providerId="LiveId" clId="{779FA581-65CF-409F-920B-9BBD6DC58662}" dt="2021-06-22T06:28:52.042" v="2080" actId="14100"/>
          <ac:picMkLst>
            <pc:docMk/>
            <pc:sldMk cId="337263794" sldId="277"/>
            <ac:picMk id="4" creationId="{EB023522-4AD3-4A94-80C4-C358F1919F38}"/>
          </ac:picMkLst>
        </pc:picChg>
        <pc:picChg chg="add mod">
          <ac:chgData name="김 민호" userId="0f5da431a89d92c6" providerId="LiveId" clId="{779FA581-65CF-409F-920B-9BBD6DC58662}" dt="2021-06-22T06:28:56.168" v="2081" actId="14100"/>
          <ac:picMkLst>
            <pc:docMk/>
            <pc:sldMk cId="337263794" sldId="277"/>
            <ac:picMk id="7" creationId="{033AFB7F-A370-467E-9E3B-E2C5FF0C9F08}"/>
          </ac:picMkLst>
        </pc:picChg>
        <pc:picChg chg="del">
          <ac:chgData name="김 민호" userId="0f5da431a89d92c6" providerId="LiveId" clId="{779FA581-65CF-409F-920B-9BBD6DC58662}" dt="2021-06-22T06:28:32.228" v="2074" actId="478"/>
          <ac:picMkLst>
            <pc:docMk/>
            <pc:sldMk cId="337263794" sldId="277"/>
            <ac:picMk id="9" creationId="{91D42ED5-8B50-424F-AD5B-0BF1D89DDEB8}"/>
          </ac:picMkLst>
        </pc:picChg>
        <pc:picChg chg="add mod">
          <ac:chgData name="김 민호" userId="0f5da431a89d92c6" providerId="LiveId" clId="{779FA581-65CF-409F-920B-9BBD6DC58662}" dt="2021-06-22T06:29:31.868" v="2103" actId="1076"/>
          <ac:picMkLst>
            <pc:docMk/>
            <pc:sldMk cId="337263794" sldId="277"/>
            <ac:picMk id="10" creationId="{39E88CF2-33A5-42F4-81EA-65DEFF310F2D}"/>
          </ac:picMkLst>
        </pc:picChg>
        <pc:picChg chg="del">
          <ac:chgData name="김 민호" userId="0f5da431a89d92c6" providerId="LiveId" clId="{779FA581-65CF-409F-920B-9BBD6DC58662}" dt="2021-06-22T06:28:31.881" v="2073" actId="478"/>
          <ac:picMkLst>
            <pc:docMk/>
            <pc:sldMk cId="337263794" sldId="277"/>
            <ac:picMk id="12" creationId="{48440DD8-6589-41C6-AB95-EE73109A398F}"/>
          </ac:picMkLst>
        </pc:picChg>
        <pc:picChg chg="add mod">
          <ac:chgData name="김 민호" userId="0f5da431a89d92c6" providerId="LiveId" clId="{779FA581-65CF-409F-920B-9BBD6DC58662}" dt="2021-06-22T06:30:08.126" v="2113" actId="1037"/>
          <ac:picMkLst>
            <pc:docMk/>
            <pc:sldMk cId="337263794" sldId="277"/>
            <ac:picMk id="15" creationId="{D3418762-938D-4FFC-BA41-F7FBB6FA294D}"/>
          </ac:picMkLst>
        </pc:picChg>
        <pc:picChg chg="add del">
          <ac:chgData name="김 민호" userId="0f5da431a89d92c6" providerId="LiveId" clId="{779FA581-65CF-409F-920B-9BBD6DC58662}" dt="2021-06-22T06:30:24.049" v="2115" actId="22"/>
          <ac:picMkLst>
            <pc:docMk/>
            <pc:sldMk cId="337263794" sldId="277"/>
            <ac:picMk id="17" creationId="{CF190F2B-EFAB-4BA9-9912-5B9E81D3F0FD}"/>
          </ac:picMkLst>
        </pc:picChg>
      </pc:sldChg>
      <pc:sldChg chg="addSp delSp modSp add mod">
        <pc:chgData name="김 민호" userId="0f5da431a89d92c6" providerId="LiveId" clId="{779FA581-65CF-409F-920B-9BBD6DC58662}" dt="2021-06-22T06:33:37.249" v="2245" actId="20577"/>
        <pc:sldMkLst>
          <pc:docMk/>
          <pc:sldMk cId="2639106529" sldId="278"/>
        </pc:sldMkLst>
        <pc:spChg chg="mod">
          <ac:chgData name="김 민호" userId="0f5da431a89d92c6" providerId="LiveId" clId="{779FA581-65CF-409F-920B-9BBD6DC58662}" dt="2021-06-22T06:32:14.910" v="2202" actId="20577"/>
          <ac:spMkLst>
            <pc:docMk/>
            <pc:sldMk cId="2639106529" sldId="278"/>
            <ac:spMk id="13" creationId="{0358947C-03A6-431A-B2A6-0A7C292968DF}"/>
          </ac:spMkLst>
        </pc:spChg>
        <pc:spChg chg="add del mod">
          <ac:chgData name="김 민호" userId="0f5da431a89d92c6" providerId="LiveId" clId="{779FA581-65CF-409F-920B-9BBD6DC58662}" dt="2021-06-22T06:33:29.237" v="2241" actId="1036"/>
          <ac:spMkLst>
            <pc:docMk/>
            <pc:sldMk cId="2639106529" sldId="278"/>
            <ac:spMk id="18" creationId="{9338AB79-37D5-465B-B60B-8A1FB590137F}"/>
          </ac:spMkLst>
        </pc:spChg>
        <pc:spChg chg="mod">
          <ac:chgData name="김 민호" userId="0f5da431a89d92c6" providerId="LiveId" clId="{779FA581-65CF-409F-920B-9BBD6DC58662}" dt="2021-06-22T06:30:55.197" v="2131" actId="20577"/>
          <ac:spMkLst>
            <pc:docMk/>
            <pc:sldMk cId="2639106529" sldId="278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33:37.249" v="2245" actId="20577"/>
          <ac:spMkLst>
            <pc:docMk/>
            <pc:sldMk cId="2639106529" sldId="278"/>
            <ac:spMk id="22" creationId="{F823846F-3B7C-443B-893A-9365AC7FF82C}"/>
          </ac:spMkLst>
        </pc:spChg>
        <pc:picChg chg="add mod">
          <ac:chgData name="김 민호" userId="0f5da431a89d92c6" providerId="LiveId" clId="{779FA581-65CF-409F-920B-9BBD6DC58662}" dt="2021-06-22T06:30:58.787" v="2134" actId="1076"/>
          <ac:picMkLst>
            <pc:docMk/>
            <pc:sldMk cId="2639106529" sldId="278"/>
            <ac:picMk id="4" creationId="{1A0DEC99-CA0A-40F8-B279-2BCDD667CB37}"/>
          </ac:picMkLst>
        </pc:picChg>
        <pc:picChg chg="add mod">
          <ac:chgData name="김 민호" userId="0f5da431a89d92c6" providerId="LiveId" clId="{779FA581-65CF-409F-920B-9BBD6DC58662}" dt="2021-06-22T06:32:41.496" v="2205" actId="1076"/>
          <ac:picMkLst>
            <pc:docMk/>
            <pc:sldMk cId="2639106529" sldId="278"/>
            <ac:picMk id="7" creationId="{22C6AC1D-D59C-466C-A18E-90A00C7B5EAD}"/>
          </ac:picMkLst>
        </pc:picChg>
        <pc:picChg chg="del">
          <ac:chgData name="김 민호" userId="0f5da431a89d92c6" providerId="LiveId" clId="{779FA581-65CF-409F-920B-9BBD6DC58662}" dt="2021-06-22T06:32:37.547" v="2203" actId="478"/>
          <ac:picMkLst>
            <pc:docMk/>
            <pc:sldMk cId="2639106529" sldId="278"/>
            <ac:picMk id="9" creationId="{91D42ED5-8B50-424F-AD5B-0BF1D89DDEB8}"/>
          </ac:picMkLst>
        </pc:picChg>
        <pc:picChg chg="add mod">
          <ac:chgData name="김 민호" userId="0f5da431a89d92c6" providerId="LiveId" clId="{779FA581-65CF-409F-920B-9BBD6DC58662}" dt="2021-06-22T06:33:30.488" v="2243" actId="1038"/>
          <ac:picMkLst>
            <pc:docMk/>
            <pc:sldMk cId="2639106529" sldId="278"/>
            <ac:picMk id="10" creationId="{39B88C3C-DC7D-45DA-9F7C-C94A961E264C}"/>
          </ac:picMkLst>
        </pc:picChg>
        <pc:picChg chg="del">
          <ac:chgData name="김 민호" userId="0f5da431a89d92c6" providerId="LiveId" clId="{779FA581-65CF-409F-920B-9BBD6DC58662}" dt="2021-06-22T06:30:56.784" v="2132" actId="478"/>
          <ac:picMkLst>
            <pc:docMk/>
            <pc:sldMk cId="2639106529" sldId="278"/>
            <ac:picMk id="12" creationId="{48440DD8-6589-41C6-AB95-EE73109A398F}"/>
          </ac:picMkLst>
        </pc:picChg>
        <pc:picChg chg="add del mod">
          <ac:chgData name="김 민호" userId="0f5da431a89d92c6" providerId="LiveId" clId="{779FA581-65CF-409F-920B-9BBD6DC58662}" dt="2021-06-22T06:33:19.715" v="2226" actId="478"/>
          <ac:picMkLst>
            <pc:docMk/>
            <pc:sldMk cId="2639106529" sldId="278"/>
            <ac:picMk id="20" creationId="{16FD0719-1AEF-45B1-B6CF-B590542DA40D}"/>
          </ac:picMkLst>
        </pc:picChg>
      </pc:sldChg>
      <pc:sldChg chg="modSp add del mod">
        <pc:chgData name="김 민호" userId="0f5da431a89d92c6" providerId="LiveId" clId="{779FA581-65CF-409F-920B-9BBD6DC58662}" dt="2021-06-22T06:38:13.625" v="2325" actId="47"/>
        <pc:sldMkLst>
          <pc:docMk/>
          <pc:sldMk cId="1740443802" sldId="279"/>
        </pc:sldMkLst>
        <pc:spChg chg="mod">
          <ac:chgData name="김 민호" userId="0f5da431a89d92c6" providerId="LiveId" clId="{779FA581-65CF-409F-920B-9BBD6DC58662}" dt="2021-06-22T06:38:03.655" v="2324" actId="6549"/>
          <ac:spMkLst>
            <pc:docMk/>
            <pc:sldMk cId="1740443802" sldId="279"/>
            <ac:spMk id="58" creationId="{42F2F1C9-3848-42F6-A2F7-98F2F240BEE4}"/>
          </ac:spMkLst>
        </pc:spChg>
      </pc:sldChg>
      <pc:sldChg chg="addSp delSp modSp add mod modNotesTx">
        <pc:chgData name="김 민호" userId="0f5da431a89d92c6" providerId="LiveId" clId="{779FA581-65CF-409F-920B-9BBD6DC58662}" dt="2021-06-22T06:41:46.637" v="2462" actId="1038"/>
        <pc:sldMkLst>
          <pc:docMk/>
          <pc:sldMk cId="3591060204" sldId="280"/>
        </pc:sldMkLst>
        <pc:spChg chg="mod">
          <ac:chgData name="김 민호" userId="0f5da431a89d92c6" providerId="LiveId" clId="{779FA581-65CF-409F-920B-9BBD6DC58662}" dt="2021-06-22T06:35:01.014" v="2303"/>
          <ac:spMkLst>
            <pc:docMk/>
            <pc:sldMk cId="3591060204" sldId="280"/>
            <ac:spMk id="13" creationId="{0358947C-03A6-431A-B2A6-0A7C292968DF}"/>
          </ac:spMkLst>
        </pc:spChg>
        <pc:spChg chg="del">
          <ac:chgData name="김 민호" userId="0f5da431a89d92c6" providerId="LiveId" clId="{779FA581-65CF-409F-920B-9BBD6DC58662}" dt="2021-06-22T06:36:50.227" v="2304" actId="478"/>
          <ac:spMkLst>
            <pc:docMk/>
            <pc:sldMk cId="3591060204" sldId="280"/>
            <ac:spMk id="18" creationId="{9338AB79-37D5-465B-B60B-8A1FB590137F}"/>
          </ac:spMkLst>
        </pc:spChg>
        <pc:spChg chg="mod">
          <ac:chgData name="김 민호" userId="0f5da431a89d92c6" providerId="LiveId" clId="{779FA581-65CF-409F-920B-9BBD6DC58662}" dt="2021-06-22T06:33:55.936" v="2268" actId="20577"/>
          <ac:spMkLst>
            <pc:docMk/>
            <pc:sldMk cId="3591060204" sldId="280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33:46.751" v="2256" actId="20577"/>
          <ac:spMkLst>
            <pc:docMk/>
            <pc:sldMk cId="3591060204" sldId="280"/>
            <ac:spMk id="22" creationId="{F823846F-3B7C-443B-893A-9365AC7FF82C}"/>
          </ac:spMkLst>
        </pc:spChg>
        <pc:spChg chg="add mod">
          <ac:chgData name="김 민호" userId="0f5da431a89d92c6" providerId="LiveId" clId="{779FA581-65CF-409F-920B-9BBD6DC58662}" dt="2021-06-22T06:41:39.137" v="2448" actId="1036"/>
          <ac:spMkLst>
            <pc:docMk/>
            <pc:sldMk cId="3591060204" sldId="280"/>
            <ac:spMk id="26" creationId="{C132271D-10B5-4444-9B2B-469B6956FF14}"/>
          </ac:spMkLst>
        </pc:spChg>
        <pc:picChg chg="del">
          <ac:chgData name="김 민호" userId="0f5da431a89d92c6" providerId="LiveId" clId="{779FA581-65CF-409F-920B-9BBD6DC58662}" dt="2021-06-22T06:34:02.293" v="2269" actId="478"/>
          <ac:picMkLst>
            <pc:docMk/>
            <pc:sldMk cId="3591060204" sldId="280"/>
            <ac:picMk id="4" creationId="{1A0DEC99-CA0A-40F8-B279-2BCDD667CB37}"/>
          </ac:picMkLst>
        </pc:picChg>
        <pc:picChg chg="add mod">
          <ac:chgData name="김 민호" userId="0f5da431a89d92c6" providerId="LiveId" clId="{779FA581-65CF-409F-920B-9BBD6DC58662}" dt="2021-06-22T06:34:06.436" v="2271" actId="1076"/>
          <ac:picMkLst>
            <pc:docMk/>
            <pc:sldMk cId="3591060204" sldId="280"/>
            <ac:picMk id="6" creationId="{C2927991-07DB-476A-8986-E15F916ECFFB}"/>
          </ac:picMkLst>
        </pc:picChg>
        <pc:picChg chg="del">
          <ac:chgData name="김 민호" userId="0f5da431a89d92c6" providerId="LiveId" clId="{779FA581-65CF-409F-920B-9BBD6DC58662}" dt="2021-06-22T06:36:50.590" v="2305" actId="478"/>
          <ac:picMkLst>
            <pc:docMk/>
            <pc:sldMk cId="3591060204" sldId="280"/>
            <ac:picMk id="7" creationId="{22C6AC1D-D59C-466C-A18E-90A00C7B5EAD}"/>
          </ac:picMkLst>
        </pc:picChg>
        <pc:picChg chg="add mod">
          <ac:chgData name="김 민호" userId="0f5da431a89d92c6" providerId="LiveId" clId="{779FA581-65CF-409F-920B-9BBD6DC58662}" dt="2021-06-22T06:34:20.006" v="2273" actId="1076"/>
          <ac:picMkLst>
            <pc:docMk/>
            <pc:sldMk cId="3591060204" sldId="280"/>
            <ac:picMk id="9" creationId="{EA06C130-E512-4EB8-B205-95CA94DAE18D}"/>
          </ac:picMkLst>
        </pc:picChg>
        <pc:picChg chg="del">
          <ac:chgData name="김 민호" userId="0f5da431a89d92c6" providerId="LiveId" clId="{779FA581-65CF-409F-920B-9BBD6DC58662}" dt="2021-06-22T06:36:50.880" v="2306" actId="478"/>
          <ac:picMkLst>
            <pc:docMk/>
            <pc:sldMk cId="3591060204" sldId="280"/>
            <ac:picMk id="10" creationId="{39B88C3C-DC7D-45DA-9F7C-C94A961E264C}"/>
          </ac:picMkLst>
        </pc:picChg>
        <pc:picChg chg="add mod">
          <ac:chgData name="김 민호" userId="0f5da431a89d92c6" providerId="LiveId" clId="{779FA581-65CF-409F-920B-9BBD6DC58662}" dt="2021-06-22T06:41:42.351" v="2460" actId="1036"/>
          <ac:picMkLst>
            <pc:docMk/>
            <pc:sldMk cId="3591060204" sldId="280"/>
            <ac:picMk id="12" creationId="{FFC09E5E-8E7B-42F8-98A2-09ADC4D41716}"/>
          </ac:picMkLst>
        </pc:picChg>
        <pc:picChg chg="add mod">
          <ac:chgData name="김 민호" userId="0f5da431a89d92c6" providerId="LiveId" clId="{779FA581-65CF-409F-920B-9BBD6DC58662}" dt="2021-06-22T06:37:25.289" v="2310" actId="1076"/>
          <ac:picMkLst>
            <pc:docMk/>
            <pc:sldMk cId="3591060204" sldId="280"/>
            <ac:picMk id="15" creationId="{4703A5FF-8E95-49FE-9203-9BAE9A13AAF4}"/>
          </ac:picMkLst>
        </pc:picChg>
        <pc:picChg chg="add mod">
          <ac:chgData name="김 민호" userId="0f5da431a89d92c6" providerId="LiveId" clId="{779FA581-65CF-409F-920B-9BBD6DC58662}" dt="2021-06-22T06:41:46.637" v="2462" actId="1038"/>
          <ac:picMkLst>
            <pc:docMk/>
            <pc:sldMk cId="3591060204" sldId="280"/>
            <ac:picMk id="17" creationId="{89172030-4B1E-442C-AAAC-A96397D0ADD1}"/>
          </ac:picMkLst>
        </pc:picChg>
        <pc:picChg chg="add mod">
          <ac:chgData name="김 민호" userId="0f5da431a89d92c6" providerId="LiveId" clId="{779FA581-65CF-409F-920B-9BBD6DC58662}" dt="2021-06-22T06:41:44.397" v="2461" actId="1038"/>
          <ac:picMkLst>
            <pc:docMk/>
            <pc:sldMk cId="3591060204" sldId="280"/>
            <ac:picMk id="21" creationId="{7BA633C1-3201-4C11-AA7B-04BE5176C54B}"/>
          </ac:picMkLst>
        </pc:picChg>
        <pc:picChg chg="add del mod">
          <ac:chgData name="김 민호" userId="0f5da431a89d92c6" providerId="LiveId" clId="{779FA581-65CF-409F-920B-9BBD6DC58662}" dt="2021-06-22T06:41:33.349" v="2436" actId="478"/>
          <ac:picMkLst>
            <pc:docMk/>
            <pc:sldMk cId="3591060204" sldId="280"/>
            <ac:picMk id="28" creationId="{8B51D53B-ECCD-4EAA-AB39-830D284324B8}"/>
          </ac:picMkLst>
        </pc:picChg>
      </pc:sldChg>
      <pc:sldChg chg="addSp delSp modSp add mod ord">
        <pc:chgData name="김 민호" userId="0f5da431a89d92c6" providerId="LiveId" clId="{779FA581-65CF-409F-920B-9BBD6DC58662}" dt="2021-06-22T06:45:44.034" v="2468" actId="14100"/>
        <pc:sldMkLst>
          <pc:docMk/>
          <pc:sldMk cId="1665139111" sldId="281"/>
        </pc:sldMkLst>
        <pc:spChg chg="add del mod">
          <ac:chgData name="김 민호" userId="0f5da431a89d92c6" providerId="LiveId" clId="{779FA581-65CF-409F-920B-9BBD6DC58662}" dt="2021-06-22T06:39:01.248" v="2358" actId="478"/>
          <ac:spMkLst>
            <pc:docMk/>
            <pc:sldMk cId="1665139111" sldId="281"/>
            <ac:spMk id="4" creationId="{70F68429-FDEA-4806-9944-49748AE1489D}"/>
          </ac:spMkLst>
        </pc:spChg>
        <pc:spChg chg="del mod">
          <ac:chgData name="김 민호" userId="0f5da431a89d92c6" providerId="LiveId" clId="{779FA581-65CF-409F-920B-9BBD6DC58662}" dt="2021-06-22T06:42:09.065" v="2464" actId="478"/>
          <ac:spMkLst>
            <pc:docMk/>
            <pc:sldMk cId="1665139111" sldId="281"/>
            <ac:spMk id="13" creationId="{0358947C-03A6-431A-B2A6-0A7C292968DF}"/>
          </ac:spMkLst>
        </pc:spChg>
        <pc:spChg chg="del">
          <ac:chgData name="김 민호" userId="0f5da431a89d92c6" providerId="LiveId" clId="{779FA581-65CF-409F-920B-9BBD6DC58662}" dt="2021-06-22T06:38:58.808" v="2357" actId="478"/>
          <ac:spMkLst>
            <pc:docMk/>
            <pc:sldMk cId="1665139111" sldId="281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38:34.642" v="2354"/>
          <ac:spMkLst>
            <pc:docMk/>
            <pc:sldMk cId="1665139111" sldId="281"/>
            <ac:spMk id="22" creationId="{F823846F-3B7C-443B-893A-9365AC7FF82C}"/>
          </ac:spMkLst>
        </pc:spChg>
        <pc:spChg chg="mod">
          <ac:chgData name="김 민호" userId="0f5da431a89d92c6" providerId="LiveId" clId="{779FA581-65CF-409F-920B-9BBD6DC58662}" dt="2021-06-22T06:39:12.020" v="2383"/>
          <ac:spMkLst>
            <pc:docMk/>
            <pc:sldMk cId="1665139111" sldId="281"/>
            <ac:spMk id="41" creationId="{6CCA9D90-2AC6-438C-A7D5-B5DD698AE4C1}"/>
          </ac:spMkLst>
        </pc:spChg>
        <pc:spChg chg="mod">
          <ac:chgData name="김 민호" userId="0f5da431a89d92c6" providerId="LiveId" clId="{779FA581-65CF-409F-920B-9BBD6DC58662}" dt="2021-06-22T06:38:23.537" v="2335"/>
          <ac:spMkLst>
            <pc:docMk/>
            <pc:sldMk cId="1665139111" sldId="281"/>
            <ac:spMk id="58" creationId="{42F2F1C9-3848-42F6-A2F7-98F2F240BEE4}"/>
          </ac:spMkLst>
        </pc:spChg>
        <pc:picChg chg="add mod">
          <ac:chgData name="김 민호" userId="0f5da431a89d92c6" providerId="LiveId" clId="{779FA581-65CF-409F-920B-9BBD6DC58662}" dt="2021-06-22T06:39:04.860" v="2360" actId="1076"/>
          <ac:picMkLst>
            <pc:docMk/>
            <pc:sldMk cId="1665139111" sldId="281"/>
            <ac:picMk id="7" creationId="{5914F32A-E4BF-4B7C-A853-F9F0B69ADBBE}"/>
          </ac:picMkLst>
        </pc:picChg>
        <pc:picChg chg="add mod">
          <ac:chgData name="김 민호" userId="0f5da431a89d92c6" providerId="LiveId" clId="{779FA581-65CF-409F-920B-9BBD6DC58662}" dt="2021-06-22T06:45:44.034" v="2468" actId="14100"/>
          <ac:picMkLst>
            <pc:docMk/>
            <pc:sldMk cId="1665139111" sldId="281"/>
            <ac:picMk id="9" creationId="{E458D17D-9835-4BA6-A7D6-BF16E136E826}"/>
          </ac:picMkLst>
        </pc:picChg>
        <pc:picChg chg="del">
          <ac:chgData name="김 민호" userId="0f5da431a89d92c6" providerId="LiveId" clId="{779FA581-65CF-409F-920B-9BBD6DC58662}" dt="2021-06-22T06:38:57.289" v="2356" actId="478"/>
          <ac:picMkLst>
            <pc:docMk/>
            <pc:sldMk cId="1665139111" sldId="281"/>
            <ac:picMk id="35" creationId="{AB41F018-E539-4E3B-A4EB-F661014C69FD}"/>
          </ac:picMkLst>
        </pc:picChg>
        <pc:picChg chg="del">
          <ac:chgData name="김 민호" userId="0f5da431a89d92c6" providerId="LiveId" clId="{779FA581-65CF-409F-920B-9BBD6DC58662}" dt="2021-06-22T06:38:56.443" v="2355" actId="478"/>
          <ac:picMkLst>
            <pc:docMk/>
            <pc:sldMk cId="1665139111" sldId="281"/>
            <ac:picMk id="37" creationId="{F113622E-7802-4F81-8AEB-D3DB729769CA}"/>
          </ac:picMkLst>
        </pc:picChg>
        <pc:picChg chg="del">
          <ac:chgData name="김 민호" userId="0f5da431a89d92c6" providerId="LiveId" clId="{779FA581-65CF-409F-920B-9BBD6DC58662}" dt="2021-06-22T06:42:09.491" v="2465" actId="478"/>
          <ac:picMkLst>
            <pc:docMk/>
            <pc:sldMk cId="1665139111" sldId="281"/>
            <ac:picMk id="39" creationId="{53625EA4-AD91-48F9-9E65-27DB61758A9E}"/>
          </ac:picMkLst>
        </pc:picChg>
      </pc:sldChg>
      <pc:sldChg chg="addSp modSp add mod">
        <pc:chgData name="김 민호" userId="0f5da431a89d92c6" providerId="LiveId" clId="{779FA581-65CF-409F-920B-9BBD6DC58662}" dt="2021-06-22T06:50:19.919" v="2880" actId="20577"/>
        <pc:sldMkLst>
          <pc:docMk/>
          <pc:sldMk cId="2541797842" sldId="282"/>
        </pc:sldMkLst>
        <pc:spChg chg="mod">
          <ac:chgData name="김 민호" userId="0f5da431a89d92c6" providerId="LiveId" clId="{779FA581-65CF-409F-920B-9BBD6DC58662}" dt="2021-06-22T06:48:18.489" v="2760" actId="1076"/>
          <ac:spMkLst>
            <pc:docMk/>
            <pc:sldMk cId="2541797842" sldId="282"/>
            <ac:spMk id="5" creationId="{00000000-0000-0000-0000-000000000000}"/>
          </ac:spMkLst>
        </pc:spChg>
        <pc:spChg chg="add mod">
          <ac:chgData name="김 민호" userId="0f5da431a89d92c6" providerId="LiveId" clId="{779FA581-65CF-409F-920B-9BBD6DC58662}" dt="2021-06-22T06:49:42.458" v="2797"/>
          <ac:spMkLst>
            <pc:docMk/>
            <pc:sldMk cId="2541797842" sldId="282"/>
            <ac:spMk id="11" creationId="{29688C28-0166-4F11-AC5E-1D0E8DA33C85}"/>
          </ac:spMkLst>
        </pc:spChg>
        <pc:spChg chg="add mod">
          <ac:chgData name="김 민호" userId="0f5da431a89d92c6" providerId="LiveId" clId="{779FA581-65CF-409F-920B-9BBD6DC58662}" dt="2021-06-22T06:50:04.671" v="2877"/>
          <ac:spMkLst>
            <pc:docMk/>
            <pc:sldMk cId="2541797842" sldId="282"/>
            <ac:spMk id="12" creationId="{5BB351AA-4731-4966-BA6B-A59992BB47A8}"/>
          </ac:spMkLst>
        </pc:spChg>
        <pc:spChg chg="mod">
          <ac:chgData name="김 민호" userId="0f5da431a89d92c6" providerId="LiveId" clId="{779FA581-65CF-409F-920B-9BBD6DC58662}" dt="2021-06-22T06:50:19.919" v="2880" actId="20577"/>
          <ac:spMkLst>
            <pc:docMk/>
            <pc:sldMk cId="2541797842" sldId="282"/>
            <ac:spMk id="19" creationId="{EF98CB95-8565-48B4-B03C-862B9BBB90E6}"/>
          </ac:spMkLst>
        </pc:spChg>
        <pc:spChg chg="mod">
          <ac:chgData name="김 민호" userId="0f5da431a89d92c6" providerId="LiveId" clId="{779FA581-65CF-409F-920B-9BBD6DC58662}" dt="2021-06-22T06:47:34.748" v="2563"/>
          <ac:spMkLst>
            <pc:docMk/>
            <pc:sldMk cId="2541797842" sldId="282"/>
            <ac:spMk id="22" creationId="{F823846F-3B7C-443B-893A-9365AC7FF82C}"/>
          </ac:spMkLst>
        </pc:spChg>
        <pc:spChg chg="mod">
          <ac:chgData name="김 민호" userId="0f5da431a89d92c6" providerId="LiveId" clId="{779FA581-65CF-409F-920B-9BBD6DC58662}" dt="2021-06-22T06:48:18.489" v="2760" actId="1076"/>
          <ac:spMkLst>
            <pc:docMk/>
            <pc:sldMk cId="2541797842" sldId="282"/>
            <ac:spMk id="27" creationId="{00000000-0000-0000-0000-000000000000}"/>
          </ac:spMkLst>
        </pc:spChg>
        <pc:spChg chg="mod">
          <ac:chgData name="김 민호" userId="0f5da431a89d92c6" providerId="LiveId" clId="{779FA581-65CF-409F-920B-9BBD6DC58662}" dt="2021-06-22T06:48:18.489" v="2760" actId="1076"/>
          <ac:spMkLst>
            <pc:docMk/>
            <pc:sldMk cId="2541797842" sldId="282"/>
            <ac:spMk id="30" creationId="{71FB1AD2-DDFF-4D52-B00C-353F96D95BCA}"/>
          </ac:spMkLst>
        </pc:spChg>
        <pc:spChg chg="mod">
          <ac:chgData name="김 민호" userId="0f5da431a89d92c6" providerId="LiveId" clId="{779FA581-65CF-409F-920B-9BBD6DC58662}" dt="2021-06-22T06:47:25.302" v="2539"/>
          <ac:spMkLst>
            <pc:docMk/>
            <pc:sldMk cId="2541797842" sldId="282"/>
            <ac:spMk id="58" creationId="{42F2F1C9-3848-42F6-A2F7-98F2F240BEE4}"/>
          </ac:spMkLst>
        </pc:spChg>
        <pc:grpChg chg="mod">
          <ac:chgData name="김 민호" userId="0f5da431a89d92c6" providerId="LiveId" clId="{779FA581-65CF-409F-920B-9BBD6DC58662}" dt="2021-06-22T06:48:18.489" v="2760" actId="1076"/>
          <ac:grpSpMkLst>
            <pc:docMk/>
            <pc:sldMk cId="2541797842" sldId="282"/>
            <ac:grpSpMk id="2" creationId="{00000000-0000-0000-0000-000000000000}"/>
          </ac:grpSpMkLst>
        </pc:grpChg>
        <pc:cxnChg chg="mod">
          <ac:chgData name="김 민호" userId="0f5da431a89d92c6" providerId="LiveId" clId="{779FA581-65CF-409F-920B-9BBD6DC58662}" dt="2021-06-22T06:48:18.489" v="2760" actId="1076"/>
          <ac:cxnSpMkLst>
            <pc:docMk/>
            <pc:sldMk cId="2541797842" sldId="282"/>
            <ac:cxnSpMk id="55" creationId="{00000000-0000-0000-0000-000000000000}"/>
          </ac:cxnSpMkLst>
        </pc:cxnChg>
        <pc:cxnChg chg="mod">
          <ac:chgData name="김 민호" userId="0f5da431a89d92c6" providerId="LiveId" clId="{779FA581-65CF-409F-920B-9BBD6DC58662}" dt="2021-06-22T06:48:18.489" v="2760" actId="1076"/>
          <ac:cxnSpMkLst>
            <pc:docMk/>
            <pc:sldMk cId="2541797842" sldId="282"/>
            <ac:cxnSpMk id="56" creationId="{00000000-0000-0000-0000-000000000000}"/>
          </ac:cxnSpMkLst>
        </pc:cxnChg>
      </pc:sldChg>
    </pc:docChg>
  </pc:docChgLst>
  <pc:docChgLst>
    <pc:chgData name="김 민호" userId="0f5da431a89d92c6" providerId="LiveId" clId="{9BCC216A-1A45-48A1-991D-060F08B9CDF6}"/>
    <pc:docChg chg="undo redo custSel addSld delSld modSld sldOrd">
      <pc:chgData name="김 민호" userId="0f5da431a89d92c6" providerId="LiveId" clId="{9BCC216A-1A45-48A1-991D-060F08B9CDF6}" dt="2021-07-13T15:00:44.736" v="4787" actId="47"/>
      <pc:docMkLst>
        <pc:docMk/>
      </pc:docMkLst>
      <pc:sldChg chg="modSp mod">
        <pc:chgData name="김 민호" userId="0f5da431a89d92c6" providerId="LiveId" clId="{9BCC216A-1A45-48A1-991D-060F08B9CDF6}" dt="2021-07-13T08:47:12.794" v="28" actId="6549"/>
        <pc:sldMkLst>
          <pc:docMk/>
          <pc:sldMk cId="3251664893" sldId="257"/>
        </pc:sldMkLst>
        <pc:spChg chg="mod">
          <ac:chgData name="김 민호" userId="0f5da431a89d92c6" providerId="LiveId" clId="{9BCC216A-1A45-48A1-991D-060F08B9CDF6}" dt="2021-07-13T08:47:07.518" v="3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9BCC216A-1A45-48A1-991D-060F08B9CDF6}" dt="2021-07-13T08:47:12.794" v="28" actId="6549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9BCC216A-1A45-48A1-991D-060F08B9CDF6}" dt="2021-07-13T08:51:03.656" v="256"/>
        <pc:sldMkLst>
          <pc:docMk/>
          <pc:sldMk cId="3927890695" sldId="265"/>
        </pc:sldMkLst>
        <pc:spChg chg="mod">
          <ac:chgData name="김 민호" userId="0f5da431a89d92c6" providerId="LiveId" clId="{9BCC216A-1A45-48A1-991D-060F08B9CDF6}" dt="2021-07-13T08:48:13.456" v="72"/>
          <ac:spMkLst>
            <pc:docMk/>
            <pc:sldMk cId="3927890695" sldId="265"/>
            <ac:spMk id="5" creationId="{00000000-0000-0000-0000-000000000000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21" creationId="{CAA1C851-178A-461D-B7FE-37276B29E2A3}"/>
          </ac:spMkLst>
        </pc:spChg>
        <pc:spChg chg="mod">
          <ac:chgData name="김 민호" userId="0f5da431a89d92c6" providerId="LiveId" clId="{9BCC216A-1A45-48A1-991D-060F08B9CDF6}" dt="2021-07-13T08:48:14.433" v="76" actId="20577"/>
          <ac:spMkLst>
            <pc:docMk/>
            <pc:sldMk cId="3927890695" sldId="265"/>
            <ac:spMk id="27" creationId="{00000000-0000-0000-0000-000000000000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31" creationId="{69797CB0-6D98-4A04-94CC-C5D6840EF9DE}"/>
          </ac:spMkLst>
        </pc:spChg>
        <pc:spChg chg="add mod">
          <ac:chgData name="김 민호" userId="0f5da431a89d92c6" providerId="LiveId" clId="{9BCC216A-1A45-48A1-991D-060F08B9CDF6}" dt="2021-07-13T08:48:21.238" v="97"/>
          <ac:spMkLst>
            <pc:docMk/>
            <pc:sldMk cId="3927890695" sldId="265"/>
            <ac:spMk id="32" creationId="{A9C1C5F2-2DC3-483F-A19D-F4A69C3D7232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33" creationId="{7453E6C6-7EE0-4402-BB88-3A67E1103E18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34" creationId="{7B2C862F-219E-4D42-8C1E-24BEC3979023}"/>
          </ac:spMkLst>
        </pc:spChg>
        <pc:spChg chg="add mod">
          <ac:chgData name="김 민호" userId="0f5da431a89d92c6" providerId="LiveId" clId="{9BCC216A-1A45-48A1-991D-060F08B9CDF6}" dt="2021-07-13T08:49:11.493" v="161" actId="20577"/>
          <ac:spMkLst>
            <pc:docMk/>
            <pc:sldMk cId="3927890695" sldId="265"/>
            <ac:spMk id="35" creationId="{ADFBF966-BA99-4E88-BF98-7871F89C8AEC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36" creationId="{4D0C0EB0-64C0-45D5-9855-580480FC3F59}"/>
          </ac:spMkLst>
        </pc:spChg>
        <pc:spChg chg="add mod">
          <ac:chgData name="김 민호" userId="0f5da431a89d92c6" providerId="LiveId" clId="{9BCC216A-1A45-48A1-991D-060F08B9CDF6}" dt="2021-07-13T08:48:06.905" v="47"/>
          <ac:spMkLst>
            <pc:docMk/>
            <pc:sldMk cId="3927890695" sldId="265"/>
            <ac:spMk id="37" creationId="{0A7F82C5-717F-4E2E-8E09-2E27FB144890}"/>
          </ac:spMkLst>
        </pc:spChg>
        <pc:spChg chg="add mod">
          <ac:chgData name="김 민호" userId="0f5da431a89d92c6" providerId="LiveId" clId="{9BCC216A-1A45-48A1-991D-060F08B9CDF6}" dt="2021-07-13T08:50:11.996" v="201" actId="1076"/>
          <ac:spMkLst>
            <pc:docMk/>
            <pc:sldMk cId="3927890695" sldId="265"/>
            <ac:spMk id="38" creationId="{156B5B0B-7917-427E-9AD1-3C6DD6D5D450}"/>
          </ac:spMkLst>
        </pc:spChg>
        <pc:spChg chg="add mod">
          <ac:chgData name="김 민호" userId="0f5da431a89d92c6" providerId="LiveId" clId="{9BCC216A-1A45-48A1-991D-060F08B9CDF6}" dt="2021-07-13T08:51:03.656" v="256"/>
          <ac:spMkLst>
            <pc:docMk/>
            <pc:sldMk cId="3927890695" sldId="265"/>
            <ac:spMk id="39" creationId="{87933B47-4FD8-4BE0-9630-50C6FB976B44}"/>
          </ac:spMkLst>
        </pc:spChg>
        <pc:spChg chg="add mod">
          <ac:chgData name="김 민호" userId="0f5da431a89d92c6" providerId="LiveId" clId="{9BCC216A-1A45-48A1-991D-060F08B9CDF6}" dt="2021-07-13T08:50:38.747" v="239" actId="20577"/>
          <ac:spMkLst>
            <pc:docMk/>
            <pc:sldMk cId="3927890695" sldId="265"/>
            <ac:spMk id="40" creationId="{EBFF7BFE-8811-4CB3-B62B-3F2EC21D630B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1" creationId="{3423DFFA-E163-443B-BFCC-69A01180E5E3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2" creationId="{1279C6AA-C015-49D8-9D53-C8CFACA95E42}"/>
          </ac:spMkLst>
        </pc:spChg>
        <pc:spChg chg="del mod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3" creationId="{44081789-C6B7-43AE-A5B2-CC13A5470EAD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4" creationId="{37304D17-EB3A-4915-94DF-5377378F063A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5" creationId="{30275958-EB55-491B-AE7B-B284DD845E58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6" creationId="{1C228BF8-05EA-4CDB-A8E7-9506F1015192}"/>
          </ac:spMkLst>
        </pc:spChg>
        <pc:spChg chg="del">
          <ac:chgData name="김 민호" userId="0f5da431a89d92c6" providerId="LiveId" clId="{9BCC216A-1A45-48A1-991D-060F08B9CDF6}" dt="2021-07-13T08:48:06.674" v="46" actId="478"/>
          <ac:spMkLst>
            <pc:docMk/>
            <pc:sldMk cId="3927890695" sldId="265"/>
            <ac:spMk id="47" creationId="{B9AFB1C5-24E6-4FFE-AE9B-7EA955B8FB7F}"/>
          </ac:spMkLst>
        </pc:spChg>
      </pc:sldChg>
      <pc:sldChg chg="addSp delSp modSp mod">
        <pc:chgData name="김 민호" userId="0f5da431a89d92c6" providerId="LiveId" clId="{9BCC216A-1A45-48A1-991D-060F08B9CDF6}" dt="2021-07-13T08:54:37.407" v="828" actId="478"/>
        <pc:sldMkLst>
          <pc:docMk/>
          <pc:sldMk cId="411984489" sldId="330"/>
        </pc:sldMkLst>
        <pc:spChg chg="mod">
          <ac:chgData name="김 민호" userId="0f5da431a89d92c6" providerId="LiveId" clId="{9BCC216A-1A45-48A1-991D-060F08B9CDF6}" dt="2021-07-13T08:51:49.838" v="290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9BCC216A-1A45-48A1-991D-060F08B9CDF6}" dt="2021-07-13T08:52:41.423" v="622"/>
          <ac:spMkLst>
            <pc:docMk/>
            <pc:sldMk cId="411984489" sldId="330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8:52:01.369" v="310" actId="20577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9BCC216A-1A45-48A1-991D-060F08B9CDF6}" dt="2021-07-13T08:51:50.998" v="294" actId="20577"/>
          <ac:spMkLst>
            <pc:docMk/>
            <pc:sldMk cId="411984489" sldId="330"/>
            <ac:spMk id="27" creationId="{00000000-0000-0000-0000-000000000000}"/>
          </ac:spMkLst>
        </pc:spChg>
        <pc:spChg chg="add del mod">
          <ac:chgData name="김 민호" userId="0f5da431a89d92c6" providerId="LiveId" clId="{9BCC216A-1A45-48A1-991D-060F08B9CDF6}" dt="2021-07-13T08:54:37.407" v="828" actId="478"/>
          <ac:spMkLst>
            <pc:docMk/>
            <pc:sldMk cId="411984489" sldId="330"/>
            <ac:spMk id="37" creationId="{4A6EEC34-22D8-4B0F-ABC0-6670559E9DB6}"/>
          </ac:spMkLst>
        </pc:spChg>
        <pc:spChg chg="mod">
          <ac:chgData name="김 민호" userId="0f5da431a89d92c6" providerId="LiveId" clId="{9BCC216A-1A45-48A1-991D-060F08B9CDF6}" dt="2021-07-13T08:51:45.728" v="273"/>
          <ac:spMkLst>
            <pc:docMk/>
            <pc:sldMk cId="411984489" sldId="330"/>
            <ac:spMk id="58" creationId="{42F2F1C9-3848-42F6-A2F7-98F2F240BEE4}"/>
          </ac:spMkLst>
        </pc:spChg>
        <pc:grpChg chg="del">
          <ac:chgData name="김 민호" userId="0f5da431a89d92c6" providerId="LiveId" clId="{9BCC216A-1A45-48A1-991D-060F08B9CDF6}" dt="2021-07-13T08:52:42.892" v="623" actId="478"/>
          <ac:grpSpMkLst>
            <pc:docMk/>
            <pc:sldMk cId="411984489" sldId="330"/>
            <ac:grpSpMk id="224" creationId="{04997786-356C-4F34-A1E1-3D4C793E78A7}"/>
          </ac:grpSpMkLst>
        </pc:grpChg>
        <pc:graphicFrameChg chg="add del">
          <ac:chgData name="김 민호" userId="0f5da431a89d92c6" providerId="LiveId" clId="{9BCC216A-1A45-48A1-991D-060F08B9CDF6}" dt="2021-07-13T08:53:22.166" v="627" actId="478"/>
          <ac:graphicFrameMkLst>
            <pc:docMk/>
            <pc:sldMk cId="411984489" sldId="330"/>
            <ac:graphicFrameMk id="6" creationId="{47B136E1-06C3-4CEE-9663-33D954806B62}"/>
          </ac:graphicFrameMkLst>
        </pc:graphicFrameChg>
        <pc:graphicFrameChg chg="add mod modGraphic">
          <ac:chgData name="김 민호" userId="0f5da431a89d92c6" providerId="LiveId" clId="{9BCC216A-1A45-48A1-991D-060F08B9CDF6}" dt="2021-07-13T08:54:36.129" v="827" actId="1076"/>
          <ac:graphicFrameMkLst>
            <pc:docMk/>
            <pc:sldMk cId="411984489" sldId="330"/>
            <ac:graphicFrameMk id="36" creationId="{7F59A002-92CF-4846-9843-84AD47C022B4}"/>
          </ac:graphicFrameMkLst>
        </pc:graphicFrameChg>
        <pc:picChg chg="add del">
          <ac:chgData name="김 민호" userId="0f5da431a89d92c6" providerId="LiveId" clId="{9BCC216A-1A45-48A1-991D-060F08B9CDF6}" dt="2021-07-13T08:52:59.554" v="625" actId="22"/>
          <ac:picMkLst>
            <pc:docMk/>
            <pc:sldMk cId="411984489" sldId="330"/>
            <ac:picMk id="4" creationId="{6F585246-5FAB-4C09-A307-F98CDCBABD15}"/>
          </ac:picMkLst>
        </pc:pic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14" creationId="{E969CE74-43F7-4D9D-88D7-27A50F69172B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17" creationId="{DAAE937A-1B96-4B01-AF09-A144A50AC5BF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19" creationId="{26F3945D-69C8-449D-A6CB-8D13595EF6F0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23" creationId="{EAA8F903-B881-43AB-BB6C-78820229BD86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25" creationId="{DA57A924-FA4B-40C0-AC7C-5C8C94821F3D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28" creationId="{A812AE7B-627C-42BB-84F7-A8A4E98122B6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29" creationId="{727B3779-98D4-4ED9-B103-F41CAC445C8D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32" creationId="{40AE00CF-AF32-4E38-88D3-7E11BBB463A0}"/>
          </ac:cxnSpMkLst>
        </pc:cxnChg>
        <pc:cxnChg chg="mod">
          <ac:chgData name="김 민호" userId="0f5da431a89d92c6" providerId="LiveId" clId="{9BCC216A-1A45-48A1-991D-060F08B9CDF6}" dt="2021-07-13T08:52:42.892" v="623" actId="478"/>
          <ac:cxnSpMkLst>
            <pc:docMk/>
            <pc:sldMk cId="411984489" sldId="330"/>
            <ac:cxnSpMk id="34" creationId="{99C0D40F-5669-4E8C-806B-F0DB5423CD85}"/>
          </ac:cxnSpMkLst>
        </pc:cxnChg>
      </pc:sldChg>
      <pc:sldChg chg="modSp add mod">
        <pc:chgData name="김 민호" userId="0f5da431a89d92c6" providerId="LiveId" clId="{9BCC216A-1A45-48A1-991D-060F08B9CDF6}" dt="2021-07-13T15:00:38.449" v="4786" actId="14826"/>
        <pc:sldMkLst>
          <pc:docMk/>
          <pc:sldMk cId="557055621" sldId="339"/>
        </pc:sldMkLst>
        <pc:spChg chg="mod">
          <ac:chgData name="김 민호" userId="0f5da431a89d92c6" providerId="LiveId" clId="{9BCC216A-1A45-48A1-991D-060F08B9CDF6}" dt="2021-07-13T15:00:30.223" v="4785"/>
          <ac:spMkLst>
            <pc:docMk/>
            <pc:sldMk cId="557055621" sldId="339"/>
            <ac:spMk id="22" creationId="{F823846F-3B7C-443B-893A-9365AC7FF82C}"/>
          </ac:spMkLst>
        </pc:spChg>
        <pc:picChg chg="mod">
          <ac:chgData name="김 민호" userId="0f5da431a89d92c6" providerId="LiveId" clId="{9BCC216A-1A45-48A1-991D-060F08B9CDF6}" dt="2021-07-13T15:00:38.449" v="4786" actId="14826"/>
          <ac:picMkLst>
            <pc:docMk/>
            <pc:sldMk cId="557055621" sldId="339"/>
            <ac:picMk id="4" creationId="{CA7C1811-C72E-4479-8B16-D8E5102D7BA5}"/>
          </ac:picMkLst>
        </pc:picChg>
      </pc:sldChg>
      <pc:sldChg chg="modSp del mod">
        <pc:chgData name="김 민호" userId="0f5da431a89d92c6" providerId="LiveId" clId="{9BCC216A-1A45-48A1-991D-060F08B9CDF6}" dt="2021-07-13T09:35:45.921" v="2431" actId="47"/>
        <pc:sldMkLst>
          <pc:docMk/>
          <pc:sldMk cId="1720572495" sldId="358"/>
        </pc:sldMkLst>
        <pc:spChg chg="mod">
          <ac:chgData name="김 민호" userId="0f5da431a89d92c6" providerId="LiveId" clId="{9BCC216A-1A45-48A1-991D-060F08B9CDF6}" dt="2021-07-13T09:03:08.464" v="1430" actId="20577"/>
          <ac:spMkLst>
            <pc:docMk/>
            <pc:sldMk cId="1720572495" sldId="358"/>
            <ac:spMk id="58" creationId="{42F2F1C9-3848-42F6-A2F7-98F2F240BEE4}"/>
          </ac:spMkLst>
        </pc:spChg>
      </pc:sldChg>
      <pc:sldChg chg="del">
        <pc:chgData name="김 민호" userId="0f5da431a89d92c6" providerId="LiveId" clId="{9BCC216A-1A45-48A1-991D-060F08B9CDF6}" dt="2021-07-13T09:35:46.704" v="2432" actId="47"/>
        <pc:sldMkLst>
          <pc:docMk/>
          <pc:sldMk cId="3813630053" sldId="359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1600708395" sldId="360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1198512809" sldId="362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2334740194" sldId="363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1028813605" sldId="364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3745448043" sldId="365"/>
        </pc:sldMkLst>
      </pc:sldChg>
      <pc:sldChg chg="del">
        <pc:chgData name="김 민호" userId="0f5da431a89d92c6" providerId="LiveId" clId="{9BCC216A-1A45-48A1-991D-060F08B9CDF6}" dt="2021-07-13T15:00:44.736" v="4787" actId="47"/>
        <pc:sldMkLst>
          <pc:docMk/>
          <pc:sldMk cId="239433826" sldId="366"/>
        </pc:sldMkLst>
      </pc:sldChg>
      <pc:sldChg chg="addSp delSp modSp add mod">
        <pc:chgData name="김 민호" userId="0f5da431a89d92c6" providerId="LiveId" clId="{9BCC216A-1A45-48A1-991D-060F08B9CDF6}" dt="2021-07-13T08:59:49.145" v="1139"/>
        <pc:sldMkLst>
          <pc:docMk/>
          <pc:sldMk cId="1699483837" sldId="367"/>
        </pc:sldMkLst>
        <pc:spChg chg="mod">
          <ac:chgData name="김 민호" userId="0f5da431a89d92c6" providerId="LiveId" clId="{9BCC216A-1A45-48A1-991D-060F08B9CDF6}" dt="2021-07-13T08:58:00.279" v="1123" actId="20577"/>
          <ac:spMkLst>
            <pc:docMk/>
            <pc:sldMk cId="1699483837" sldId="367"/>
            <ac:spMk id="13" creationId="{5089CA66-C5BB-4FE9-B569-22BFB097C4E9}"/>
          </ac:spMkLst>
        </pc:spChg>
        <pc:spChg chg="add del mod">
          <ac:chgData name="김 민호" userId="0f5da431a89d92c6" providerId="LiveId" clId="{9BCC216A-1A45-48A1-991D-060F08B9CDF6}" dt="2021-07-13T08:59:37.082" v="1137" actId="478"/>
          <ac:spMkLst>
            <pc:docMk/>
            <pc:sldMk cId="1699483837" sldId="367"/>
            <ac:spMk id="14" creationId="{2A781A5E-E7B6-4A5F-B64C-1240AF7AD603}"/>
          </ac:spMkLst>
        </pc:spChg>
        <pc:spChg chg="add mod">
          <ac:chgData name="김 민호" userId="0f5da431a89d92c6" providerId="LiveId" clId="{9BCC216A-1A45-48A1-991D-060F08B9CDF6}" dt="2021-07-13T08:58:53.218" v="1129" actId="164"/>
          <ac:spMkLst>
            <pc:docMk/>
            <pc:sldMk cId="1699483837" sldId="367"/>
            <ac:spMk id="15" creationId="{C4F7EC82-639F-488A-AE56-98D23750040E}"/>
          </ac:spMkLst>
        </pc:spChg>
        <pc:spChg chg="add mod">
          <ac:chgData name="김 민호" userId="0f5da431a89d92c6" providerId="LiveId" clId="{9BCC216A-1A45-48A1-991D-060F08B9CDF6}" dt="2021-07-13T08:58:53.218" v="1129" actId="164"/>
          <ac:spMkLst>
            <pc:docMk/>
            <pc:sldMk cId="1699483837" sldId="367"/>
            <ac:spMk id="16" creationId="{5F200E30-1DD9-4D06-BC50-CC23E815AF45}"/>
          </ac:spMkLst>
        </pc:spChg>
        <pc:spChg chg="add mod">
          <ac:chgData name="김 민호" userId="0f5da431a89d92c6" providerId="LiveId" clId="{9BCC216A-1A45-48A1-991D-060F08B9CDF6}" dt="2021-07-13T08:58:53.218" v="1129" actId="164"/>
          <ac:spMkLst>
            <pc:docMk/>
            <pc:sldMk cId="1699483837" sldId="367"/>
            <ac:spMk id="17" creationId="{9EFC7207-B444-4C7A-ADC3-B80B111A81D5}"/>
          </ac:spMkLst>
        </pc:spChg>
        <pc:spChg chg="add mod">
          <ac:chgData name="김 민호" userId="0f5da431a89d92c6" providerId="LiveId" clId="{9BCC216A-1A45-48A1-991D-060F08B9CDF6}" dt="2021-07-13T08:58:53.218" v="1129" actId="164"/>
          <ac:spMkLst>
            <pc:docMk/>
            <pc:sldMk cId="1699483837" sldId="367"/>
            <ac:spMk id="18" creationId="{B52E0CC4-FA1E-4561-B76F-D9ECC9F27368}"/>
          </ac:spMkLst>
        </pc:spChg>
        <pc:spChg chg="mod">
          <ac:chgData name="김 민호" userId="0f5da431a89d92c6" providerId="LiveId" clId="{9BCC216A-1A45-48A1-991D-060F08B9CDF6}" dt="2021-07-13T08:55:23.411" v="864"/>
          <ac:spMkLst>
            <pc:docMk/>
            <pc:sldMk cId="1699483837" sldId="367"/>
            <ac:spMk id="22" creationId="{F823846F-3B7C-443B-893A-9365AC7FF82C}"/>
          </ac:spMkLst>
        </pc:spChg>
        <pc:spChg chg="add del mod">
          <ac:chgData name="김 민호" userId="0f5da431a89d92c6" providerId="LiveId" clId="{9BCC216A-1A45-48A1-991D-060F08B9CDF6}" dt="2021-07-13T08:59:49.145" v="1139"/>
          <ac:spMkLst>
            <pc:docMk/>
            <pc:sldMk cId="1699483837" sldId="367"/>
            <ac:spMk id="23" creationId="{51B398D3-777A-47E3-9264-94D6554117B5}"/>
          </ac:spMkLst>
        </pc:spChg>
        <pc:spChg chg="add del mod">
          <ac:chgData name="김 민호" userId="0f5da431a89d92c6" providerId="LiveId" clId="{9BCC216A-1A45-48A1-991D-060F08B9CDF6}" dt="2021-07-13T08:59:49.145" v="1139"/>
          <ac:spMkLst>
            <pc:docMk/>
            <pc:sldMk cId="1699483837" sldId="367"/>
            <ac:spMk id="24" creationId="{46DFC5D4-22BF-47D7-8154-E63584FA6B99}"/>
          </ac:spMkLst>
        </pc:spChg>
        <pc:spChg chg="add del mod">
          <ac:chgData name="김 민호" userId="0f5da431a89d92c6" providerId="LiveId" clId="{9BCC216A-1A45-48A1-991D-060F08B9CDF6}" dt="2021-07-13T08:59:49.145" v="1139"/>
          <ac:spMkLst>
            <pc:docMk/>
            <pc:sldMk cId="1699483837" sldId="367"/>
            <ac:spMk id="25" creationId="{B7117286-270F-4150-90AB-F1A256538E89}"/>
          </ac:spMkLst>
        </pc:spChg>
        <pc:spChg chg="add del mod">
          <ac:chgData name="김 민호" userId="0f5da431a89d92c6" providerId="LiveId" clId="{9BCC216A-1A45-48A1-991D-060F08B9CDF6}" dt="2021-07-13T08:59:49.145" v="1139"/>
          <ac:spMkLst>
            <pc:docMk/>
            <pc:sldMk cId="1699483837" sldId="367"/>
            <ac:spMk id="26" creationId="{C234618E-EF24-468F-BFFC-8FC42FDEA53D}"/>
          </ac:spMkLst>
        </pc:spChg>
        <pc:grpChg chg="add mod">
          <ac:chgData name="김 민호" userId="0f5da431a89d92c6" providerId="LiveId" clId="{9BCC216A-1A45-48A1-991D-060F08B9CDF6}" dt="2021-07-13T08:59:35.339" v="1136" actId="1076"/>
          <ac:grpSpMkLst>
            <pc:docMk/>
            <pc:sldMk cId="1699483837" sldId="367"/>
            <ac:grpSpMk id="3" creationId="{F2CC4F88-97DC-4D4F-A057-EFC5ECA1A0C8}"/>
          </ac:grpSpMkLst>
        </pc:grpChg>
        <pc:graphicFrameChg chg="add mod">
          <ac:chgData name="김 민호" userId="0f5da431a89d92c6" providerId="LiveId" clId="{9BCC216A-1A45-48A1-991D-060F08B9CDF6}" dt="2021-07-13T08:58:30.291" v="1127" actId="1076"/>
          <ac:graphicFrameMkLst>
            <pc:docMk/>
            <pc:sldMk cId="1699483837" sldId="367"/>
            <ac:graphicFrameMk id="12" creationId="{D37D5966-B5E5-4603-94B0-E29E0D5A2A5A}"/>
          </ac:graphicFrameMkLst>
        </pc:graphicFrameChg>
        <pc:graphicFrameChg chg="del">
          <ac:chgData name="김 민호" userId="0f5da431a89d92c6" providerId="LiveId" clId="{9BCC216A-1A45-48A1-991D-060F08B9CDF6}" dt="2021-07-13T08:57:34.461" v="988" actId="478"/>
          <ac:graphicFrameMkLst>
            <pc:docMk/>
            <pc:sldMk cId="1699483837" sldId="367"/>
            <ac:graphicFrameMk id="36" creationId="{7F59A002-92CF-4846-9843-84AD47C022B4}"/>
          </ac:graphicFrameMkLst>
        </pc:graphicFrameChg>
        <pc:cxnChg chg="add mod">
          <ac:chgData name="김 민호" userId="0f5da431a89d92c6" providerId="LiveId" clId="{9BCC216A-1A45-48A1-991D-060F08B9CDF6}" dt="2021-07-13T08:58:53.218" v="1129" actId="164"/>
          <ac:cxnSpMkLst>
            <pc:docMk/>
            <pc:sldMk cId="1699483837" sldId="367"/>
            <ac:cxnSpMk id="19" creationId="{240AC304-88EC-4DB4-A7F1-752F0FDF48D6}"/>
          </ac:cxnSpMkLst>
        </pc:cxnChg>
        <pc:cxnChg chg="add mod">
          <ac:chgData name="김 민호" userId="0f5da431a89d92c6" providerId="LiveId" clId="{9BCC216A-1A45-48A1-991D-060F08B9CDF6}" dt="2021-07-13T08:58:53.218" v="1129" actId="164"/>
          <ac:cxnSpMkLst>
            <pc:docMk/>
            <pc:sldMk cId="1699483837" sldId="367"/>
            <ac:cxnSpMk id="20" creationId="{A59C6746-242F-4CCF-B3D0-6307416E3804}"/>
          </ac:cxnSpMkLst>
        </pc:cxnChg>
        <pc:cxnChg chg="add mod">
          <ac:chgData name="김 민호" userId="0f5da431a89d92c6" providerId="LiveId" clId="{9BCC216A-1A45-48A1-991D-060F08B9CDF6}" dt="2021-07-13T08:58:53.218" v="1129" actId="164"/>
          <ac:cxnSpMkLst>
            <pc:docMk/>
            <pc:sldMk cId="1699483837" sldId="367"/>
            <ac:cxnSpMk id="21" creationId="{9CEBCFB4-5D89-400A-9E8B-0685CAE036C8}"/>
          </ac:cxnSpMkLst>
        </pc:cxnChg>
        <pc:cxnChg chg="add del mod">
          <ac:chgData name="김 민호" userId="0f5da431a89d92c6" providerId="LiveId" clId="{9BCC216A-1A45-48A1-991D-060F08B9CDF6}" dt="2021-07-13T08:59:49.145" v="1139"/>
          <ac:cxnSpMkLst>
            <pc:docMk/>
            <pc:sldMk cId="1699483837" sldId="367"/>
            <ac:cxnSpMk id="28" creationId="{0B2E3704-1748-4FBB-905D-5AF89F70267D}"/>
          </ac:cxnSpMkLst>
        </pc:cxnChg>
        <pc:cxnChg chg="add del mod">
          <ac:chgData name="김 민호" userId="0f5da431a89d92c6" providerId="LiveId" clId="{9BCC216A-1A45-48A1-991D-060F08B9CDF6}" dt="2021-07-13T08:59:49.145" v="1139"/>
          <ac:cxnSpMkLst>
            <pc:docMk/>
            <pc:sldMk cId="1699483837" sldId="367"/>
            <ac:cxnSpMk id="29" creationId="{A8F6068B-452C-44E3-ADBA-50C56A709F65}"/>
          </ac:cxnSpMkLst>
        </pc:cxnChg>
        <pc:cxnChg chg="add del mod">
          <ac:chgData name="김 민호" userId="0f5da431a89d92c6" providerId="LiveId" clId="{9BCC216A-1A45-48A1-991D-060F08B9CDF6}" dt="2021-07-13T08:59:49.145" v="1139"/>
          <ac:cxnSpMkLst>
            <pc:docMk/>
            <pc:sldMk cId="1699483837" sldId="367"/>
            <ac:cxnSpMk id="31" creationId="{063C6E3E-F581-4DF8-B929-C111BEBE08C6}"/>
          </ac:cxnSpMkLst>
        </pc:cxnChg>
      </pc:sldChg>
      <pc:sldChg chg="addSp delSp modSp add mod">
        <pc:chgData name="김 민호" userId="0f5da431a89d92c6" providerId="LiveId" clId="{9BCC216A-1A45-48A1-991D-060F08B9CDF6}" dt="2021-07-13T09:02:52.637" v="1404" actId="478"/>
        <pc:sldMkLst>
          <pc:docMk/>
          <pc:sldMk cId="4181703615" sldId="368"/>
        </pc:sldMkLst>
        <pc:spChg chg="add del mod">
          <ac:chgData name="김 민호" userId="0f5da431a89d92c6" providerId="LiveId" clId="{9BCC216A-1A45-48A1-991D-060F08B9CDF6}" dt="2021-07-13T09:00:05.299" v="1155" actId="478"/>
          <ac:spMkLst>
            <pc:docMk/>
            <pc:sldMk cId="4181703615" sldId="368"/>
            <ac:spMk id="6" creationId="{FE4D398A-54C1-4FD6-BC86-F327B54C3726}"/>
          </ac:spMkLst>
        </pc:spChg>
        <pc:spChg chg="del">
          <ac:chgData name="김 민호" userId="0f5da431a89d92c6" providerId="LiveId" clId="{9BCC216A-1A45-48A1-991D-060F08B9CDF6}" dt="2021-07-13T09:00:00.523" v="1153" actId="478"/>
          <ac:spMkLst>
            <pc:docMk/>
            <pc:sldMk cId="4181703615" sldId="368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8:59:56.100" v="1151" actId="20577"/>
          <ac:spMkLst>
            <pc:docMk/>
            <pc:sldMk cId="4181703615" sldId="368"/>
            <ac:spMk id="22" creationId="{F823846F-3B7C-443B-893A-9365AC7FF82C}"/>
          </ac:spMkLst>
        </pc:spChg>
        <pc:spChg chg="add del mod">
          <ac:chgData name="김 민호" userId="0f5da431a89d92c6" providerId="LiveId" clId="{9BCC216A-1A45-48A1-991D-060F08B9CDF6}" dt="2021-07-13T09:02:52.637" v="1404" actId="478"/>
          <ac:spMkLst>
            <pc:docMk/>
            <pc:sldMk cId="4181703615" sldId="368"/>
            <ac:spMk id="24" creationId="{66E93746-CC6A-41E5-8D66-DBE4B5EDDBBD}"/>
          </ac:spMkLst>
        </pc:spChg>
        <pc:grpChg chg="del">
          <ac:chgData name="김 민호" userId="0f5da431a89d92c6" providerId="LiveId" clId="{9BCC216A-1A45-48A1-991D-060F08B9CDF6}" dt="2021-07-13T08:59:59.232" v="1152" actId="478"/>
          <ac:grpSpMkLst>
            <pc:docMk/>
            <pc:sldMk cId="4181703615" sldId="368"/>
            <ac:grpSpMk id="3" creationId="{F2CC4F88-97DC-4D4F-A057-EFC5ECA1A0C8}"/>
          </ac:grpSpMkLst>
        </pc:grpChg>
        <pc:graphicFrameChg chg="del">
          <ac:chgData name="김 민호" userId="0f5da431a89d92c6" providerId="LiveId" clId="{9BCC216A-1A45-48A1-991D-060F08B9CDF6}" dt="2021-07-13T08:59:59.232" v="1152" actId="478"/>
          <ac:graphicFrameMkLst>
            <pc:docMk/>
            <pc:sldMk cId="4181703615" sldId="368"/>
            <ac:graphicFrameMk id="12" creationId="{D37D5966-B5E5-4603-94B0-E29E0D5A2A5A}"/>
          </ac:graphicFrameMkLst>
        </pc:graphicFrameChg>
        <pc:graphicFrameChg chg="add mod modGraphic">
          <ac:chgData name="김 민호" userId="0f5da431a89d92c6" providerId="LiveId" clId="{9BCC216A-1A45-48A1-991D-060F08B9CDF6}" dt="2021-07-13T09:02:49.930" v="1403" actId="1076"/>
          <ac:graphicFrameMkLst>
            <pc:docMk/>
            <pc:sldMk cId="4181703615" sldId="368"/>
            <ac:graphicFrameMk id="23" creationId="{A581A077-8704-47DB-91F9-A3E553DD803F}"/>
          </ac:graphicFrameMkLst>
        </pc:graphicFrameChg>
        <pc:cxnChg chg="mod">
          <ac:chgData name="김 민호" userId="0f5da431a89d92c6" providerId="LiveId" clId="{9BCC216A-1A45-48A1-991D-060F08B9CDF6}" dt="2021-07-13T08:59:59.232" v="1152" actId="478"/>
          <ac:cxnSpMkLst>
            <pc:docMk/>
            <pc:sldMk cId="4181703615" sldId="368"/>
            <ac:cxnSpMk id="19" creationId="{240AC304-88EC-4DB4-A7F1-752F0FDF48D6}"/>
          </ac:cxnSpMkLst>
        </pc:cxnChg>
        <pc:cxnChg chg="mod">
          <ac:chgData name="김 민호" userId="0f5da431a89d92c6" providerId="LiveId" clId="{9BCC216A-1A45-48A1-991D-060F08B9CDF6}" dt="2021-07-13T08:59:59.232" v="1152" actId="478"/>
          <ac:cxnSpMkLst>
            <pc:docMk/>
            <pc:sldMk cId="4181703615" sldId="368"/>
            <ac:cxnSpMk id="20" creationId="{A59C6746-242F-4CCF-B3D0-6307416E3804}"/>
          </ac:cxnSpMkLst>
        </pc:cxnChg>
        <pc:cxnChg chg="mod">
          <ac:chgData name="김 민호" userId="0f5da431a89d92c6" providerId="LiveId" clId="{9BCC216A-1A45-48A1-991D-060F08B9CDF6}" dt="2021-07-13T08:59:59.232" v="1152" actId="478"/>
          <ac:cxnSpMkLst>
            <pc:docMk/>
            <pc:sldMk cId="4181703615" sldId="368"/>
            <ac:cxnSpMk id="21" creationId="{9CEBCFB4-5D89-400A-9E8B-0685CAE036C8}"/>
          </ac:cxnSpMkLst>
        </pc:cxnChg>
      </pc:sldChg>
      <pc:sldChg chg="addSp delSp modSp add mod">
        <pc:chgData name="김 민호" userId="0f5da431a89d92c6" providerId="LiveId" clId="{9BCC216A-1A45-48A1-991D-060F08B9CDF6}" dt="2021-07-13T09:04:21.419" v="1490"/>
        <pc:sldMkLst>
          <pc:docMk/>
          <pc:sldMk cId="2968190331" sldId="369"/>
        </pc:sldMkLst>
        <pc:spChg chg="add del mod">
          <ac:chgData name="김 민호" userId="0f5da431a89d92c6" providerId="LiveId" clId="{9BCC216A-1A45-48A1-991D-060F08B9CDF6}" dt="2021-07-13T09:02:32.426" v="1397" actId="478"/>
          <ac:spMkLst>
            <pc:docMk/>
            <pc:sldMk cId="2968190331" sldId="369"/>
            <ac:spMk id="13" creationId="{BF82BF70-F213-40F3-ADE1-9BD634AEE17C}"/>
          </ac:spMkLst>
        </pc:spChg>
        <pc:spChg chg="add del mod">
          <ac:chgData name="김 민호" userId="0f5da431a89d92c6" providerId="LiveId" clId="{9BCC216A-1A45-48A1-991D-060F08B9CDF6}" dt="2021-07-13T09:04:21.419" v="1490"/>
          <ac:spMkLst>
            <pc:docMk/>
            <pc:sldMk cId="2968190331" sldId="369"/>
            <ac:spMk id="14" creationId="{001E02EA-8AE2-4DD2-9443-5CB04AFBF53D}"/>
          </ac:spMkLst>
        </pc:spChg>
        <pc:graphicFrameChg chg="del">
          <ac:chgData name="김 민호" userId="0f5da431a89d92c6" providerId="LiveId" clId="{9BCC216A-1A45-48A1-991D-060F08B9CDF6}" dt="2021-07-13T09:02:24.786" v="1393" actId="478"/>
          <ac:graphicFrameMkLst>
            <pc:docMk/>
            <pc:sldMk cId="2968190331" sldId="369"/>
            <ac:graphicFrameMk id="23" creationId="{A581A077-8704-47DB-91F9-A3E553DD803F}"/>
          </ac:graphicFrameMkLst>
        </pc:graphicFrameChg>
        <pc:picChg chg="add mod">
          <ac:chgData name="김 민호" userId="0f5da431a89d92c6" providerId="LiveId" clId="{9BCC216A-1A45-48A1-991D-060F08B9CDF6}" dt="2021-07-13T09:02:31.253" v="1396" actId="1076"/>
          <ac:picMkLst>
            <pc:docMk/>
            <pc:sldMk cId="2968190331" sldId="369"/>
            <ac:picMk id="4" creationId="{A61BF66D-5D06-447B-91A2-339A2A6C68C2}"/>
          </ac:picMkLst>
        </pc:picChg>
      </pc:sldChg>
      <pc:sldChg chg="addSp delSp modSp add mod">
        <pc:chgData name="김 민호" userId="0f5da431a89d92c6" providerId="LiveId" clId="{9BCC216A-1A45-48A1-991D-060F08B9CDF6}" dt="2021-07-13T09:05:01.007" v="1596" actId="1038"/>
        <pc:sldMkLst>
          <pc:docMk/>
          <pc:sldMk cId="2562532020" sldId="370"/>
        </pc:sldMkLst>
        <pc:spChg chg="mod">
          <ac:chgData name="김 민호" userId="0f5da431a89d92c6" providerId="LiveId" clId="{9BCC216A-1A45-48A1-991D-060F08B9CDF6}" dt="2021-07-13T09:04:49.380" v="1554"/>
          <ac:spMkLst>
            <pc:docMk/>
            <pc:sldMk cId="2562532020" sldId="370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9:03:30.548" v="1455" actId="20577"/>
          <ac:spMkLst>
            <pc:docMk/>
            <pc:sldMk cId="2562532020" sldId="370"/>
            <ac:spMk id="22" creationId="{F823846F-3B7C-443B-893A-9365AC7FF82C}"/>
          </ac:spMkLst>
        </pc:spChg>
        <pc:spChg chg="add del mod">
          <ac:chgData name="김 민호" userId="0f5da431a89d92c6" providerId="LiveId" clId="{9BCC216A-1A45-48A1-991D-060F08B9CDF6}" dt="2021-07-13T09:04:37.266" v="1496" actId="478"/>
          <ac:spMkLst>
            <pc:docMk/>
            <pc:sldMk cId="2562532020" sldId="370"/>
            <ac:spMk id="24" creationId="{44ED1DB0-1538-4372-84B0-32EBA63F1B17}"/>
          </ac:spMkLst>
        </pc:spChg>
        <pc:spChg chg="mod">
          <ac:chgData name="김 민호" userId="0f5da431a89d92c6" providerId="LiveId" clId="{9BCC216A-1A45-48A1-991D-060F08B9CDF6}" dt="2021-07-13T09:03:25.438" v="1449" actId="20577"/>
          <ac:spMkLst>
            <pc:docMk/>
            <pc:sldMk cId="2562532020" sldId="370"/>
            <ac:spMk id="58" creationId="{42F2F1C9-3848-42F6-A2F7-98F2F240BEE4}"/>
          </ac:spMkLst>
        </pc:spChg>
        <pc:grpChg chg="add del">
          <ac:chgData name="김 민호" userId="0f5da431a89d92c6" providerId="LiveId" clId="{9BCC216A-1A45-48A1-991D-060F08B9CDF6}" dt="2021-07-13T09:04:17.333" v="1488" actId="478"/>
          <ac:grpSpMkLst>
            <pc:docMk/>
            <pc:sldMk cId="2562532020" sldId="370"/>
            <ac:grpSpMk id="3" creationId="{F2CC4F88-97DC-4D4F-A057-EFC5ECA1A0C8}"/>
          </ac:grpSpMkLst>
        </pc:grpChg>
        <pc:graphicFrameChg chg="add del">
          <ac:chgData name="김 민호" userId="0f5da431a89d92c6" providerId="LiveId" clId="{9BCC216A-1A45-48A1-991D-060F08B9CDF6}" dt="2021-07-13T09:04:17.333" v="1488" actId="478"/>
          <ac:graphicFrameMkLst>
            <pc:docMk/>
            <pc:sldMk cId="2562532020" sldId="370"/>
            <ac:graphicFrameMk id="12" creationId="{D37D5966-B5E5-4603-94B0-E29E0D5A2A5A}"/>
          </ac:graphicFrameMkLst>
        </pc:graphicFrameChg>
        <pc:picChg chg="add del mod">
          <ac:chgData name="김 민호" userId="0f5da431a89d92c6" providerId="LiveId" clId="{9BCC216A-1A45-48A1-991D-060F08B9CDF6}" dt="2021-07-13T09:04:11.166" v="1483" actId="22"/>
          <ac:picMkLst>
            <pc:docMk/>
            <pc:sldMk cId="2562532020" sldId="370"/>
            <ac:picMk id="6" creationId="{B44D08B1-68FA-4D70-BE03-F904790A4E58}"/>
          </ac:picMkLst>
        </pc:picChg>
        <pc:picChg chg="add mod">
          <ac:chgData name="김 민호" userId="0f5da431a89d92c6" providerId="LiveId" clId="{9BCC216A-1A45-48A1-991D-060F08B9CDF6}" dt="2021-07-13T09:05:01.007" v="1596" actId="1038"/>
          <ac:picMkLst>
            <pc:docMk/>
            <pc:sldMk cId="2562532020" sldId="370"/>
            <ac:picMk id="8" creationId="{EF45B945-EA33-483D-AE8C-4BDFA0FD9BB7}"/>
          </ac:picMkLst>
        </pc:picChg>
        <pc:cxnChg chg="mod">
          <ac:chgData name="김 민호" userId="0f5da431a89d92c6" providerId="LiveId" clId="{9BCC216A-1A45-48A1-991D-060F08B9CDF6}" dt="2021-07-13T09:04:17.333" v="1488" actId="478"/>
          <ac:cxnSpMkLst>
            <pc:docMk/>
            <pc:sldMk cId="2562532020" sldId="370"/>
            <ac:cxnSpMk id="19" creationId="{240AC304-88EC-4DB4-A7F1-752F0FDF48D6}"/>
          </ac:cxnSpMkLst>
        </pc:cxnChg>
        <pc:cxnChg chg="mod">
          <ac:chgData name="김 민호" userId="0f5da431a89d92c6" providerId="LiveId" clId="{9BCC216A-1A45-48A1-991D-060F08B9CDF6}" dt="2021-07-13T09:04:17.333" v="1488" actId="478"/>
          <ac:cxnSpMkLst>
            <pc:docMk/>
            <pc:sldMk cId="2562532020" sldId="370"/>
            <ac:cxnSpMk id="20" creationId="{A59C6746-242F-4CCF-B3D0-6307416E3804}"/>
          </ac:cxnSpMkLst>
        </pc:cxnChg>
        <pc:cxnChg chg="mod">
          <ac:chgData name="김 민호" userId="0f5da431a89d92c6" providerId="LiveId" clId="{9BCC216A-1A45-48A1-991D-060F08B9CDF6}" dt="2021-07-13T09:04:17.333" v="1488" actId="478"/>
          <ac:cxnSpMkLst>
            <pc:docMk/>
            <pc:sldMk cId="2562532020" sldId="370"/>
            <ac:cxnSpMk id="21" creationId="{9CEBCFB4-5D89-400A-9E8B-0685CAE036C8}"/>
          </ac:cxnSpMkLst>
        </pc:cxnChg>
      </pc:sldChg>
      <pc:sldChg chg="addSp delSp modSp add mod">
        <pc:chgData name="김 민호" userId="0f5da431a89d92c6" providerId="LiveId" clId="{9BCC216A-1A45-48A1-991D-060F08B9CDF6}" dt="2021-07-13T09:16:45.588" v="2175"/>
        <pc:sldMkLst>
          <pc:docMk/>
          <pc:sldMk cId="2397730449" sldId="371"/>
        </pc:sldMkLst>
        <pc:spChg chg="mod">
          <ac:chgData name="김 민호" userId="0f5da431a89d92c6" providerId="LiveId" clId="{9BCC216A-1A45-48A1-991D-060F08B9CDF6}" dt="2021-07-13T09:06:05.227" v="1727"/>
          <ac:spMkLst>
            <pc:docMk/>
            <pc:sldMk cId="2397730449" sldId="371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9:08:36.188" v="1775" actId="20577"/>
          <ac:spMkLst>
            <pc:docMk/>
            <pc:sldMk cId="2397730449" sldId="371"/>
            <ac:spMk id="15" creationId="{E2E2B452-8757-422D-AD18-4508313857E6}"/>
          </ac:spMkLst>
        </pc:spChg>
        <pc:spChg chg="mod">
          <ac:chgData name="김 민호" userId="0f5da431a89d92c6" providerId="LiveId" clId="{9BCC216A-1A45-48A1-991D-060F08B9CDF6}" dt="2021-07-13T09:08:32.343" v="1772" actId="404"/>
          <ac:spMkLst>
            <pc:docMk/>
            <pc:sldMk cId="2397730449" sldId="371"/>
            <ac:spMk id="16" creationId="{11EF81E5-DB48-415C-9EF1-F059858A0565}"/>
          </ac:spMkLst>
        </pc:spChg>
        <pc:spChg chg="mod">
          <ac:chgData name="김 민호" userId="0f5da431a89d92c6" providerId="LiveId" clId="{9BCC216A-1A45-48A1-991D-060F08B9CDF6}" dt="2021-07-13T09:08:39.328" v="1778" actId="20577"/>
          <ac:spMkLst>
            <pc:docMk/>
            <pc:sldMk cId="2397730449" sldId="371"/>
            <ac:spMk id="18" creationId="{7F29B452-2200-4921-B74B-B4B56E2128BA}"/>
          </ac:spMkLst>
        </pc:spChg>
        <pc:spChg chg="mod">
          <ac:chgData name="김 민호" userId="0f5da431a89d92c6" providerId="LiveId" clId="{9BCC216A-1A45-48A1-991D-060F08B9CDF6}" dt="2021-07-13T09:08:45.995" v="1786" actId="20577"/>
          <ac:spMkLst>
            <pc:docMk/>
            <pc:sldMk cId="2397730449" sldId="371"/>
            <ac:spMk id="20" creationId="{595F0C39-AB05-4D11-8D64-E84AC0F3BAD4}"/>
          </ac:spMkLst>
        </pc:spChg>
        <pc:spChg chg="mod">
          <ac:chgData name="김 민호" userId="0f5da431a89d92c6" providerId="LiveId" clId="{9BCC216A-1A45-48A1-991D-060F08B9CDF6}" dt="2021-07-13T09:08:47.329" v="1788" actId="20577"/>
          <ac:spMkLst>
            <pc:docMk/>
            <pc:sldMk cId="2397730449" sldId="371"/>
            <ac:spMk id="21" creationId="{E39BA226-03CF-449C-AB74-515F4C87AC9F}"/>
          </ac:spMkLst>
        </pc:spChg>
        <pc:spChg chg="mod">
          <ac:chgData name="김 민호" userId="0f5da431a89d92c6" providerId="LiveId" clId="{9BCC216A-1A45-48A1-991D-060F08B9CDF6}" dt="2021-07-13T09:16:45.588" v="2175"/>
          <ac:spMkLst>
            <pc:docMk/>
            <pc:sldMk cId="2397730449" sldId="371"/>
            <ac:spMk id="22" creationId="{F823846F-3B7C-443B-893A-9365AC7FF82C}"/>
          </ac:spMkLst>
        </pc:spChg>
        <pc:spChg chg="mod">
          <ac:chgData name="김 민호" userId="0f5da431a89d92c6" providerId="LiveId" clId="{9BCC216A-1A45-48A1-991D-060F08B9CDF6}" dt="2021-07-13T09:08:41.910" v="1781" actId="20577"/>
          <ac:spMkLst>
            <pc:docMk/>
            <pc:sldMk cId="2397730449" sldId="371"/>
            <ac:spMk id="24" creationId="{2A9612DB-E766-47D8-AAFB-0A9AE92C9F34}"/>
          </ac:spMkLst>
        </pc:spChg>
        <pc:spChg chg="mod">
          <ac:chgData name="김 민호" userId="0f5da431a89d92c6" providerId="LiveId" clId="{9BCC216A-1A45-48A1-991D-060F08B9CDF6}" dt="2021-07-13T09:08:43.844" v="1784" actId="20577"/>
          <ac:spMkLst>
            <pc:docMk/>
            <pc:sldMk cId="2397730449" sldId="371"/>
            <ac:spMk id="26" creationId="{23CC441B-B62E-4E3A-AFEA-DDD09FFE35E6}"/>
          </ac:spMkLst>
        </pc:spChg>
        <pc:spChg chg="mod">
          <ac:chgData name="김 민호" userId="0f5da431a89d92c6" providerId="LiveId" clId="{9BCC216A-1A45-48A1-991D-060F08B9CDF6}" dt="2021-07-13T09:08:49.193" v="1790" actId="20577"/>
          <ac:spMkLst>
            <pc:docMk/>
            <pc:sldMk cId="2397730449" sldId="371"/>
            <ac:spMk id="31" creationId="{61AC3324-8004-47F0-A8B5-B31D07736C91}"/>
          </ac:spMkLst>
        </pc:spChg>
        <pc:spChg chg="mod">
          <ac:chgData name="김 민호" userId="0f5da431a89d92c6" providerId="LiveId" clId="{9BCC216A-1A45-48A1-991D-060F08B9CDF6}" dt="2021-07-13T09:08:51.252" v="1792" actId="20577"/>
          <ac:spMkLst>
            <pc:docMk/>
            <pc:sldMk cId="2397730449" sldId="371"/>
            <ac:spMk id="33" creationId="{D7A21304-B77E-43E6-9FC3-F54B34AFD214}"/>
          </ac:spMkLst>
        </pc:spChg>
        <pc:spChg chg="mod">
          <ac:chgData name="김 민호" userId="0f5da431a89d92c6" providerId="LiveId" clId="{9BCC216A-1A45-48A1-991D-060F08B9CDF6}" dt="2021-07-13T09:14:38.069" v="2126" actId="1038"/>
          <ac:spMkLst>
            <pc:docMk/>
            <pc:sldMk cId="2397730449" sldId="371"/>
            <ac:spMk id="35" creationId="{D4B19CE7-0E94-4241-B179-286BC6814497}"/>
          </ac:spMkLst>
        </pc:spChg>
        <pc:spChg chg="add del mod">
          <ac:chgData name="김 민호" userId="0f5da431a89d92c6" providerId="LiveId" clId="{9BCC216A-1A45-48A1-991D-060F08B9CDF6}" dt="2021-07-13T09:07:50.137" v="1739" actId="478"/>
          <ac:spMkLst>
            <pc:docMk/>
            <pc:sldMk cId="2397730449" sldId="371"/>
            <ac:spMk id="36" creationId="{47D56015-2E47-463A-B7AA-B3D9B87620FD}"/>
          </ac:spMkLst>
        </pc:spChg>
        <pc:spChg chg="mod">
          <ac:chgData name="김 민호" userId="0f5da431a89d92c6" providerId="LiveId" clId="{9BCC216A-1A45-48A1-991D-060F08B9CDF6}" dt="2021-07-13T09:09:12.621" v="1811" actId="20577"/>
          <ac:spMkLst>
            <pc:docMk/>
            <pc:sldMk cId="2397730449" sldId="371"/>
            <ac:spMk id="39" creationId="{A7A4BCD2-6E80-4A86-A827-B88404126062}"/>
          </ac:spMkLst>
        </pc:spChg>
        <pc:spChg chg="mod">
          <ac:chgData name="김 민호" userId="0f5da431a89d92c6" providerId="LiveId" clId="{9BCC216A-1A45-48A1-991D-060F08B9CDF6}" dt="2021-07-13T09:09:14.817" v="1813" actId="20577"/>
          <ac:spMkLst>
            <pc:docMk/>
            <pc:sldMk cId="2397730449" sldId="371"/>
            <ac:spMk id="40" creationId="{DF7EB30A-930D-480F-88D4-7F0CE5EC1AA8}"/>
          </ac:spMkLst>
        </pc:spChg>
        <pc:spChg chg="mod">
          <ac:chgData name="김 민호" userId="0f5da431a89d92c6" providerId="LiveId" clId="{9BCC216A-1A45-48A1-991D-060F08B9CDF6}" dt="2021-07-13T09:09:16.809" v="1815" actId="20577"/>
          <ac:spMkLst>
            <pc:docMk/>
            <pc:sldMk cId="2397730449" sldId="371"/>
            <ac:spMk id="42" creationId="{E0D23034-CAB0-42E6-BB41-302641C86DAB}"/>
          </ac:spMkLst>
        </pc:spChg>
        <pc:spChg chg="mod">
          <ac:chgData name="김 민호" userId="0f5da431a89d92c6" providerId="LiveId" clId="{9BCC216A-1A45-48A1-991D-060F08B9CDF6}" dt="2021-07-13T09:09:19.323" v="1817" actId="20577"/>
          <ac:spMkLst>
            <pc:docMk/>
            <pc:sldMk cId="2397730449" sldId="371"/>
            <ac:spMk id="44" creationId="{8245A42C-3BE4-4A4C-A1F9-DC6B03C34758}"/>
          </ac:spMkLst>
        </pc:spChg>
        <pc:spChg chg="mod">
          <ac:chgData name="김 민호" userId="0f5da431a89d92c6" providerId="LiveId" clId="{9BCC216A-1A45-48A1-991D-060F08B9CDF6}" dt="2021-07-13T09:09:21.291" v="1819" actId="20577"/>
          <ac:spMkLst>
            <pc:docMk/>
            <pc:sldMk cId="2397730449" sldId="371"/>
            <ac:spMk id="45" creationId="{88D919C6-0169-4D99-AF1B-25CD2E78B666}"/>
          </ac:spMkLst>
        </pc:spChg>
        <pc:spChg chg="mod">
          <ac:chgData name="김 민호" userId="0f5da431a89d92c6" providerId="LiveId" clId="{9BCC216A-1A45-48A1-991D-060F08B9CDF6}" dt="2021-07-13T09:09:23.489" v="1821" actId="20577"/>
          <ac:spMkLst>
            <pc:docMk/>
            <pc:sldMk cId="2397730449" sldId="371"/>
            <ac:spMk id="47" creationId="{82DC4233-839B-4620-9C6D-4CE017FBC757}"/>
          </ac:spMkLst>
        </pc:spChg>
        <pc:spChg chg="mod">
          <ac:chgData name="김 민호" userId="0f5da431a89d92c6" providerId="LiveId" clId="{9BCC216A-1A45-48A1-991D-060F08B9CDF6}" dt="2021-07-13T09:09:25.840" v="1823" actId="20577"/>
          <ac:spMkLst>
            <pc:docMk/>
            <pc:sldMk cId="2397730449" sldId="371"/>
            <ac:spMk id="49" creationId="{A69D0A7C-EC7D-4647-B448-56EDFB621C8E}"/>
          </ac:spMkLst>
        </pc:spChg>
        <pc:spChg chg="mod">
          <ac:chgData name="김 민호" userId="0f5da431a89d92c6" providerId="LiveId" clId="{9BCC216A-1A45-48A1-991D-060F08B9CDF6}" dt="2021-07-13T09:09:28.235" v="1825" actId="20577"/>
          <ac:spMkLst>
            <pc:docMk/>
            <pc:sldMk cId="2397730449" sldId="371"/>
            <ac:spMk id="52" creationId="{A1C7366D-7504-4ECB-8F02-503BDE99D947}"/>
          </ac:spMkLst>
        </pc:spChg>
        <pc:spChg chg="mod">
          <ac:chgData name="김 민호" userId="0f5da431a89d92c6" providerId="LiveId" clId="{9BCC216A-1A45-48A1-991D-060F08B9CDF6}" dt="2021-07-13T09:09:29.954" v="1827" actId="20577"/>
          <ac:spMkLst>
            <pc:docMk/>
            <pc:sldMk cId="2397730449" sldId="371"/>
            <ac:spMk id="54" creationId="{4DC76A4A-7FCA-4B65-AD37-F1356D0136B0}"/>
          </ac:spMkLst>
        </pc:spChg>
        <pc:spChg chg="mod">
          <ac:chgData name="김 민호" userId="0f5da431a89d92c6" providerId="LiveId" clId="{9BCC216A-1A45-48A1-991D-060F08B9CDF6}" dt="2021-07-13T09:14:45.033" v="2142" actId="1037"/>
          <ac:spMkLst>
            <pc:docMk/>
            <pc:sldMk cId="2397730449" sldId="371"/>
            <ac:spMk id="59" creationId="{A712DB9C-8C31-4EA1-8341-47C1A284CF80}"/>
          </ac:spMkLst>
        </pc:spChg>
        <pc:grpChg chg="add mod">
          <ac:chgData name="김 민호" userId="0f5da431a89d92c6" providerId="LiveId" clId="{9BCC216A-1A45-48A1-991D-060F08B9CDF6}" dt="2021-07-13T09:08:59.376" v="1807" actId="1035"/>
          <ac:grpSpMkLst>
            <pc:docMk/>
            <pc:sldMk cId="2397730449" sldId="371"/>
            <ac:grpSpMk id="12" creationId="{C01D6FCA-2932-477F-B1CA-B8AE44C34F9D}"/>
          </ac:grpSpMkLst>
        </pc:grpChg>
        <pc:grpChg chg="add mod">
          <ac:chgData name="김 민호" userId="0f5da431a89d92c6" providerId="LiveId" clId="{9BCC216A-1A45-48A1-991D-060F08B9CDF6}" dt="2021-07-13T09:09:10.456" v="1809" actId="1076"/>
          <ac:grpSpMkLst>
            <pc:docMk/>
            <pc:sldMk cId="2397730449" sldId="371"/>
            <ac:grpSpMk id="37" creationId="{1C7CBD4B-DBE2-413B-9CAD-291A4B9E8C2F}"/>
          </ac:grpSpMkLst>
        </pc:grpChg>
        <pc:picChg chg="del">
          <ac:chgData name="김 민호" userId="0f5da431a89d92c6" providerId="LiveId" clId="{9BCC216A-1A45-48A1-991D-060F08B9CDF6}" dt="2021-07-13T09:05:26.423" v="1649" actId="478"/>
          <ac:picMkLst>
            <pc:docMk/>
            <pc:sldMk cId="2397730449" sldId="371"/>
            <ac:picMk id="8" creationId="{EF45B945-EA33-483D-AE8C-4BDFA0FD9BB7}"/>
          </ac:picMkLst>
        </pc:pic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14" creationId="{0811CE2C-5FF0-4143-964E-C5B335032D20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17" creationId="{C58308EF-4033-4C70-ACA8-33F740F725C1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19" creationId="{D4D561A3-16AF-4345-93D6-ED35D8FB36B8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23" creationId="{F829A17F-58AB-4E5F-A309-808CC593212E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25" creationId="{860D7CD6-B02F-42B2-83E7-15775C80C910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28" creationId="{B914CC8A-3479-4193-AF15-ED955CA3E26C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29" creationId="{A46359D1-ABE2-4B49-8BFA-475CE483B7C1}"/>
          </ac:cxnSpMkLst>
        </pc:cxnChg>
        <pc:cxnChg chg="mod">
          <ac:chgData name="김 민호" userId="0f5da431a89d92c6" providerId="LiveId" clId="{9BCC216A-1A45-48A1-991D-060F08B9CDF6}" dt="2021-07-13T09:06:25.775" v="1728"/>
          <ac:cxnSpMkLst>
            <pc:docMk/>
            <pc:sldMk cId="2397730449" sldId="371"/>
            <ac:cxnSpMk id="32" creationId="{060F4039-B921-4718-856E-A1692DA0ACA0}"/>
          </ac:cxnSpMkLst>
        </pc:cxnChg>
        <pc:cxnChg chg="mod">
          <ac:chgData name="김 민호" userId="0f5da431a89d92c6" providerId="LiveId" clId="{9BCC216A-1A45-48A1-991D-060F08B9CDF6}" dt="2021-07-13T09:14:38.069" v="2126" actId="1038"/>
          <ac:cxnSpMkLst>
            <pc:docMk/>
            <pc:sldMk cId="2397730449" sldId="371"/>
            <ac:cxnSpMk id="34" creationId="{1C2C59DE-135B-4725-A75B-E9E21D268617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38" creationId="{EA10774F-118C-48F4-BC4A-79641961CBA2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41" creationId="{A606F8A5-133C-4476-9AC4-B97574AE142B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43" creationId="{1055BC3A-9D31-4756-A82A-647465221C53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46" creationId="{6A783152-92F1-41E4-9B0C-435FE9EC5D45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48" creationId="{AB1F073F-5F4D-43D8-A1B9-EDBF2E9E4579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50" creationId="{3EEED71A-4DF2-4570-A0B5-2386CA7419A5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51" creationId="{6F6ABE57-4347-453D-A24E-460FFBC9C791}"/>
          </ac:cxnSpMkLst>
        </pc:cxnChg>
        <pc:cxnChg chg="mod">
          <ac:chgData name="김 민호" userId="0f5da431a89d92c6" providerId="LiveId" clId="{9BCC216A-1A45-48A1-991D-060F08B9CDF6}" dt="2021-07-13T09:09:00.904" v="1808"/>
          <ac:cxnSpMkLst>
            <pc:docMk/>
            <pc:sldMk cId="2397730449" sldId="371"/>
            <ac:cxnSpMk id="53" creationId="{1B6EFDA3-D778-4D5F-8AD2-6C9198D6C584}"/>
          </ac:cxnSpMkLst>
        </pc:cxnChg>
        <pc:cxnChg chg="mod">
          <ac:chgData name="김 민호" userId="0f5da431a89d92c6" providerId="LiveId" clId="{9BCC216A-1A45-48A1-991D-060F08B9CDF6}" dt="2021-07-13T09:14:45.033" v="2142" actId="1037"/>
          <ac:cxnSpMkLst>
            <pc:docMk/>
            <pc:sldMk cId="2397730449" sldId="371"/>
            <ac:cxnSpMk id="57" creationId="{52D4E7B4-7844-417D-964B-9E1276B5974C}"/>
          </ac:cxnSpMkLst>
        </pc:cxnChg>
      </pc:sldChg>
      <pc:sldChg chg="addSp delSp modSp add mod ord">
        <pc:chgData name="김 민호" userId="0f5da431a89d92c6" providerId="LiveId" clId="{9BCC216A-1A45-48A1-991D-060F08B9CDF6}" dt="2021-07-13T09:16:27.294" v="2160"/>
        <pc:sldMkLst>
          <pc:docMk/>
          <pc:sldMk cId="4195451705" sldId="372"/>
        </pc:sldMkLst>
        <pc:spChg chg="add del mod">
          <ac:chgData name="김 민호" userId="0f5da431a89d92c6" providerId="LiveId" clId="{9BCC216A-1A45-48A1-991D-060F08B9CDF6}" dt="2021-07-13T09:10:55.940" v="2002"/>
          <ac:spMkLst>
            <pc:docMk/>
            <pc:sldMk cId="4195451705" sldId="372"/>
            <ac:spMk id="3" creationId="{A7FF839A-9ED7-48B1-89B4-313DC48466CC}"/>
          </ac:spMkLst>
        </pc:spChg>
        <pc:spChg chg="mod">
          <ac:chgData name="김 민호" userId="0f5da431a89d92c6" providerId="LiveId" clId="{9BCC216A-1A45-48A1-991D-060F08B9CDF6}" dt="2021-07-13T09:15:59.327" v="2146" actId="20577"/>
          <ac:spMkLst>
            <pc:docMk/>
            <pc:sldMk cId="4195451705" sldId="372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9:09:59.220" v="1844"/>
          <ac:spMkLst>
            <pc:docMk/>
            <pc:sldMk cId="4195451705" sldId="372"/>
            <ac:spMk id="22" creationId="{F823846F-3B7C-443B-893A-9365AC7FF82C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1" creationId="{F56CAD4D-648E-4A73-8C74-74C0E5986115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2" creationId="{1D149DCE-B3C7-4061-9AF5-D63C6C6C792B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4" creationId="{A5E7C87A-B959-4164-B146-E7ECF55B8F5F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6" creationId="{FB933293-B8EF-4BE8-BD89-611CBD18EFB7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7" creationId="{007C4E64-13F2-4D28-97FC-C6167E454C34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69" creationId="{C55A8B86-DD05-4B05-A676-128534A7532F}"/>
          </ac:spMkLst>
        </pc:spChg>
        <pc:spChg chg="add mod">
          <ac:chgData name="김 민호" userId="0f5da431a89d92c6" providerId="LiveId" clId="{9BCC216A-1A45-48A1-991D-060F08B9CDF6}" dt="2021-07-13T09:12:20.919" v="2014" actId="404"/>
          <ac:spMkLst>
            <pc:docMk/>
            <pc:sldMk cId="4195451705" sldId="372"/>
            <ac:spMk id="71" creationId="{53B6A08F-24FD-4C6C-8685-81782F946C36}"/>
          </ac:spMkLst>
        </pc:spChg>
        <pc:spChg chg="mod topLvl">
          <ac:chgData name="김 민호" userId="0f5da431a89d92c6" providerId="LiveId" clId="{9BCC216A-1A45-48A1-991D-060F08B9CDF6}" dt="2021-07-13T09:14:07.513" v="2073" actId="20577"/>
          <ac:spMkLst>
            <pc:docMk/>
            <pc:sldMk cId="4195451705" sldId="372"/>
            <ac:spMk id="75" creationId="{A4CCE711-7C12-43C0-9AAB-56C892341395}"/>
          </ac:spMkLst>
        </pc:spChg>
        <pc:spChg chg="mod topLvl">
          <ac:chgData name="김 민호" userId="0f5da431a89d92c6" providerId="LiveId" clId="{9BCC216A-1A45-48A1-991D-060F08B9CDF6}" dt="2021-07-13T09:14:09.569" v="2075" actId="20577"/>
          <ac:spMkLst>
            <pc:docMk/>
            <pc:sldMk cId="4195451705" sldId="372"/>
            <ac:spMk id="76" creationId="{42E2C3CB-B05B-4B21-85DD-545BA93FDCAA}"/>
          </ac:spMkLst>
        </pc:spChg>
        <pc:spChg chg="mod topLvl">
          <ac:chgData name="김 민호" userId="0f5da431a89d92c6" providerId="LiveId" clId="{9BCC216A-1A45-48A1-991D-060F08B9CDF6}" dt="2021-07-13T09:14:11.942" v="2080" actId="20577"/>
          <ac:spMkLst>
            <pc:docMk/>
            <pc:sldMk cId="4195451705" sldId="372"/>
            <ac:spMk id="78" creationId="{3B06B76B-6E8C-4CD4-AD9B-F12280A12C15}"/>
          </ac:spMkLst>
        </pc:spChg>
        <pc:spChg chg="mod topLvl">
          <ac:chgData name="김 민호" userId="0f5da431a89d92c6" providerId="LiveId" clId="{9BCC216A-1A45-48A1-991D-060F08B9CDF6}" dt="2021-07-13T09:14:13.926" v="2082" actId="20577"/>
          <ac:spMkLst>
            <pc:docMk/>
            <pc:sldMk cId="4195451705" sldId="372"/>
            <ac:spMk id="80" creationId="{957FE1B2-5944-4C6B-A2FB-7B681236D394}"/>
          </ac:spMkLst>
        </pc:spChg>
        <pc:spChg chg="mod topLvl">
          <ac:chgData name="김 민호" userId="0f5da431a89d92c6" providerId="LiveId" clId="{9BCC216A-1A45-48A1-991D-060F08B9CDF6}" dt="2021-07-13T09:14:16.177" v="2084" actId="20577"/>
          <ac:spMkLst>
            <pc:docMk/>
            <pc:sldMk cId="4195451705" sldId="372"/>
            <ac:spMk id="81" creationId="{05A87611-0B56-446A-B92C-144B8B214802}"/>
          </ac:spMkLst>
        </pc:spChg>
        <pc:spChg chg="mod topLvl">
          <ac:chgData name="김 민호" userId="0f5da431a89d92c6" providerId="LiveId" clId="{9BCC216A-1A45-48A1-991D-060F08B9CDF6}" dt="2021-07-13T09:14:17.974" v="2087" actId="20577"/>
          <ac:spMkLst>
            <pc:docMk/>
            <pc:sldMk cId="4195451705" sldId="372"/>
            <ac:spMk id="83" creationId="{EEB5FFFF-F872-4D1D-A524-9938A7CE22E8}"/>
          </ac:spMkLst>
        </pc:spChg>
        <pc:spChg chg="mod topLvl">
          <ac:chgData name="김 민호" userId="0f5da431a89d92c6" providerId="LiveId" clId="{9BCC216A-1A45-48A1-991D-060F08B9CDF6}" dt="2021-07-13T09:14:19.523" v="2090" actId="20577"/>
          <ac:spMkLst>
            <pc:docMk/>
            <pc:sldMk cId="4195451705" sldId="372"/>
            <ac:spMk id="85" creationId="{3DBFE71E-57F2-4512-9A6E-C0D009A02DD4}"/>
          </ac:spMkLst>
        </pc:spChg>
        <pc:spChg chg="mod topLvl">
          <ac:chgData name="김 민호" userId="0f5da431a89d92c6" providerId="LiveId" clId="{9BCC216A-1A45-48A1-991D-060F08B9CDF6}" dt="2021-07-13T09:14:21.596" v="2092" actId="20577"/>
          <ac:spMkLst>
            <pc:docMk/>
            <pc:sldMk cId="4195451705" sldId="372"/>
            <ac:spMk id="88" creationId="{CB4CFD9F-21CC-4C4B-A6B1-6F3247E9DE09}"/>
          </ac:spMkLst>
        </pc:spChg>
        <pc:spChg chg="mod topLvl">
          <ac:chgData name="김 민호" userId="0f5da431a89d92c6" providerId="LiveId" clId="{9BCC216A-1A45-48A1-991D-060F08B9CDF6}" dt="2021-07-13T09:14:23.163" v="2094" actId="20577"/>
          <ac:spMkLst>
            <pc:docMk/>
            <pc:sldMk cId="4195451705" sldId="372"/>
            <ac:spMk id="90" creationId="{2E0E8E7B-B78A-49FC-AEEE-436C0E070D97}"/>
          </ac:spMkLst>
        </pc:spChg>
        <pc:spChg chg="mod topLvl">
          <ac:chgData name="김 민호" userId="0f5da431a89d92c6" providerId="LiveId" clId="{9BCC216A-1A45-48A1-991D-060F08B9CDF6}" dt="2021-07-13T09:14:25.400" v="2097" actId="20577"/>
          <ac:spMkLst>
            <pc:docMk/>
            <pc:sldMk cId="4195451705" sldId="372"/>
            <ac:spMk id="92" creationId="{15F54D70-C01C-419D-A6B8-975FBDC8CDC2}"/>
          </ac:spMkLst>
        </pc:spChg>
        <pc:spChg chg="add del mod">
          <ac:chgData name="김 민호" userId="0f5da431a89d92c6" providerId="LiveId" clId="{9BCC216A-1A45-48A1-991D-060F08B9CDF6}" dt="2021-07-13T09:12:58.084" v="2020" actId="478"/>
          <ac:spMkLst>
            <pc:docMk/>
            <pc:sldMk cId="4195451705" sldId="372"/>
            <ac:spMk id="93" creationId="{08CE1C27-82D3-4841-AD39-D6AB6B19FA9F}"/>
          </ac:spMkLst>
        </pc:spChg>
        <pc:grpChg chg="add del mod">
          <ac:chgData name="김 민호" userId="0f5da431a89d92c6" providerId="LiveId" clId="{9BCC216A-1A45-48A1-991D-060F08B9CDF6}" dt="2021-07-13T09:12:38.266" v="2015" actId="478"/>
          <ac:grpSpMkLst>
            <pc:docMk/>
            <pc:sldMk cId="4195451705" sldId="372"/>
            <ac:grpSpMk id="4" creationId="{B2F38C7C-BB4E-44EC-8E29-3AED0933D13E}"/>
          </ac:grpSpMkLst>
        </pc:grpChg>
        <pc:grpChg chg="del">
          <ac:chgData name="김 민호" userId="0f5da431a89d92c6" providerId="LiveId" clId="{9BCC216A-1A45-48A1-991D-060F08B9CDF6}" dt="2021-07-13T09:10:32.327" v="1964" actId="478"/>
          <ac:grpSpMkLst>
            <pc:docMk/>
            <pc:sldMk cId="4195451705" sldId="372"/>
            <ac:grpSpMk id="12" creationId="{C01D6FCA-2932-477F-B1CA-B8AE44C34F9D}"/>
          </ac:grpSpMkLst>
        </pc:grpChg>
        <pc:grpChg chg="del">
          <ac:chgData name="김 민호" userId="0f5da431a89d92c6" providerId="LiveId" clId="{9BCC216A-1A45-48A1-991D-060F08B9CDF6}" dt="2021-07-13T09:10:32.327" v="1964" actId="478"/>
          <ac:grpSpMkLst>
            <pc:docMk/>
            <pc:sldMk cId="4195451705" sldId="372"/>
            <ac:grpSpMk id="37" creationId="{1C7CBD4B-DBE2-413B-9CAD-291A4B9E8C2F}"/>
          </ac:grpSpMkLst>
        </pc:grpChg>
        <pc:grpChg chg="add del mod">
          <ac:chgData name="김 민호" userId="0f5da431a89d92c6" providerId="LiveId" clId="{9BCC216A-1A45-48A1-991D-060F08B9CDF6}" dt="2021-07-13T09:13:01.931" v="2021" actId="165"/>
          <ac:grpSpMkLst>
            <pc:docMk/>
            <pc:sldMk cId="4195451705" sldId="372"/>
            <ac:grpSpMk id="73" creationId="{661FB268-6ABA-40BA-AFD4-E66AEC7DEB01}"/>
          </ac:grpSpMkLst>
        </pc:grp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14" creationId="{0811CE2C-5FF0-4143-964E-C5B335032D20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17" creationId="{C58308EF-4033-4C70-ACA8-33F740F725C1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19" creationId="{D4D561A3-16AF-4345-93D6-ED35D8FB36B8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23" creationId="{F829A17F-58AB-4E5F-A309-808CC593212E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25" creationId="{860D7CD6-B02F-42B2-83E7-15775C80C910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28" creationId="{B914CC8A-3479-4193-AF15-ED955CA3E26C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29" creationId="{A46359D1-ABE2-4B49-8BFA-475CE483B7C1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32" creationId="{060F4039-B921-4718-856E-A1692DA0ACA0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34" creationId="{1C2C59DE-135B-4725-A75B-E9E21D268617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38" creationId="{EA10774F-118C-48F4-BC4A-79641961CBA2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41" creationId="{A606F8A5-133C-4476-9AC4-B97574AE142B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43" creationId="{1055BC3A-9D31-4756-A82A-647465221C53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46" creationId="{6A783152-92F1-41E4-9B0C-435FE9EC5D45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48" creationId="{AB1F073F-5F4D-43D8-A1B9-EDBF2E9E4579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50" creationId="{3EEED71A-4DF2-4570-A0B5-2386CA7419A5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51" creationId="{6F6ABE57-4347-453D-A24E-460FFBC9C791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53" creationId="{1B6EFDA3-D778-4D5F-8AD2-6C9198D6C584}"/>
          </ac:cxnSpMkLst>
        </pc:cxnChg>
        <pc:cxnChg chg="mod">
          <ac:chgData name="김 민호" userId="0f5da431a89d92c6" providerId="LiveId" clId="{9BCC216A-1A45-48A1-991D-060F08B9CDF6}" dt="2021-07-13T09:10:32.327" v="1964" actId="478"/>
          <ac:cxnSpMkLst>
            <pc:docMk/>
            <pc:sldMk cId="4195451705" sldId="372"/>
            <ac:cxnSpMk id="57" creationId="{52D4E7B4-7844-417D-964B-9E1276B5974C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60" creationId="{C8283DA0-2F96-4236-BBBF-A170A9BF01C7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63" creationId="{4DC278A8-F9A3-4998-A90D-31CD7C01C4A5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65" creationId="{653E9533-34EE-494E-9052-E4387E294D4E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68" creationId="{83D2ECF3-B7C9-46C5-8BB1-A00F6A0F5D5E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70" creationId="{C4CBA8B5-D096-4A80-9852-F14CCB1A187B}"/>
          </ac:cxnSpMkLst>
        </pc:cxnChg>
        <pc:cxnChg chg="add mod">
          <ac:chgData name="김 민호" userId="0f5da431a89d92c6" providerId="LiveId" clId="{9BCC216A-1A45-48A1-991D-060F08B9CDF6}" dt="2021-07-13T09:12:38.266" v="2015" actId="478"/>
          <ac:cxnSpMkLst>
            <pc:docMk/>
            <pc:sldMk cId="4195451705" sldId="372"/>
            <ac:cxnSpMk id="72" creationId="{240971A0-D818-4A08-BADF-0E4BB380C9E3}"/>
          </ac:cxnSpMkLst>
        </pc:cxnChg>
        <pc:cxnChg chg="mod topLvl">
          <ac:chgData name="김 민호" userId="0f5da431a89d92c6" providerId="LiveId" clId="{9BCC216A-1A45-48A1-991D-060F08B9CDF6}" dt="2021-07-13T09:13:01.931" v="2021" actId="165"/>
          <ac:cxnSpMkLst>
            <pc:docMk/>
            <pc:sldMk cId="4195451705" sldId="372"/>
            <ac:cxnSpMk id="74" creationId="{45FF31B3-57A0-4225-9CBC-0528B1CA3342}"/>
          </ac:cxnSpMkLst>
        </pc:cxnChg>
        <pc:cxnChg chg="mod topLvl">
          <ac:chgData name="김 민호" userId="0f5da431a89d92c6" providerId="LiveId" clId="{9BCC216A-1A45-48A1-991D-060F08B9CDF6}" dt="2021-07-13T09:13:01.931" v="2021" actId="165"/>
          <ac:cxnSpMkLst>
            <pc:docMk/>
            <pc:sldMk cId="4195451705" sldId="372"/>
            <ac:cxnSpMk id="77" creationId="{C05B852C-170E-4373-A4A6-C7F5D66E6402}"/>
          </ac:cxnSpMkLst>
        </pc:cxnChg>
        <pc:cxnChg chg="mod topLvl">
          <ac:chgData name="김 민호" userId="0f5da431a89d92c6" providerId="LiveId" clId="{9BCC216A-1A45-48A1-991D-060F08B9CDF6}" dt="2021-07-13T09:13:52.718" v="2060" actId="1038"/>
          <ac:cxnSpMkLst>
            <pc:docMk/>
            <pc:sldMk cId="4195451705" sldId="372"/>
            <ac:cxnSpMk id="79" creationId="{49BC2F5A-1C18-48BB-A232-217DCDA0BC36}"/>
          </ac:cxnSpMkLst>
        </pc:cxnChg>
        <pc:cxnChg chg="mod topLvl">
          <ac:chgData name="김 민호" userId="0f5da431a89d92c6" providerId="LiveId" clId="{9BCC216A-1A45-48A1-991D-060F08B9CDF6}" dt="2021-07-13T09:14:00.322" v="2070" actId="1037"/>
          <ac:cxnSpMkLst>
            <pc:docMk/>
            <pc:sldMk cId="4195451705" sldId="372"/>
            <ac:cxnSpMk id="82" creationId="{B3DED81C-004B-47F9-B2DE-096FBE5936CC}"/>
          </ac:cxnSpMkLst>
        </pc:cxnChg>
        <pc:cxnChg chg="mod topLvl">
          <ac:chgData name="김 민호" userId="0f5da431a89d92c6" providerId="LiveId" clId="{9BCC216A-1A45-48A1-991D-060F08B9CDF6}" dt="2021-07-13T09:13:01.931" v="2021" actId="165"/>
          <ac:cxnSpMkLst>
            <pc:docMk/>
            <pc:sldMk cId="4195451705" sldId="372"/>
            <ac:cxnSpMk id="84" creationId="{14F73337-881E-471A-80C9-80700B67B524}"/>
          </ac:cxnSpMkLst>
        </pc:cxnChg>
        <pc:cxnChg chg="mod topLvl">
          <ac:chgData name="김 민호" userId="0f5da431a89d92c6" providerId="LiveId" clId="{9BCC216A-1A45-48A1-991D-060F08B9CDF6}" dt="2021-07-13T09:13:01.931" v="2021" actId="165"/>
          <ac:cxnSpMkLst>
            <pc:docMk/>
            <pc:sldMk cId="4195451705" sldId="372"/>
            <ac:cxnSpMk id="86" creationId="{FC5C2555-0A47-49D6-BB31-55E0A8BE1895}"/>
          </ac:cxnSpMkLst>
        </pc:cxnChg>
        <pc:cxnChg chg="mod topLvl">
          <ac:chgData name="김 민호" userId="0f5da431a89d92c6" providerId="LiveId" clId="{9BCC216A-1A45-48A1-991D-060F08B9CDF6}" dt="2021-07-13T09:13:52.718" v="2060" actId="1038"/>
          <ac:cxnSpMkLst>
            <pc:docMk/>
            <pc:sldMk cId="4195451705" sldId="372"/>
            <ac:cxnSpMk id="87" creationId="{70148C5C-DC69-485C-89A4-70B5637F7D3E}"/>
          </ac:cxnSpMkLst>
        </pc:cxnChg>
        <pc:cxnChg chg="mod topLvl">
          <ac:chgData name="김 민호" userId="0f5da431a89d92c6" providerId="LiveId" clId="{9BCC216A-1A45-48A1-991D-060F08B9CDF6}" dt="2021-07-13T09:13:52.718" v="2060" actId="1038"/>
          <ac:cxnSpMkLst>
            <pc:docMk/>
            <pc:sldMk cId="4195451705" sldId="372"/>
            <ac:cxnSpMk id="89" creationId="{7B9E5B14-1C6F-4C43-83B6-0C12EF912854}"/>
          </ac:cxnSpMkLst>
        </pc:cxnChg>
        <pc:cxnChg chg="mod topLvl">
          <ac:chgData name="김 민호" userId="0f5da431a89d92c6" providerId="LiveId" clId="{9BCC216A-1A45-48A1-991D-060F08B9CDF6}" dt="2021-07-13T09:14:00.322" v="2070" actId="1037"/>
          <ac:cxnSpMkLst>
            <pc:docMk/>
            <pc:sldMk cId="4195451705" sldId="372"/>
            <ac:cxnSpMk id="91" creationId="{1F53C134-E7DD-46A9-A2F8-07B555B58EE6}"/>
          </ac:cxnSpMkLst>
        </pc:cxnChg>
      </pc:sldChg>
      <pc:sldChg chg="addSp delSp modSp add mod">
        <pc:chgData name="김 민호" userId="0f5da431a89d92c6" providerId="LiveId" clId="{9BCC216A-1A45-48A1-991D-060F08B9CDF6}" dt="2021-07-13T14:18:47.362" v="2659" actId="21"/>
        <pc:sldMkLst>
          <pc:docMk/>
          <pc:sldMk cId="1470474948" sldId="373"/>
        </pc:sldMkLst>
        <pc:spChg chg="add del mod">
          <ac:chgData name="김 민호" userId="0f5da431a89d92c6" providerId="LiveId" clId="{9BCC216A-1A45-48A1-991D-060F08B9CDF6}" dt="2021-07-13T14:18:47.362" v="2659" actId="21"/>
          <ac:spMkLst>
            <pc:docMk/>
            <pc:sldMk cId="1470474948" sldId="373"/>
            <ac:spMk id="11" creationId="{0E4EE514-837B-4447-9E5E-696EE0A0CCAF}"/>
          </ac:spMkLst>
        </pc:spChg>
        <pc:spChg chg="mod">
          <ac:chgData name="김 민호" userId="0f5da431a89d92c6" providerId="LiveId" clId="{9BCC216A-1A45-48A1-991D-060F08B9CDF6}" dt="2021-07-13T09:17:50.969" v="2333"/>
          <ac:spMkLst>
            <pc:docMk/>
            <pc:sldMk cId="1470474948" sldId="373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09:17:29.962" v="2189" actId="20577"/>
          <ac:spMkLst>
            <pc:docMk/>
            <pc:sldMk cId="1470474948" sldId="373"/>
            <ac:spMk id="22" creationId="{F823846F-3B7C-443B-893A-9365AC7FF82C}"/>
          </ac:spMkLst>
        </pc:spChg>
        <pc:spChg chg="mod">
          <ac:chgData name="김 민호" userId="0f5da431a89d92c6" providerId="LiveId" clId="{9BCC216A-1A45-48A1-991D-060F08B9CDF6}" dt="2021-07-13T09:21:12.120" v="2399" actId="20577"/>
          <ac:spMkLst>
            <pc:docMk/>
            <pc:sldMk cId="1470474948" sldId="373"/>
            <ac:spMk id="34" creationId="{ADCF6DF8-3E82-49EC-B3ED-C13FDDA408D1}"/>
          </ac:spMkLst>
        </pc:spChg>
        <pc:spChg chg="mod">
          <ac:chgData name="김 민호" userId="0f5da431a89d92c6" providerId="LiveId" clId="{9BCC216A-1A45-48A1-991D-060F08B9CDF6}" dt="2021-07-13T09:21:14.152" v="2401" actId="20577"/>
          <ac:spMkLst>
            <pc:docMk/>
            <pc:sldMk cId="1470474948" sldId="373"/>
            <ac:spMk id="35" creationId="{76346E37-4F6C-4C83-8DB5-262A2E7C754D}"/>
          </ac:spMkLst>
        </pc:spChg>
        <pc:spChg chg="mod">
          <ac:chgData name="김 민호" userId="0f5da431a89d92c6" providerId="LiveId" clId="{9BCC216A-1A45-48A1-991D-060F08B9CDF6}" dt="2021-07-13T09:21:20.002" v="2407" actId="20577"/>
          <ac:spMkLst>
            <pc:docMk/>
            <pc:sldMk cId="1470474948" sldId="373"/>
            <ac:spMk id="37" creationId="{EBE7EA04-0324-4497-980B-E977D6634C70}"/>
          </ac:spMkLst>
        </pc:spChg>
        <pc:spChg chg="mod">
          <ac:chgData name="김 민호" userId="0f5da431a89d92c6" providerId="LiveId" clId="{9BCC216A-1A45-48A1-991D-060F08B9CDF6}" dt="2021-07-13T09:21:16.260" v="2403" actId="20577"/>
          <ac:spMkLst>
            <pc:docMk/>
            <pc:sldMk cId="1470474948" sldId="373"/>
            <ac:spMk id="39" creationId="{A5068043-8680-42C9-9142-5FDACA0E2B78}"/>
          </ac:spMkLst>
        </pc:spChg>
        <pc:spChg chg="mod">
          <ac:chgData name="김 민호" userId="0f5da431a89d92c6" providerId="LiveId" clId="{9BCC216A-1A45-48A1-991D-060F08B9CDF6}" dt="2021-07-13T09:21:17.652" v="2405" actId="20577"/>
          <ac:spMkLst>
            <pc:docMk/>
            <pc:sldMk cId="1470474948" sldId="373"/>
            <ac:spMk id="40" creationId="{AE1470F5-B513-4745-B376-606605DC5276}"/>
          </ac:spMkLst>
        </pc:spChg>
        <pc:spChg chg="mod">
          <ac:chgData name="김 민호" userId="0f5da431a89d92c6" providerId="LiveId" clId="{9BCC216A-1A45-48A1-991D-060F08B9CDF6}" dt="2021-07-13T09:21:21.990" v="2409" actId="20577"/>
          <ac:spMkLst>
            <pc:docMk/>
            <pc:sldMk cId="1470474948" sldId="373"/>
            <ac:spMk id="42" creationId="{CF5C4EB9-2BE3-46B6-A834-504DD5B7781F}"/>
          </ac:spMkLst>
        </pc:spChg>
        <pc:spChg chg="mod">
          <ac:chgData name="김 민호" userId="0f5da431a89d92c6" providerId="LiveId" clId="{9BCC216A-1A45-48A1-991D-060F08B9CDF6}" dt="2021-07-13T09:21:24.062" v="2411" actId="20577"/>
          <ac:spMkLst>
            <pc:docMk/>
            <pc:sldMk cId="1470474948" sldId="373"/>
            <ac:spMk id="44" creationId="{7988C956-9FA9-4772-95EA-394CA0CBD435}"/>
          </ac:spMkLst>
        </pc:spChg>
        <pc:spChg chg="mod">
          <ac:chgData name="김 민호" userId="0f5da431a89d92c6" providerId="LiveId" clId="{9BCC216A-1A45-48A1-991D-060F08B9CDF6}" dt="2021-07-13T09:21:26.027" v="2413" actId="20577"/>
          <ac:spMkLst>
            <pc:docMk/>
            <pc:sldMk cId="1470474948" sldId="373"/>
            <ac:spMk id="47" creationId="{F63CA205-E33E-457A-A1CD-E117424A42D3}"/>
          </ac:spMkLst>
        </pc:spChg>
        <pc:spChg chg="mod">
          <ac:chgData name="김 민호" userId="0f5da431a89d92c6" providerId="LiveId" clId="{9BCC216A-1A45-48A1-991D-060F08B9CDF6}" dt="2021-07-13T09:21:28.058" v="2415" actId="20577"/>
          <ac:spMkLst>
            <pc:docMk/>
            <pc:sldMk cId="1470474948" sldId="373"/>
            <ac:spMk id="49" creationId="{3574F0DB-E543-46FB-A590-CC4CC07CDB4E}"/>
          </ac:spMkLst>
        </pc:spChg>
        <pc:spChg chg="mod">
          <ac:chgData name="김 민호" userId="0f5da431a89d92c6" providerId="LiveId" clId="{9BCC216A-1A45-48A1-991D-060F08B9CDF6}" dt="2021-07-13T09:21:30.207" v="2417" actId="20577"/>
          <ac:spMkLst>
            <pc:docMk/>
            <pc:sldMk cId="1470474948" sldId="373"/>
            <ac:spMk id="51" creationId="{FCD2E551-E059-43BD-802D-A0843F1100D2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53" creationId="{B0FF2F28-8D19-40D4-8DB0-3CC9AD60F53D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54" creationId="{25932D3E-D397-4776-9812-5C61916B976D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57" creationId="{795C499E-16E2-461A-AA58-C8E3E885C9D2}"/>
          </ac:spMkLst>
        </pc:spChg>
        <pc:spChg chg="mod">
          <ac:chgData name="김 민호" userId="0f5da431a89d92c6" providerId="LiveId" clId="{9BCC216A-1A45-48A1-991D-060F08B9CDF6}" dt="2021-07-13T09:17:22.805" v="2187"/>
          <ac:spMkLst>
            <pc:docMk/>
            <pc:sldMk cId="1470474948" sldId="373"/>
            <ac:spMk id="58" creationId="{42F2F1C9-3848-42F6-A2F7-98F2F240BEE4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59" creationId="{450DBF82-A676-46DE-8679-FF83DA346068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0" creationId="{9E451668-ADB6-451A-9326-BBAD909499DE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1" creationId="{6DD944E5-662F-4EBB-A99D-5A77E4CA390E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2" creationId="{062394E4-1B34-46BE-883F-565612B50DAF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3" creationId="{D4A200FD-28F0-41E5-BF9B-4F300F30E523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4" creationId="{FCC20B04-DFC8-46EA-BEF9-928C8830564D}"/>
          </ac:spMkLst>
        </pc:spChg>
        <pc:spChg chg="add mod">
          <ac:chgData name="김 민호" userId="0f5da431a89d92c6" providerId="LiveId" clId="{9BCC216A-1A45-48A1-991D-060F08B9CDF6}" dt="2021-07-13T09:21:07.983" v="2397"/>
          <ac:spMkLst>
            <pc:docMk/>
            <pc:sldMk cId="1470474948" sldId="373"/>
            <ac:spMk id="65" creationId="{58A1EAA4-4EA6-4A47-A58E-A761C40A1A6B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75" creationId="{A4CCE711-7C12-43C0-9AAB-56C892341395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76" creationId="{42E2C3CB-B05B-4B21-85DD-545BA93FDCAA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78" creationId="{3B06B76B-6E8C-4CD4-AD9B-F12280A12C15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80" creationId="{957FE1B2-5944-4C6B-A2FB-7B681236D394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81" creationId="{05A87611-0B56-446A-B92C-144B8B214802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83" creationId="{EEB5FFFF-F872-4D1D-A524-9938A7CE22E8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85" creationId="{3DBFE71E-57F2-4512-9A6E-C0D009A02DD4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88" creationId="{CB4CFD9F-21CC-4C4B-A6B1-6F3247E9DE09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90" creationId="{2E0E8E7B-B78A-49FC-AEEE-436C0E070D97}"/>
          </ac:spMkLst>
        </pc:spChg>
        <pc:spChg chg="mod">
          <ac:chgData name="김 민호" userId="0f5da431a89d92c6" providerId="LiveId" clId="{9BCC216A-1A45-48A1-991D-060F08B9CDF6}" dt="2021-07-13T09:17:59.418" v="2334" actId="164"/>
          <ac:spMkLst>
            <pc:docMk/>
            <pc:sldMk cId="1470474948" sldId="373"/>
            <ac:spMk id="92" creationId="{15F54D70-C01C-419D-A6B8-975FBDC8CDC2}"/>
          </ac:spMkLst>
        </pc:spChg>
        <pc:grpChg chg="add del mod">
          <ac:chgData name="김 민호" userId="0f5da431a89d92c6" providerId="LiveId" clId="{9BCC216A-1A45-48A1-991D-060F08B9CDF6}" dt="2021-07-13T09:21:04.039" v="2396" actId="478"/>
          <ac:grpSpMkLst>
            <pc:docMk/>
            <pc:sldMk cId="1470474948" sldId="373"/>
            <ac:grpSpMk id="3" creationId="{8F1E7424-E813-47D7-955B-1E57CC911917}"/>
          </ac:grpSpMkLst>
        </pc:grpChg>
        <pc:grpChg chg="add mod">
          <ac:chgData name="김 민호" userId="0f5da431a89d92c6" providerId="LiveId" clId="{9BCC216A-1A45-48A1-991D-060F08B9CDF6}" dt="2021-07-13T09:21:07.983" v="2397"/>
          <ac:grpSpMkLst>
            <pc:docMk/>
            <pc:sldMk cId="1470474948" sldId="373"/>
            <ac:grpSpMk id="32" creationId="{8A8E70CE-CE9A-4B0D-97A0-5680092F467F}"/>
          </ac:grpSpMkLst>
        </pc:grpChg>
        <pc:graphicFrameChg chg="add del mod modGraphic">
          <ac:chgData name="김 민호" userId="0f5da431a89d92c6" providerId="LiveId" clId="{9BCC216A-1A45-48A1-991D-060F08B9CDF6}" dt="2021-07-13T09:20:55.838" v="2395" actId="478"/>
          <ac:graphicFrameMkLst>
            <pc:docMk/>
            <pc:sldMk cId="1470474948" sldId="373"/>
            <ac:graphicFrameMk id="31" creationId="{044C4D5F-B1EE-43EC-B6C1-4FCAB87C7F45}"/>
          </ac:graphicFrameMkLst>
        </pc:graphicFrameChg>
        <pc:graphicFrameChg chg="add mod modGraphic">
          <ac:chgData name="김 민호" userId="0f5da431a89d92c6" providerId="LiveId" clId="{9BCC216A-1A45-48A1-991D-060F08B9CDF6}" dt="2021-07-13T09:21:42.671" v="2430" actId="20577"/>
          <ac:graphicFrameMkLst>
            <pc:docMk/>
            <pc:sldMk cId="1470474948" sldId="373"/>
            <ac:graphicFrameMk id="52" creationId="{CE3E1D96-312F-45FC-BBD9-95D740DB018D}"/>
          </ac:graphicFrameMkLst>
        </pc:graphicFrame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33" creationId="{C2C353A8-5E19-492A-8ECB-213FB32D6F47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36" creationId="{E65317F8-ED25-4AF2-A0FA-919EB92FFEFB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38" creationId="{90B7B954-14AA-4D90-975D-0A4F17081DD8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41" creationId="{FFFAE3C6-8101-4F50-AC41-ED4BEAC3410D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43" creationId="{1FD4AD9A-68C8-401D-B24D-3DB8470B7CD6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45" creationId="{31F9F26C-CB95-42A6-9D1B-B91EB8F98E4D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46" creationId="{5A47F049-E34E-4CED-B77C-5A0236B2D2ED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48" creationId="{7805D1D0-E086-4692-8B51-7A069F617C02}"/>
          </ac:cxnSpMkLst>
        </pc:cxnChg>
        <pc:cxnChg chg="mod">
          <ac:chgData name="김 민호" userId="0f5da431a89d92c6" providerId="LiveId" clId="{9BCC216A-1A45-48A1-991D-060F08B9CDF6}" dt="2021-07-13T09:21:07.983" v="2397"/>
          <ac:cxnSpMkLst>
            <pc:docMk/>
            <pc:sldMk cId="1470474948" sldId="373"/>
            <ac:cxnSpMk id="50" creationId="{2F73233E-517C-4DA0-AE3F-E112079B322C}"/>
          </ac:cxnSpMkLst>
        </pc:cxnChg>
        <pc:cxnChg chg="add del mod">
          <ac:chgData name="김 민호" userId="0f5da431a89d92c6" providerId="LiveId" clId="{9BCC216A-1A45-48A1-991D-060F08B9CDF6}" dt="2021-07-13T14:18:47.362" v="2659" actId="21"/>
          <ac:cxnSpMkLst>
            <pc:docMk/>
            <pc:sldMk cId="1470474948" sldId="373"/>
            <ac:cxnSpMk id="66" creationId="{49307506-51A2-462F-AAA8-48D83E5C5148}"/>
          </ac:cxnSpMkLst>
        </pc:cxnChg>
        <pc:cxnChg chg="add del mod">
          <ac:chgData name="김 민호" userId="0f5da431a89d92c6" providerId="LiveId" clId="{9BCC216A-1A45-48A1-991D-060F08B9CDF6}" dt="2021-07-13T14:18:47.362" v="2659" actId="21"/>
          <ac:cxnSpMkLst>
            <pc:docMk/>
            <pc:sldMk cId="1470474948" sldId="373"/>
            <ac:cxnSpMk id="67" creationId="{847732AC-6143-429A-8FE8-E5386E9BD98A}"/>
          </ac:cxnSpMkLst>
        </pc:cxnChg>
        <pc:cxnChg chg="add del mod">
          <ac:chgData name="김 민호" userId="0f5da431a89d92c6" providerId="LiveId" clId="{9BCC216A-1A45-48A1-991D-060F08B9CDF6}" dt="2021-07-13T14:18:47.362" v="2659" actId="21"/>
          <ac:cxnSpMkLst>
            <pc:docMk/>
            <pc:sldMk cId="1470474948" sldId="373"/>
            <ac:cxnSpMk id="68" creationId="{A0C3708C-2BFC-4178-95A8-A1D34C521AED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74" creationId="{45FF31B3-57A0-4225-9CBC-0528B1CA3342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77" creationId="{C05B852C-170E-4373-A4A6-C7F5D66E6402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79" creationId="{49BC2F5A-1C18-48BB-A232-217DCDA0BC36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82" creationId="{B3DED81C-004B-47F9-B2DE-096FBE5936CC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84" creationId="{14F73337-881E-471A-80C9-80700B67B524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86" creationId="{FC5C2555-0A47-49D6-BB31-55E0A8BE1895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87" creationId="{70148C5C-DC69-485C-89A4-70B5637F7D3E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89" creationId="{7B9E5B14-1C6F-4C43-83B6-0C12EF912854}"/>
          </ac:cxnSpMkLst>
        </pc:cxnChg>
        <pc:cxnChg chg="mod">
          <ac:chgData name="김 민호" userId="0f5da431a89d92c6" providerId="LiveId" clId="{9BCC216A-1A45-48A1-991D-060F08B9CDF6}" dt="2021-07-13T09:21:04.039" v="2396" actId="478"/>
          <ac:cxnSpMkLst>
            <pc:docMk/>
            <pc:sldMk cId="1470474948" sldId="373"/>
            <ac:cxnSpMk id="91" creationId="{1F53C134-E7DD-46A9-A2F8-07B555B58EE6}"/>
          </ac:cxnSpMkLst>
        </pc:cxnChg>
      </pc:sldChg>
      <pc:sldChg chg="addSp delSp modSp add mod">
        <pc:chgData name="김 민호" userId="0f5da431a89d92c6" providerId="LiveId" clId="{9BCC216A-1A45-48A1-991D-060F08B9CDF6}" dt="2021-07-13T14:25:17.929" v="2827" actId="1036"/>
        <pc:sldMkLst>
          <pc:docMk/>
          <pc:sldMk cId="13489164" sldId="374"/>
        </pc:sldMkLst>
        <pc:spChg chg="mod">
          <ac:chgData name="김 민호" userId="0f5da431a89d92c6" providerId="LiveId" clId="{9BCC216A-1A45-48A1-991D-060F08B9CDF6}" dt="2021-07-13T14:17:37.460" v="2636" actId="20577"/>
          <ac:spMkLst>
            <pc:docMk/>
            <pc:sldMk cId="13489164" sldId="374"/>
            <ac:spMk id="13" creationId="{5089CA66-C5BB-4FE9-B569-22BFB097C4E9}"/>
          </ac:spMkLst>
        </pc:spChg>
        <pc:spChg chg="add del mod">
          <ac:chgData name="김 민호" userId="0f5da431a89d92c6" providerId="LiveId" clId="{9BCC216A-1A45-48A1-991D-060F08B9CDF6}" dt="2021-07-13T14:21:32.225" v="2745" actId="478"/>
          <ac:spMkLst>
            <pc:docMk/>
            <pc:sldMk cId="13489164" sldId="374"/>
            <ac:spMk id="15" creationId="{21FE873B-C0FE-46C8-B018-1875BAD80182}"/>
          </ac:spMkLst>
        </pc:spChg>
        <pc:spChg chg="add mod">
          <ac:chgData name="김 민호" userId="0f5da431a89d92c6" providerId="LiveId" clId="{9BCC216A-1A45-48A1-991D-060F08B9CDF6}" dt="2021-07-13T14:25:07.815" v="2817" actId="208"/>
          <ac:spMkLst>
            <pc:docMk/>
            <pc:sldMk cId="13489164" sldId="374"/>
            <ac:spMk id="16" creationId="{1D986590-E9EE-46C9-AEFE-3B4D2645A070}"/>
          </ac:spMkLst>
        </pc:spChg>
        <pc:spChg chg="add mod">
          <ac:chgData name="김 민호" userId="0f5da431a89d92c6" providerId="LiveId" clId="{9BCC216A-1A45-48A1-991D-060F08B9CDF6}" dt="2021-07-13T14:25:17.929" v="2827" actId="1036"/>
          <ac:spMkLst>
            <pc:docMk/>
            <pc:sldMk cId="13489164" sldId="374"/>
            <ac:spMk id="69" creationId="{53E90ED3-9EC3-48AD-BA22-D72CFD772DEC}"/>
          </ac:spMkLst>
        </pc:spChg>
        <pc:spChg chg="add mod">
          <ac:chgData name="김 민호" userId="0f5da431a89d92c6" providerId="LiveId" clId="{9BCC216A-1A45-48A1-991D-060F08B9CDF6}" dt="2021-07-13T14:23:30.219" v="2781" actId="1076"/>
          <ac:spMkLst>
            <pc:docMk/>
            <pc:sldMk cId="13489164" sldId="374"/>
            <ac:spMk id="70" creationId="{EBD3E264-C9A1-4665-BAE8-7645809C497A}"/>
          </ac:spMkLst>
        </pc:spChg>
        <pc:spChg chg="add del mod">
          <ac:chgData name="김 민호" userId="0f5da431a89d92c6" providerId="LiveId" clId="{9BCC216A-1A45-48A1-991D-060F08B9CDF6}" dt="2021-07-13T14:23:51.470" v="2788" actId="478"/>
          <ac:spMkLst>
            <pc:docMk/>
            <pc:sldMk cId="13489164" sldId="374"/>
            <ac:spMk id="71" creationId="{3E27D8C5-79F4-4B22-989F-C7831852F4FC}"/>
          </ac:spMkLst>
        </pc:spChg>
        <pc:spChg chg="add del mod">
          <ac:chgData name="김 민호" userId="0f5da431a89d92c6" providerId="LiveId" clId="{9BCC216A-1A45-48A1-991D-060F08B9CDF6}" dt="2021-07-13T14:21:32.225" v="2745" actId="478"/>
          <ac:spMkLst>
            <pc:docMk/>
            <pc:sldMk cId="13489164" sldId="374"/>
            <ac:spMk id="73" creationId="{8788F218-667E-473F-9F63-1C8484D93AF1}"/>
          </ac:spMkLst>
        </pc:spChg>
        <pc:spChg chg="add mod">
          <ac:chgData name="김 민호" userId="0f5da431a89d92c6" providerId="LiveId" clId="{9BCC216A-1A45-48A1-991D-060F08B9CDF6}" dt="2021-07-13T14:25:07.815" v="2817" actId="208"/>
          <ac:spMkLst>
            <pc:docMk/>
            <pc:sldMk cId="13489164" sldId="374"/>
            <ac:spMk id="74" creationId="{77310B61-9E7B-4B96-9581-FB6E16EA892F}"/>
          </ac:spMkLst>
        </pc:spChg>
        <pc:spChg chg="add mod">
          <ac:chgData name="김 민호" userId="0f5da431a89d92c6" providerId="LiveId" clId="{9BCC216A-1A45-48A1-991D-060F08B9CDF6}" dt="2021-07-13T14:24:02.944" v="2807" actId="1038"/>
          <ac:spMkLst>
            <pc:docMk/>
            <pc:sldMk cId="13489164" sldId="374"/>
            <ac:spMk id="75" creationId="{1DD1FBC1-1722-46B3-93DB-A80D405586CE}"/>
          </ac:spMkLst>
        </pc:spChg>
        <pc:spChg chg="add mod">
          <ac:chgData name="김 민호" userId="0f5da431a89d92c6" providerId="LiveId" clId="{9BCC216A-1A45-48A1-991D-060F08B9CDF6}" dt="2021-07-13T14:23:57.708" v="2801" actId="20577"/>
          <ac:spMkLst>
            <pc:docMk/>
            <pc:sldMk cId="13489164" sldId="374"/>
            <ac:spMk id="76" creationId="{654BDFBC-90C6-4813-958B-A85F818E4D40}"/>
          </ac:spMkLst>
        </pc:spChg>
        <pc:cxnChg chg="add mod">
          <ac:chgData name="김 민호" userId="0f5da431a89d92c6" providerId="LiveId" clId="{9BCC216A-1A45-48A1-991D-060F08B9CDF6}" dt="2021-07-13T14:19:04.340" v="2667" actId="14100"/>
          <ac:cxnSpMkLst>
            <pc:docMk/>
            <pc:sldMk cId="13489164" sldId="374"/>
            <ac:cxnSpMk id="66" creationId="{F857C26A-E488-4AE7-93E9-F91B6CD7F674}"/>
          </ac:cxnSpMkLst>
        </pc:cxnChg>
        <pc:cxnChg chg="add mod">
          <ac:chgData name="김 민호" userId="0f5da431a89d92c6" providerId="LiveId" clId="{9BCC216A-1A45-48A1-991D-060F08B9CDF6}" dt="2021-07-13T14:18:59.933" v="2665" actId="14100"/>
          <ac:cxnSpMkLst>
            <pc:docMk/>
            <pc:sldMk cId="13489164" sldId="374"/>
            <ac:cxnSpMk id="67" creationId="{C7C2C6B4-0AB4-4E77-A902-0DC6D50D5F01}"/>
          </ac:cxnSpMkLst>
        </pc:cxnChg>
        <pc:cxnChg chg="add mod">
          <ac:chgData name="김 민호" userId="0f5da431a89d92c6" providerId="LiveId" clId="{9BCC216A-1A45-48A1-991D-060F08B9CDF6}" dt="2021-07-13T14:18:55.254" v="2663" actId="14100"/>
          <ac:cxnSpMkLst>
            <pc:docMk/>
            <pc:sldMk cId="13489164" sldId="374"/>
            <ac:cxnSpMk id="68" creationId="{8D33B821-9D3E-4CD2-B6FA-D3A105F530EB}"/>
          </ac:cxnSpMkLst>
        </pc:cxnChg>
        <pc:cxnChg chg="add del mod">
          <ac:chgData name="김 민호" userId="0f5da431a89d92c6" providerId="LiveId" clId="{9BCC216A-1A45-48A1-991D-060F08B9CDF6}" dt="2021-07-13T14:19:42.601" v="2715" actId="478"/>
          <ac:cxnSpMkLst>
            <pc:docMk/>
            <pc:sldMk cId="13489164" sldId="374"/>
            <ac:cxnSpMk id="72" creationId="{C1C62F68-A511-439E-8484-9E306E1930F6}"/>
          </ac:cxnSpMkLst>
        </pc:cxnChg>
      </pc:sldChg>
      <pc:sldChg chg="addSp delSp modSp add mod addAnim delAnim modAnim">
        <pc:chgData name="김 민호" userId="0f5da431a89d92c6" providerId="LiveId" clId="{9BCC216A-1A45-48A1-991D-060F08B9CDF6}" dt="2021-07-13T14:54:15.186" v="3729" actId="20577"/>
        <pc:sldMkLst>
          <pc:docMk/>
          <pc:sldMk cId="1216645695" sldId="375"/>
        </pc:sldMkLst>
        <pc:spChg chg="mod">
          <ac:chgData name="김 민호" userId="0f5da431a89d92c6" providerId="LiveId" clId="{9BCC216A-1A45-48A1-991D-060F08B9CDF6}" dt="2021-07-13T14:54:15.186" v="3729" actId="20577"/>
          <ac:spMkLst>
            <pc:docMk/>
            <pc:sldMk cId="1216645695" sldId="375"/>
            <ac:spMk id="13" creationId="{5089CA66-C5BB-4FE9-B569-22BFB097C4E9}"/>
          </ac:spMkLst>
        </pc:spChg>
        <pc:spChg chg="add del mod">
          <ac:chgData name="김 민호" userId="0f5da431a89d92c6" providerId="LiveId" clId="{9BCC216A-1A45-48A1-991D-060F08B9CDF6}" dt="2021-07-13T14:42:07.782" v="3603" actId="478"/>
          <ac:spMkLst>
            <pc:docMk/>
            <pc:sldMk cId="1216645695" sldId="375"/>
            <ac:spMk id="21" creationId="{E73DB000-A216-49A0-A207-03601EC425A2}"/>
          </ac:spMkLst>
        </pc:spChg>
        <pc:spChg chg="mod">
          <ac:chgData name="김 민호" userId="0f5da431a89d92c6" providerId="LiveId" clId="{9BCC216A-1A45-48A1-991D-060F08B9CDF6}" dt="2021-07-13T14:30:56.867" v="2877" actId="20577"/>
          <ac:spMkLst>
            <pc:docMk/>
            <pc:sldMk cId="1216645695" sldId="375"/>
            <ac:spMk id="22" creationId="{F823846F-3B7C-443B-893A-9365AC7FF82C}"/>
          </ac:spMkLst>
        </pc:spChg>
        <pc:spChg chg="add del mod">
          <ac:chgData name="김 민호" userId="0f5da431a89d92c6" providerId="LiveId" clId="{9BCC216A-1A45-48A1-991D-060F08B9CDF6}" dt="2021-07-13T14:42:09.458" v="3608" actId="478"/>
          <ac:spMkLst>
            <pc:docMk/>
            <pc:sldMk cId="1216645695" sldId="375"/>
            <ac:spMk id="31" creationId="{B0EF7DDC-B124-49E4-BFFA-3C0E48629A54}"/>
          </ac:spMkLst>
        </pc:spChg>
        <pc:spChg chg="add del mod">
          <ac:chgData name="김 민호" userId="0f5da431a89d92c6" providerId="LiveId" clId="{9BCC216A-1A45-48A1-991D-060F08B9CDF6}" dt="2021-07-13T14:42:09.891" v="3610" actId="478"/>
          <ac:spMkLst>
            <pc:docMk/>
            <pc:sldMk cId="1216645695" sldId="375"/>
            <ac:spMk id="44" creationId="{FE5580B7-4288-40E3-A0C9-DBA71D38F4EB}"/>
          </ac:spMkLst>
        </pc:spChg>
        <pc:spChg chg="add del mod">
          <ac:chgData name="김 민호" userId="0f5da431a89d92c6" providerId="LiveId" clId="{9BCC216A-1A45-48A1-991D-060F08B9CDF6}" dt="2021-07-13T14:42:07.404" v="3601" actId="478"/>
          <ac:spMkLst>
            <pc:docMk/>
            <pc:sldMk cId="1216645695" sldId="375"/>
            <ac:spMk id="45" creationId="{0CB66730-4778-4A99-AD51-D50DC52BAC8C}"/>
          </ac:spMkLst>
        </pc:spChg>
        <pc:spChg chg="add del mod">
          <ac:chgData name="김 민호" userId="0f5da431a89d92c6" providerId="LiveId" clId="{9BCC216A-1A45-48A1-991D-060F08B9CDF6}" dt="2021-07-13T14:42:09.047" v="3606" actId="478"/>
          <ac:spMkLst>
            <pc:docMk/>
            <pc:sldMk cId="1216645695" sldId="375"/>
            <ac:spMk id="46" creationId="{37DB700A-4A2B-439F-A5AE-311A37563B62}"/>
          </ac:spMkLst>
        </pc:spChg>
        <pc:spChg chg="add del mod">
          <ac:chgData name="김 민호" userId="0f5da431a89d92c6" providerId="LiveId" clId="{9BCC216A-1A45-48A1-991D-060F08B9CDF6}" dt="2021-07-13T14:42:09.263" v="3607" actId="478"/>
          <ac:spMkLst>
            <pc:docMk/>
            <pc:sldMk cId="1216645695" sldId="375"/>
            <ac:spMk id="47" creationId="{62F0100D-77F0-4D0D-A81C-020757314BF2}"/>
          </ac:spMkLst>
        </pc:spChg>
        <pc:spChg chg="add del mod">
          <ac:chgData name="김 민호" userId="0f5da431a89d92c6" providerId="LiveId" clId="{9BCC216A-1A45-48A1-991D-060F08B9CDF6}" dt="2021-07-13T14:42:08.391" v="3604" actId="478"/>
          <ac:spMkLst>
            <pc:docMk/>
            <pc:sldMk cId="1216645695" sldId="375"/>
            <ac:spMk id="57" creationId="{6E04923E-B030-4433-9442-E34350E1FC94}"/>
          </ac:spMkLst>
        </pc:spChg>
        <pc:spChg chg="mod">
          <ac:chgData name="김 민호" userId="0f5da431a89d92c6" providerId="LiveId" clId="{9BCC216A-1A45-48A1-991D-060F08B9CDF6}" dt="2021-07-13T14:30:44.800" v="2840"/>
          <ac:spMkLst>
            <pc:docMk/>
            <pc:sldMk cId="1216645695" sldId="375"/>
            <ac:spMk id="58" creationId="{42F2F1C9-3848-42F6-A2F7-98F2F240BEE4}"/>
          </ac:spMkLst>
        </pc:spChg>
        <pc:spChg chg="add del mod">
          <ac:chgData name="김 민호" userId="0f5da431a89d92c6" providerId="LiveId" clId="{9BCC216A-1A45-48A1-991D-060F08B9CDF6}" dt="2021-07-13T14:35:38.085" v="3167" actId="478"/>
          <ac:spMkLst>
            <pc:docMk/>
            <pc:sldMk cId="1216645695" sldId="375"/>
            <ac:spMk id="81" creationId="{05A87611-0B56-446A-B92C-144B8B214802}"/>
          </ac:spMkLst>
        </pc:spChg>
        <pc:spChg chg="mod">
          <ac:chgData name="김 민호" userId="0f5da431a89d92c6" providerId="LiveId" clId="{9BCC216A-1A45-48A1-991D-060F08B9CDF6}" dt="2021-07-13T14:32:31.134" v="3142" actId="1076"/>
          <ac:spMkLst>
            <pc:docMk/>
            <pc:sldMk cId="1216645695" sldId="375"/>
            <ac:spMk id="92" creationId="{15F54D70-C01C-419D-A6B8-975FBDC8CDC2}"/>
          </ac:spMkLst>
        </pc:spChg>
        <pc:cxnChg chg="add del mod">
          <ac:chgData name="김 민호" userId="0f5da431a89d92c6" providerId="LiveId" clId="{9BCC216A-1A45-48A1-991D-060F08B9CDF6}" dt="2021-07-13T14:42:09.655" v="3609" actId="478"/>
          <ac:cxnSpMkLst>
            <pc:docMk/>
            <pc:sldMk cId="1216645695" sldId="375"/>
            <ac:cxnSpMk id="32" creationId="{9CD2184C-EFDF-4E2F-A121-7C0A676344C0}"/>
          </ac:cxnSpMkLst>
        </pc:cxnChg>
        <pc:cxnChg chg="add del mod">
          <ac:chgData name="김 민호" userId="0f5da431a89d92c6" providerId="LiveId" clId="{9BCC216A-1A45-48A1-991D-060F08B9CDF6}" dt="2021-07-13T14:42:09.891" v="3610" actId="478"/>
          <ac:cxnSpMkLst>
            <pc:docMk/>
            <pc:sldMk cId="1216645695" sldId="375"/>
            <ac:cxnSpMk id="48" creationId="{0D5AAD92-1D75-4AEE-AC52-DD74080C85D7}"/>
          </ac:cxnSpMkLst>
        </pc:cxnChg>
        <pc:cxnChg chg="add del mod">
          <ac:chgData name="김 민호" userId="0f5da431a89d92c6" providerId="LiveId" clId="{9BCC216A-1A45-48A1-991D-060F08B9CDF6}" dt="2021-07-13T14:42:09.263" v="3607" actId="478"/>
          <ac:cxnSpMkLst>
            <pc:docMk/>
            <pc:sldMk cId="1216645695" sldId="375"/>
            <ac:cxnSpMk id="54" creationId="{4D4DF1C3-16D5-421B-A557-1EB28137D3CE}"/>
          </ac:cxnSpMkLst>
        </pc:cxnChg>
        <pc:cxnChg chg="mod">
          <ac:chgData name="김 민호" userId="0f5da431a89d92c6" providerId="LiveId" clId="{9BCC216A-1A45-48A1-991D-060F08B9CDF6}" dt="2021-07-13T14:35:38.085" v="3167" actId="478"/>
          <ac:cxnSpMkLst>
            <pc:docMk/>
            <pc:sldMk cId="1216645695" sldId="375"/>
            <ac:cxnSpMk id="82" creationId="{B3DED81C-004B-47F9-B2DE-096FBE5936CC}"/>
          </ac:cxnSpMkLst>
        </pc:cxnChg>
        <pc:cxnChg chg="mod">
          <ac:chgData name="김 민호" userId="0f5da431a89d92c6" providerId="LiveId" clId="{9BCC216A-1A45-48A1-991D-060F08B9CDF6}" dt="2021-07-13T14:35:38.085" v="3167" actId="478"/>
          <ac:cxnSpMkLst>
            <pc:docMk/>
            <pc:sldMk cId="1216645695" sldId="375"/>
            <ac:cxnSpMk id="91" creationId="{1F53C134-E7DD-46A9-A2F8-07B555B58EE6}"/>
          </ac:cxnSpMkLst>
        </pc:cxnChg>
      </pc:sldChg>
      <pc:sldChg chg="addSp delSp modSp add mod delAnim modAnim">
        <pc:chgData name="김 민호" userId="0f5da431a89d92c6" providerId="LiveId" clId="{9BCC216A-1A45-48A1-991D-060F08B9CDF6}" dt="2021-07-13T14:54:18.469" v="3730" actId="20577"/>
        <pc:sldMkLst>
          <pc:docMk/>
          <pc:sldMk cId="1809325079" sldId="376"/>
        </pc:sldMkLst>
        <pc:spChg chg="mod">
          <ac:chgData name="김 민호" userId="0f5da431a89d92c6" providerId="LiveId" clId="{9BCC216A-1A45-48A1-991D-060F08B9CDF6}" dt="2021-07-13T14:54:18.469" v="3730" actId="20577"/>
          <ac:spMkLst>
            <pc:docMk/>
            <pc:sldMk cId="1809325079" sldId="376"/>
            <ac:spMk id="13" creationId="{5089CA66-C5BB-4FE9-B569-22BFB097C4E9}"/>
          </ac:spMkLst>
        </pc:spChg>
        <pc:spChg chg="del">
          <ac:chgData name="김 민호" userId="0f5da431a89d92c6" providerId="LiveId" clId="{9BCC216A-1A45-48A1-991D-060F08B9CDF6}" dt="2021-07-13T14:42:24.153" v="3621" actId="478"/>
          <ac:spMkLst>
            <pc:docMk/>
            <pc:sldMk cId="1809325079" sldId="376"/>
            <ac:spMk id="21" creationId="{E73DB000-A216-49A0-A207-03601EC425A2}"/>
          </ac:spMkLst>
        </pc:spChg>
        <pc:spChg chg="mod">
          <ac:chgData name="김 민호" userId="0f5da431a89d92c6" providerId="LiveId" clId="{9BCC216A-1A45-48A1-991D-060F08B9CDF6}" dt="2021-07-13T14:40:04.246" v="3367" actId="20577"/>
          <ac:spMkLst>
            <pc:docMk/>
            <pc:sldMk cId="1809325079" sldId="376"/>
            <ac:spMk id="22" creationId="{F823846F-3B7C-443B-893A-9365AC7FF82C}"/>
          </ac:spMkLst>
        </pc:spChg>
        <pc:spChg chg="del">
          <ac:chgData name="김 민호" userId="0f5da431a89d92c6" providerId="LiveId" clId="{9BCC216A-1A45-48A1-991D-060F08B9CDF6}" dt="2021-07-13T14:42:26.936" v="3625" actId="478"/>
          <ac:spMkLst>
            <pc:docMk/>
            <pc:sldMk cId="1809325079" sldId="376"/>
            <ac:spMk id="31" creationId="{B0EF7DDC-B124-49E4-BFFA-3C0E48629A54}"/>
          </ac:spMkLst>
        </pc:spChg>
        <pc:spChg chg="add del mod">
          <ac:chgData name="김 민호" userId="0f5da431a89d92c6" providerId="LiveId" clId="{9BCC216A-1A45-48A1-991D-060F08B9CDF6}" dt="2021-07-13T14:43:04.494" v="3633" actId="1076"/>
          <ac:spMkLst>
            <pc:docMk/>
            <pc:sldMk cId="1809325079" sldId="376"/>
            <ac:spMk id="40" creationId="{8D75390D-767C-4B30-AFF5-02CDBB3DDD1D}"/>
          </ac:spMkLst>
        </pc:spChg>
        <pc:spChg chg="del">
          <ac:chgData name="김 민호" userId="0f5da431a89d92c6" providerId="LiveId" clId="{9BCC216A-1A45-48A1-991D-060F08B9CDF6}" dt="2021-07-13T14:42:25.905" v="3623" actId="478"/>
          <ac:spMkLst>
            <pc:docMk/>
            <pc:sldMk cId="1809325079" sldId="376"/>
            <ac:spMk id="44" creationId="{FE5580B7-4288-40E3-A0C9-DBA71D38F4EB}"/>
          </ac:spMkLst>
        </pc:spChg>
        <pc:spChg chg="del">
          <ac:chgData name="김 민호" userId="0f5da431a89d92c6" providerId="LiveId" clId="{9BCC216A-1A45-48A1-991D-060F08B9CDF6}" dt="2021-07-13T14:42:20.648" v="3617" actId="478"/>
          <ac:spMkLst>
            <pc:docMk/>
            <pc:sldMk cId="1809325079" sldId="376"/>
            <ac:spMk id="45" creationId="{0CB66730-4778-4A99-AD51-D50DC52BAC8C}"/>
          </ac:spMkLst>
        </pc:spChg>
        <pc:spChg chg="del">
          <ac:chgData name="김 민호" userId="0f5da431a89d92c6" providerId="LiveId" clId="{9BCC216A-1A45-48A1-991D-060F08B9CDF6}" dt="2021-07-13T14:42:19.490" v="3616" actId="478"/>
          <ac:spMkLst>
            <pc:docMk/>
            <pc:sldMk cId="1809325079" sldId="376"/>
            <ac:spMk id="46" creationId="{37DB700A-4A2B-439F-A5AE-311A37563B62}"/>
          </ac:spMkLst>
        </pc:spChg>
        <pc:spChg chg="del">
          <ac:chgData name="김 민호" userId="0f5da431a89d92c6" providerId="LiveId" clId="{9BCC216A-1A45-48A1-991D-060F08B9CDF6}" dt="2021-07-13T14:42:18.812" v="3615" actId="478"/>
          <ac:spMkLst>
            <pc:docMk/>
            <pc:sldMk cId="1809325079" sldId="376"/>
            <ac:spMk id="47" creationId="{62F0100D-77F0-4D0D-A81C-020757314BF2}"/>
          </ac:spMkLst>
        </pc:spChg>
        <pc:spChg chg="add mod">
          <ac:chgData name="김 민호" userId="0f5da431a89d92c6" providerId="LiveId" clId="{9BCC216A-1A45-48A1-991D-060F08B9CDF6}" dt="2021-07-13T14:43:48.032" v="3640" actId="1076"/>
          <ac:spMkLst>
            <pc:docMk/>
            <pc:sldMk cId="1809325079" sldId="376"/>
            <ac:spMk id="49" creationId="{B20CDD46-DAD0-43F4-B7BF-612DD2069AAC}"/>
          </ac:spMkLst>
        </pc:spChg>
        <pc:spChg chg="add mod">
          <ac:chgData name="김 민호" userId="0f5da431a89d92c6" providerId="LiveId" clId="{9BCC216A-1A45-48A1-991D-060F08B9CDF6}" dt="2021-07-13T14:46:23.488" v="3659" actId="20577"/>
          <ac:spMkLst>
            <pc:docMk/>
            <pc:sldMk cId="1809325079" sldId="376"/>
            <ac:spMk id="50" creationId="{D9FACF99-6674-4355-96CB-B6DAA93D12F8}"/>
          </ac:spMkLst>
        </pc:spChg>
        <pc:spChg chg="add mod">
          <ac:chgData name="김 민호" userId="0f5da431a89d92c6" providerId="LiveId" clId="{9BCC216A-1A45-48A1-991D-060F08B9CDF6}" dt="2021-07-13T14:47:45.809" v="3677" actId="1076"/>
          <ac:spMkLst>
            <pc:docMk/>
            <pc:sldMk cId="1809325079" sldId="376"/>
            <ac:spMk id="52" creationId="{5E9CA2C6-2E37-4FEC-803C-7E6A07C55DBD}"/>
          </ac:spMkLst>
        </pc:spChg>
        <pc:spChg chg="add mod">
          <ac:chgData name="김 민호" userId="0f5da431a89d92c6" providerId="LiveId" clId="{9BCC216A-1A45-48A1-991D-060F08B9CDF6}" dt="2021-07-13T14:49:02.027" v="3694" actId="1035"/>
          <ac:spMkLst>
            <pc:docMk/>
            <pc:sldMk cId="1809325079" sldId="376"/>
            <ac:spMk id="53" creationId="{163EB081-A7D7-4221-ABA6-B8302BA7D0EE}"/>
          </ac:spMkLst>
        </pc:spChg>
        <pc:spChg chg="del mod">
          <ac:chgData name="김 민호" userId="0f5da431a89d92c6" providerId="LiveId" clId="{9BCC216A-1A45-48A1-991D-060F08B9CDF6}" dt="2021-07-13T14:42:22.519" v="3619" actId="478"/>
          <ac:spMkLst>
            <pc:docMk/>
            <pc:sldMk cId="1809325079" sldId="376"/>
            <ac:spMk id="57" creationId="{6E04923E-B030-4433-9442-E34350E1FC94}"/>
          </ac:spMkLst>
        </pc:spChg>
        <pc:spChg chg="add mod">
          <ac:chgData name="김 민호" userId="0f5da431a89d92c6" providerId="LiveId" clId="{9BCC216A-1A45-48A1-991D-060F08B9CDF6}" dt="2021-07-13T14:48:33.763" v="3690" actId="20577"/>
          <ac:spMkLst>
            <pc:docMk/>
            <pc:sldMk cId="1809325079" sldId="376"/>
            <ac:spMk id="59" creationId="{07D0DC95-B93B-48B5-ACA0-31E6CC66C910}"/>
          </ac:spMkLst>
        </pc:spChg>
        <pc:spChg chg="add mod">
          <ac:chgData name="김 민호" userId="0f5da431a89d92c6" providerId="LiveId" clId="{9BCC216A-1A45-48A1-991D-060F08B9CDF6}" dt="2021-07-13T14:51:24.487" v="3721" actId="1035"/>
          <ac:spMkLst>
            <pc:docMk/>
            <pc:sldMk cId="1809325079" sldId="376"/>
            <ac:spMk id="60" creationId="{934C5113-3945-4C10-99F7-DEE78843C5EB}"/>
          </ac:spMkLst>
        </pc:spChg>
        <pc:spChg chg="add mod">
          <ac:chgData name="김 민호" userId="0f5da431a89d92c6" providerId="LiveId" clId="{9BCC216A-1A45-48A1-991D-060F08B9CDF6}" dt="2021-07-13T14:51:15.050" v="3720" actId="1038"/>
          <ac:spMkLst>
            <pc:docMk/>
            <pc:sldMk cId="1809325079" sldId="376"/>
            <ac:spMk id="61" creationId="{6C12BD8E-96EA-45D7-86BB-74B7653E21F3}"/>
          </ac:spMkLst>
        </pc:spChg>
        <pc:spChg chg="add mod">
          <ac:chgData name="김 민호" userId="0f5da431a89d92c6" providerId="LiveId" clId="{9BCC216A-1A45-48A1-991D-060F08B9CDF6}" dt="2021-07-13T14:50:38.209" v="3713" actId="1076"/>
          <ac:spMkLst>
            <pc:docMk/>
            <pc:sldMk cId="1809325079" sldId="376"/>
            <ac:spMk id="63" creationId="{98BC57DD-1DEA-4863-8647-69EFEEB236C6}"/>
          </ac:spMkLst>
        </pc:spChg>
        <pc:spChg chg="add del mod">
          <ac:chgData name="김 민호" userId="0f5da431a89d92c6" providerId="LiveId" clId="{9BCC216A-1A45-48A1-991D-060F08B9CDF6}" dt="2021-07-13T14:42:51.647" v="3630" actId="21"/>
          <ac:spMkLst>
            <pc:docMk/>
            <pc:sldMk cId="1809325079" sldId="376"/>
            <ac:spMk id="81" creationId="{05A87611-0B56-446A-B92C-144B8B214802}"/>
          </ac:spMkLst>
        </pc:spChg>
        <pc:cxnChg chg="del mod">
          <ac:chgData name="김 민호" userId="0f5da431a89d92c6" providerId="LiveId" clId="{9BCC216A-1A45-48A1-991D-060F08B9CDF6}" dt="2021-07-13T14:42:26.466" v="3624" actId="478"/>
          <ac:cxnSpMkLst>
            <pc:docMk/>
            <pc:sldMk cId="1809325079" sldId="376"/>
            <ac:cxnSpMk id="32" creationId="{9CD2184C-EFDF-4E2F-A121-7C0A676344C0}"/>
          </ac:cxnSpMkLst>
        </pc:cxnChg>
        <pc:cxnChg chg="add mod">
          <ac:chgData name="김 민호" userId="0f5da431a89d92c6" providerId="LiveId" clId="{9BCC216A-1A45-48A1-991D-060F08B9CDF6}" dt="2021-07-13T14:43:39.833" v="3638" actId="14100"/>
          <ac:cxnSpMkLst>
            <pc:docMk/>
            <pc:sldMk cId="1809325079" sldId="376"/>
            <ac:cxnSpMk id="43" creationId="{273DAFFB-269F-4C44-8F64-0376CDABEC0E}"/>
          </ac:cxnSpMkLst>
        </pc:cxnChg>
        <pc:cxnChg chg="del mod">
          <ac:chgData name="김 민호" userId="0f5da431a89d92c6" providerId="LiveId" clId="{9BCC216A-1A45-48A1-991D-060F08B9CDF6}" dt="2021-07-13T14:42:24.998" v="3622" actId="478"/>
          <ac:cxnSpMkLst>
            <pc:docMk/>
            <pc:sldMk cId="1809325079" sldId="376"/>
            <ac:cxnSpMk id="48" creationId="{0D5AAD92-1D75-4AEE-AC52-DD74080C85D7}"/>
          </ac:cxnSpMkLst>
        </pc:cxnChg>
        <pc:cxnChg chg="add mod">
          <ac:chgData name="김 민호" userId="0f5da431a89d92c6" providerId="LiveId" clId="{9BCC216A-1A45-48A1-991D-060F08B9CDF6}" dt="2021-07-13T14:47:37.036" v="3665" actId="14100"/>
          <ac:cxnSpMkLst>
            <pc:docMk/>
            <pc:sldMk cId="1809325079" sldId="376"/>
            <ac:cxnSpMk id="51" creationId="{85D2B77F-C8CF-464B-B1CF-38ED719D70AC}"/>
          </ac:cxnSpMkLst>
        </pc:cxnChg>
        <pc:cxnChg chg="del mod">
          <ac:chgData name="김 민호" userId="0f5da431a89d92c6" providerId="LiveId" clId="{9BCC216A-1A45-48A1-991D-060F08B9CDF6}" dt="2021-07-13T14:42:22.984" v="3620" actId="478"/>
          <ac:cxnSpMkLst>
            <pc:docMk/>
            <pc:sldMk cId="1809325079" sldId="376"/>
            <ac:cxnSpMk id="54" creationId="{4D4DF1C3-16D5-421B-A557-1EB28137D3CE}"/>
          </ac:cxnSpMkLst>
        </pc:cxnChg>
        <pc:cxnChg chg="add mod">
          <ac:chgData name="김 민호" userId="0f5da431a89d92c6" providerId="LiveId" clId="{9BCC216A-1A45-48A1-991D-060F08B9CDF6}" dt="2021-07-13T14:51:24.487" v="3721" actId="1035"/>
          <ac:cxnSpMkLst>
            <pc:docMk/>
            <pc:sldMk cId="1809325079" sldId="376"/>
            <ac:cxnSpMk id="62" creationId="{D4B68950-31B7-4A51-BB24-E0B7B4A10689}"/>
          </ac:cxnSpMkLst>
        </pc:cxnChg>
        <pc:cxnChg chg="mod">
          <ac:chgData name="김 민호" userId="0f5da431a89d92c6" providerId="LiveId" clId="{9BCC216A-1A45-48A1-991D-060F08B9CDF6}" dt="2021-07-13T14:42:51.647" v="3630" actId="21"/>
          <ac:cxnSpMkLst>
            <pc:docMk/>
            <pc:sldMk cId="1809325079" sldId="376"/>
            <ac:cxnSpMk id="82" creationId="{B3DED81C-004B-47F9-B2DE-096FBE5936CC}"/>
          </ac:cxnSpMkLst>
        </pc:cxnChg>
        <pc:cxnChg chg="mod">
          <ac:chgData name="김 민호" userId="0f5da431a89d92c6" providerId="LiveId" clId="{9BCC216A-1A45-48A1-991D-060F08B9CDF6}" dt="2021-07-13T14:42:51.647" v="3630" actId="21"/>
          <ac:cxnSpMkLst>
            <pc:docMk/>
            <pc:sldMk cId="1809325079" sldId="376"/>
            <ac:cxnSpMk id="91" creationId="{1F53C134-E7DD-46A9-A2F8-07B555B58EE6}"/>
          </ac:cxnSpMkLst>
        </pc:cxnChg>
      </pc:sldChg>
      <pc:sldChg chg="delSp modSp add mod delAnim">
        <pc:chgData name="김 민호" userId="0f5da431a89d92c6" providerId="LiveId" clId="{9BCC216A-1A45-48A1-991D-060F08B9CDF6}" dt="2021-07-13T14:55:44.600" v="4087" actId="6549"/>
        <pc:sldMkLst>
          <pc:docMk/>
          <pc:sldMk cId="1870372381" sldId="377"/>
        </pc:sldMkLst>
        <pc:spChg chg="mod">
          <ac:chgData name="김 민호" userId="0f5da431a89d92c6" providerId="LiveId" clId="{9BCC216A-1A45-48A1-991D-060F08B9CDF6}" dt="2021-07-13T14:55:44.600" v="4087" actId="6549"/>
          <ac:spMkLst>
            <pc:docMk/>
            <pc:sldMk cId="1870372381" sldId="377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14:54:29.371" v="3756"/>
          <ac:spMkLst>
            <pc:docMk/>
            <pc:sldMk cId="1870372381" sldId="377"/>
            <ac:spMk id="22" creationId="{F823846F-3B7C-443B-893A-9365AC7FF82C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40" creationId="{8D75390D-767C-4B30-AFF5-02CDBB3DDD1D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49" creationId="{B20CDD46-DAD0-43F4-B7BF-612DD2069AAC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50" creationId="{D9FACF99-6674-4355-96CB-B6DAA93D12F8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52" creationId="{5E9CA2C6-2E37-4FEC-803C-7E6A07C55DBD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53" creationId="{163EB081-A7D7-4221-ABA6-B8302BA7D0EE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59" creationId="{07D0DC95-B93B-48B5-ACA0-31E6CC66C910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60" creationId="{934C5113-3945-4C10-99F7-DEE78843C5EB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61" creationId="{6C12BD8E-96EA-45D7-86BB-74B7653E21F3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63" creationId="{98BC57DD-1DEA-4863-8647-69EFEEB236C6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75" creationId="{A4CCE711-7C12-43C0-9AAB-56C892341395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76" creationId="{42E2C3CB-B05B-4B21-85DD-545BA93FDCAA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78" creationId="{3B06B76B-6E8C-4CD4-AD9B-F12280A12C15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80" creationId="{957FE1B2-5944-4C6B-A2FB-7B681236D394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81" creationId="{05A87611-0B56-446A-B92C-144B8B214802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83" creationId="{EEB5FFFF-F872-4D1D-A524-9938A7CE22E8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85" creationId="{3DBFE71E-57F2-4512-9A6E-C0D009A02DD4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88" creationId="{CB4CFD9F-21CC-4C4B-A6B1-6F3247E9DE09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90" creationId="{2E0E8E7B-B78A-49FC-AEEE-436C0E070D97}"/>
          </ac:spMkLst>
        </pc:spChg>
        <pc:spChg chg="del">
          <ac:chgData name="김 민호" userId="0f5da431a89d92c6" providerId="LiveId" clId="{9BCC216A-1A45-48A1-991D-060F08B9CDF6}" dt="2021-07-13T14:54:30.754" v="3757" actId="478"/>
          <ac:spMkLst>
            <pc:docMk/>
            <pc:sldMk cId="1870372381" sldId="377"/>
            <ac:spMk id="92" creationId="{15F54D70-C01C-419D-A6B8-975FBDC8CDC2}"/>
          </ac:spMkLst>
        </pc:sp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43" creationId="{273DAFFB-269F-4C44-8F64-0376CDABEC0E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51" creationId="{85D2B77F-C8CF-464B-B1CF-38ED719D70AC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62" creationId="{D4B68950-31B7-4A51-BB24-E0B7B4A10689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74" creationId="{45FF31B3-57A0-4225-9CBC-0528B1CA3342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77" creationId="{C05B852C-170E-4373-A4A6-C7F5D66E6402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79" creationId="{49BC2F5A-1C18-48BB-A232-217DCDA0BC36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82" creationId="{B3DED81C-004B-47F9-B2DE-096FBE5936CC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84" creationId="{14F73337-881E-471A-80C9-80700B67B524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86" creationId="{FC5C2555-0A47-49D6-BB31-55E0A8BE1895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87" creationId="{70148C5C-DC69-485C-89A4-70B5637F7D3E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89" creationId="{7B9E5B14-1C6F-4C43-83B6-0C12EF912854}"/>
          </ac:cxnSpMkLst>
        </pc:cxnChg>
        <pc:cxnChg chg="del mod">
          <ac:chgData name="김 민호" userId="0f5da431a89d92c6" providerId="LiveId" clId="{9BCC216A-1A45-48A1-991D-060F08B9CDF6}" dt="2021-07-13T14:54:30.754" v="3757" actId="478"/>
          <ac:cxnSpMkLst>
            <pc:docMk/>
            <pc:sldMk cId="1870372381" sldId="377"/>
            <ac:cxnSpMk id="91" creationId="{1F53C134-E7DD-46A9-A2F8-07B555B58EE6}"/>
          </ac:cxnSpMkLst>
        </pc:cxnChg>
      </pc:sldChg>
      <pc:sldChg chg="modSp add mod">
        <pc:chgData name="김 민호" userId="0f5da431a89d92c6" providerId="LiveId" clId="{9BCC216A-1A45-48A1-991D-060F08B9CDF6}" dt="2021-07-13T14:58:11.635" v="4768"/>
        <pc:sldMkLst>
          <pc:docMk/>
          <pc:sldMk cId="2847598892" sldId="378"/>
        </pc:sldMkLst>
        <pc:spChg chg="mod">
          <ac:chgData name="김 민호" userId="0f5da431a89d92c6" providerId="LiveId" clId="{9BCC216A-1A45-48A1-991D-060F08B9CDF6}" dt="2021-07-13T14:58:11.635" v="4768"/>
          <ac:spMkLst>
            <pc:docMk/>
            <pc:sldMk cId="2847598892" sldId="378"/>
            <ac:spMk id="13" creationId="{5089CA66-C5BB-4FE9-B569-22BFB097C4E9}"/>
          </ac:spMkLst>
        </pc:spChg>
        <pc:spChg chg="mod">
          <ac:chgData name="김 민호" userId="0f5da431a89d92c6" providerId="LiveId" clId="{9BCC216A-1A45-48A1-991D-060F08B9CDF6}" dt="2021-07-13T14:56:01.012" v="4103"/>
          <ac:spMkLst>
            <pc:docMk/>
            <pc:sldMk cId="2847598892" sldId="378"/>
            <ac:spMk id="22" creationId="{F823846F-3B7C-443B-893A-9365AC7FF82C}"/>
          </ac:spMkLst>
        </pc:spChg>
      </pc:sldChg>
    </pc:docChg>
  </pc:docChgLst>
  <pc:docChgLst>
    <pc:chgData name="김 민호" userId="0f5da431a89d92c6" providerId="LiveId" clId="{065F69DE-2A54-4752-87A6-1967E159952E}"/>
    <pc:docChg chg="undo custSel addSld delSld modSld sldOrd">
      <pc:chgData name="김 민호" userId="0f5da431a89d92c6" providerId="LiveId" clId="{065F69DE-2A54-4752-87A6-1967E159952E}" dt="2021-07-25T12:41:19.828" v="12226" actId="20577"/>
      <pc:docMkLst>
        <pc:docMk/>
      </pc:docMkLst>
      <pc:sldChg chg="modSp mod">
        <pc:chgData name="김 민호" userId="0f5da431a89d92c6" providerId="LiveId" clId="{065F69DE-2A54-4752-87A6-1967E159952E}" dt="2021-07-22T14:49:08.140" v="11" actId="20577"/>
        <pc:sldMkLst>
          <pc:docMk/>
          <pc:sldMk cId="3251664893" sldId="257"/>
        </pc:sldMkLst>
        <pc:spChg chg="mod">
          <ac:chgData name="김 민호" userId="0f5da431a89d92c6" providerId="LiveId" clId="{065F69DE-2A54-4752-87A6-1967E159952E}" dt="2021-07-22T14:49:08.140" v="11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065F69DE-2A54-4752-87A6-1967E159952E}" dt="2021-07-22T14:49:05.515" v="9" actId="20577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">
        <pc:chgData name="김 민호" userId="0f5da431a89d92c6" providerId="LiveId" clId="{065F69DE-2A54-4752-87A6-1967E159952E}" dt="2021-07-23T13:28:50.999" v="7049"/>
        <pc:sldMkLst>
          <pc:docMk/>
          <pc:sldMk cId="3927890695" sldId="265"/>
        </pc:sldMkLst>
        <pc:spChg chg="mod">
          <ac:chgData name="김 민호" userId="0f5da431a89d92c6" providerId="LiveId" clId="{065F69DE-2A54-4752-87A6-1967E159952E}" dt="2021-07-22T14:53:46.642" v="23" actId="20577"/>
          <ac:spMkLst>
            <pc:docMk/>
            <pc:sldMk cId="3927890695" sldId="265"/>
            <ac:spMk id="5" creationId="{00000000-0000-0000-0000-000000000000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21" creationId="{CAA1C851-178A-461D-B7FE-37276B29E2A3}"/>
          </ac:spMkLst>
        </pc:spChg>
        <pc:spChg chg="mod">
          <ac:chgData name="김 민호" userId="0f5da431a89d92c6" providerId="LiveId" clId="{065F69DE-2A54-4752-87A6-1967E159952E}" dt="2021-07-22T14:53:48.781" v="25" actId="20577"/>
          <ac:spMkLst>
            <pc:docMk/>
            <pc:sldMk cId="3927890695" sldId="265"/>
            <ac:spMk id="27" creationId="{00000000-0000-0000-0000-000000000000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31" creationId="{69797CB0-6D98-4A04-94CC-C5D6840EF9DE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32" creationId="{A9C1C5F2-2DC3-483F-A19D-F4A69C3D7232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33" creationId="{7453E6C6-7EE0-4402-BB88-3A67E1103E18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34" creationId="{7B2C862F-219E-4D42-8C1E-24BEC3979023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35" creationId="{ADFBF966-BA99-4E88-BF98-7871F89C8AEC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36" creationId="{62AE6175-7576-4F2F-9351-BA0345C029E3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37" creationId="{64DE147D-41CC-4B9F-ACC6-5813DC4AC496}"/>
          </ac:spMkLst>
        </pc:spChg>
        <pc:spChg chg="add mod">
          <ac:chgData name="김 민호" userId="0f5da431a89d92c6" providerId="LiveId" clId="{065F69DE-2A54-4752-87A6-1967E159952E}" dt="2021-07-22T14:53:54.003" v="44"/>
          <ac:spMkLst>
            <pc:docMk/>
            <pc:sldMk cId="3927890695" sldId="265"/>
            <ac:spMk id="38" creationId="{87E92EDE-4755-40AB-9DC4-A0FA7D980FC9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39" creationId="{1E32065A-3510-4404-AA9D-6B3214A37C42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0" creationId="{EBFF7BFE-8811-4CB3-B62B-3F2EC21D630B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1" creationId="{9B697F53-D0B0-478C-9D5D-8A6E64534A36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2" creationId="{BDE7B13D-BB13-453B-BED2-249F0FEB6675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3" creationId="{5BE9CB21-B67E-4BCC-8575-DC5DF49CB7B6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4" creationId="{62B990B9-CE7D-43AA-833E-7074309216BB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5" creationId="{A92008C0-FDE0-47F5-9C0A-47D50BAE8636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6" creationId="{856548AD-E379-40AD-AC58-54DBB09F5D7A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7" creationId="{F7479512-B9FB-453B-A41E-B9D7ACD76D0E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8" creationId="{71806472-D23F-4115-A1D0-C98C50594660}"/>
          </ac:spMkLst>
        </pc:spChg>
        <pc:spChg chg="del">
          <ac:chgData name="김 민호" userId="0f5da431a89d92c6" providerId="LiveId" clId="{065F69DE-2A54-4752-87A6-1967E159952E}" dt="2021-07-22T14:53:42.081" v="12" actId="478"/>
          <ac:spMkLst>
            <pc:docMk/>
            <pc:sldMk cId="3927890695" sldId="265"/>
            <ac:spMk id="49" creationId="{CE0F0673-4370-4375-B217-9B477697BFE7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50" creationId="{00EAECCA-BAC5-453C-80AE-3E6312984AE7}"/>
          </ac:spMkLst>
        </pc:spChg>
        <pc:spChg chg="add mod">
          <ac:chgData name="김 민호" userId="0f5da431a89d92c6" providerId="LiveId" clId="{065F69DE-2A54-4752-87A6-1967E159952E}" dt="2021-07-22T14:54:12.600" v="90" actId="1076"/>
          <ac:spMkLst>
            <pc:docMk/>
            <pc:sldMk cId="3927890695" sldId="265"/>
            <ac:spMk id="51" creationId="{2C3C5E87-F7FA-4B99-9391-3A3477749CDE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52" creationId="{6C270E83-8CC4-4B72-A8DC-C4C969F557DD}"/>
          </ac:spMkLst>
        </pc:spChg>
        <pc:spChg chg="add mod">
          <ac:chgData name="김 민호" userId="0f5da431a89d92c6" providerId="LiveId" clId="{065F69DE-2A54-4752-87A6-1967E159952E}" dt="2021-07-22T14:53:42.277" v="13"/>
          <ac:spMkLst>
            <pc:docMk/>
            <pc:sldMk cId="3927890695" sldId="265"/>
            <ac:spMk id="53" creationId="{C7EBD4EE-03C4-4F92-B03E-DE338EAB15D8}"/>
          </ac:spMkLst>
        </pc:spChg>
        <pc:spChg chg="add mod">
          <ac:chgData name="김 민호" userId="0f5da431a89d92c6" providerId="LiveId" clId="{065F69DE-2A54-4752-87A6-1967E159952E}" dt="2021-07-23T13:28:50.999" v="7049"/>
          <ac:spMkLst>
            <pc:docMk/>
            <pc:sldMk cId="3927890695" sldId="265"/>
            <ac:spMk id="54" creationId="{1AB0A7F1-99AB-4DFB-B625-3F7340D09E3E}"/>
          </ac:spMkLst>
        </pc:spChg>
        <pc:spChg chg="add mod">
          <ac:chgData name="김 민호" userId="0f5da431a89d92c6" providerId="LiveId" clId="{065F69DE-2A54-4752-87A6-1967E159952E}" dt="2021-07-22T14:56:09.772" v="204" actId="1076"/>
          <ac:spMkLst>
            <pc:docMk/>
            <pc:sldMk cId="3927890695" sldId="265"/>
            <ac:spMk id="57" creationId="{32D6D297-7355-4BE3-9D2A-E192B8DC9051}"/>
          </ac:spMkLst>
        </pc:spChg>
        <pc:spChg chg="add mod">
          <ac:chgData name="김 민호" userId="0f5da431a89d92c6" providerId="LiveId" clId="{065F69DE-2A54-4752-87A6-1967E159952E}" dt="2021-07-22T14:54:24.990" v="134"/>
          <ac:spMkLst>
            <pc:docMk/>
            <pc:sldMk cId="3927890695" sldId="265"/>
            <ac:spMk id="58" creationId="{317DA1EC-F67E-4153-A8DB-B76D247479AA}"/>
          </ac:spMkLst>
        </pc:spChg>
      </pc:sldChg>
      <pc:sldChg chg="addSp delSp modSp mod">
        <pc:chgData name="김 민호" userId="0f5da431a89d92c6" providerId="LiveId" clId="{065F69DE-2A54-4752-87A6-1967E159952E}" dt="2021-07-22T14:59:30.760" v="472" actId="478"/>
        <pc:sldMkLst>
          <pc:docMk/>
          <pc:sldMk cId="411984489" sldId="330"/>
        </pc:sldMkLst>
        <pc:spChg chg="mod">
          <ac:chgData name="김 민호" userId="0f5da431a89d92c6" providerId="LiveId" clId="{065F69DE-2A54-4752-87A6-1967E159952E}" dt="2021-07-22T14:56:20.108" v="228" actId="20577"/>
          <ac:spMkLst>
            <pc:docMk/>
            <pc:sldMk cId="411984489" sldId="330"/>
            <ac:spMk id="5" creationId="{00000000-0000-0000-0000-000000000000}"/>
          </ac:spMkLst>
        </pc:spChg>
        <pc:spChg chg="add mod">
          <ac:chgData name="김 민호" userId="0f5da431a89d92c6" providerId="LiveId" clId="{065F69DE-2A54-4752-87A6-1967E159952E}" dt="2021-07-22T14:58:50.247" v="466" actId="164"/>
          <ac:spMkLst>
            <pc:docMk/>
            <pc:sldMk cId="411984489" sldId="330"/>
            <ac:spMk id="11" creationId="{86F95180-D5AF-45F9-9825-1F274D491ADF}"/>
          </ac:spMkLst>
        </pc:spChg>
        <pc:spChg chg="add mod">
          <ac:chgData name="김 민호" userId="0f5da431a89d92c6" providerId="LiveId" clId="{065F69DE-2A54-4752-87A6-1967E159952E}" dt="2021-07-22T14:58:50.247" v="466" actId="164"/>
          <ac:spMkLst>
            <pc:docMk/>
            <pc:sldMk cId="411984489" sldId="330"/>
            <ac:spMk id="12" creationId="{2BB7CBC4-1232-4384-91CC-4F38991F48DD}"/>
          </ac:spMkLst>
        </pc:spChg>
        <pc:spChg chg="mod">
          <ac:chgData name="김 민호" userId="0f5da431a89d92c6" providerId="LiveId" clId="{065F69DE-2A54-4752-87A6-1967E159952E}" dt="2021-07-22T14:57:23.257" v="437" actId="20577"/>
          <ac:spMkLst>
            <pc:docMk/>
            <pc:sldMk cId="411984489" sldId="330"/>
            <ac:spMk id="13" creationId="{5089CA66-C5BB-4FE9-B569-22BFB097C4E9}"/>
          </ac:spMkLst>
        </pc:spChg>
        <pc:spChg chg="add mod">
          <ac:chgData name="김 민호" userId="0f5da431a89d92c6" providerId="LiveId" clId="{065F69DE-2A54-4752-87A6-1967E159952E}" dt="2021-07-22T14:58:50.247" v="466" actId="164"/>
          <ac:spMkLst>
            <pc:docMk/>
            <pc:sldMk cId="411984489" sldId="330"/>
            <ac:spMk id="15" creationId="{40F9B036-6731-4B96-9BAE-DECED5B35937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16" creationId="{2D1E5321-34CD-4D7B-9CC1-2970735B6550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17" creationId="{03C5F329-AEE6-4F8F-94CD-AC047A666F72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18" creationId="{7BCDA8A0-5D0D-419A-B249-A2518BFA12A2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19" creationId="{8AAE8383-8682-44FD-94C0-9CA65AECEBE9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0" creationId="{9B19012C-4E82-41E2-9C17-CE45ADED9BA2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1" creationId="{CF3AE7D6-62A7-4F1D-B119-34A0351C5024}"/>
          </ac:spMkLst>
        </pc:spChg>
        <pc:spChg chg="mod">
          <ac:chgData name="김 민호" userId="0f5da431a89d92c6" providerId="LiveId" clId="{065F69DE-2A54-4752-87A6-1967E159952E}" dt="2021-07-22T14:56:36.389" v="254" actId="20577"/>
          <ac:spMkLst>
            <pc:docMk/>
            <pc:sldMk cId="411984489" sldId="330"/>
            <ac:spMk id="22" creationId="{F823846F-3B7C-443B-893A-9365AC7FF82C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4" creationId="{BFEF4BB9-4E54-4F5A-881D-DBBEE8BDC03B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5" creationId="{6F3AAB7B-2D35-4EAD-948F-3ADE13DB9604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6" creationId="{853E28C8-7005-4F54-8AC1-3E1BE1569FFA}"/>
          </ac:spMkLst>
        </pc:spChg>
        <pc:spChg chg="mod">
          <ac:chgData name="김 민호" userId="0f5da431a89d92c6" providerId="LiveId" clId="{065F69DE-2A54-4752-87A6-1967E159952E}" dt="2021-07-22T14:56:22.318" v="230" actId="20577"/>
          <ac:spMkLst>
            <pc:docMk/>
            <pc:sldMk cId="411984489" sldId="330"/>
            <ac:spMk id="27" creationId="{00000000-0000-0000-0000-000000000000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8" creationId="{0D601E61-DEB1-427A-A684-6063F81F0CF8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29" creationId="{046F3A78-6C54-4021-9E66-CC8177945EB8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31" creationId="{F0B1FF21-A548-4D2E-9482-DF2103F5F8DD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32" creationId="{A98C0489-B8B0-401B-A816-51C033152EEE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39" creationId="{EF486F06-2F95-4C9D-9899-2F660800785A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40" creationId="{314B1FDD-26A7-4ED4-A062-C0808011C3BF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41" creationId="{A42C3834-3FAF-43B7-B9C5-735B5B57CDE5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42" creationId="{C7D38FCA-A734-4F37-9D3E-7320405466A4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43" creationId="{064B162F-5C7E-42FB-9F7E-B20DCF940835}"/>
          </ac:spMkLst>
        </pc:spChg>
        <pc:spChg chg="add mod">
          <ac:chgData name="김 민호" userId="0f5da431a89d92c6" providerId="LiveId" clId="{065F69DE-2A54-4752-87A6-1967E159952E}" dt="2021-07-22T14:58:46.737" v="465" actId="164"/>
          <ac:spMkLst>
            <pc:docMk/>
            <pc:sldMk cId="411984489" sldId="330"/>
            <ac:spMk id="44" creationId="{A0F4A5C1-BA9D-43AF-8BD1-3A3F450746B7}"/>
          </ac:spMkLst>
        </pc:spChg>
        <pc:spChg chg="add del mod">
          <ac:chgData name="김 민호" userId="0f5da431a89d92c6" providerId="LiveId" clId="{065F69DE-2A54-4752-87A6-1967E159952E}" dt="2021-07-22T14:59:30.760" v="472" actId="478"/>
          <ac:spMkLst>
            <pc:docMk/>
            <pc:sldMk cId="411984489" sldId="330"/>
            <ac:spMk id="45" creationId="{89477F30-BB83-4BFA-9C74-598D00FCC36D}"/>
          </ac:spMkLst>
        </pc:spChg>
        <pc:spChg chg="mod">
          <ac:chgData name="김 민호" userId="0f5da431a89d92c6" providerId="LiveId" clId="{065F69DE-2A54-4752-87A6-1967E159952E}" dt="2021-07-22T14:56:16.405" v="214" actId="20577"/>
          <ac:spMkLst>
            <pc:docMk/>
            <pc:sldMk cId="411984489" sldId="330"/>
            <ac:spMk id="58" creationId="{42F2F1C9-3848-42F6-A2F7-98F2F240BEE4}"/>
          </ac:spMkLst>
        </pc:spChg>
        <pc:grpChg chg="add mod">
          <ac:chgData name="김 민호" userId="0f5da431a89d92c6" providerId="LiveId" clId="{065F69DE-2A54-4752-87A6-1967E159952E}" dt="2021-07-22T14:59:22.112" v="469" actId="164"/>
          <ac:grpSpMkLst>
            <pc:docMk/>
            <pc:sldMk cId="411984489" sldId="330"/>
            <ac:grpSpMk id="3" creationId="{8325D17C-3C95-403B-BCD5-CBA40C8B7C62}"/>
          </ac:grpSpMkLst>
        </pc:grpChg>
        <pc:grpChg chg="add mod">
          <ac:chgData name="김 민호" userId="0f5da431a89d92c6" providerId="LiveId" clId="{065F69DE-2A54-4752-87A6-1967E159952E}" dt="2021-07-22T14:59:22.112" v="469" actId="164"/>
          <ac:grpSpMkLst>
            <pc:docMk/>
            <pc:sldMk cId="411984489" sldId="330"/>
            <ac:grpSpMk id="4" creationId="{A0DC49CD-2921-4CE1-AA24-5A63DCD644F0}"/>
          </ac:grpSpMkLst>
        </pc:grpChg>
        <pc:grpChg chg="add mod">
          <ac:chgData name="김 민호" userId="0f5da431a89d92c6" providerId="LiveId" clId="{065F69DE-2A54-4752-87A6-1967E159952E}" dt="2021-07-22T14:59:29.367" v="471" actId="1076"/>
          <ac:grpSpMkLst>
            <pc:docMk/>
            <pc:sldMk cId="411984489" sldId="330"/>
            <ac:grpSpMk id="6" creationId="{F7FF1B8A-8894-40AB-A5ED-603464175758}"/>
          </ac:grpSpMkLst>
        </pc:grpChg>
        <pc:cxnChg chg="add mod">
          <ac:chgData name="김 민호" userId="0f5da431a89d92c6" providerId="LiveId" clId="{065F69DE-2A54-4752-87A6-1967E159952E}" dt="2021-07-22T14:58:50.247" v="466" actId="164"/>
          <ac:cxnSpMkLst>
            <pc:docMk/>
            <pc:sldMk cId="411984489" sldId="330"/>
            <ac:cxnSpMk id="14" creationId="{D5A94370-25BA-483E-89A4-CB45B9A78212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23" creationId="{24DCDE1A-B668-43C9-A4DE-16505F0A416B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3" creationId="{F71FD0DD-2F66-4358-8B5B-B5F0C1E62B25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4" creationId="{7161C063-03A9-4CD7-A829-7CCE1C0039C0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5" creationId="{3A44FD07-93C9-4C1B-9323-30F51D2288BF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6" creationId="{BDF8BCDB-F40C-492E-9A8A-C34368356EA9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7" creationId="{EBA0212C-7DCA-4344-B912-1F07EC365DED}"/>
          </ac:cxnSpMkLst>
        </pc:cxnChg>
        <pc:cxnChg chg="add mod">
          <ac:chgData name="김 민호" userId="0f5da431a89d92c6" providerId="LiveId" clId="{065F69DE-2A54-4752-87A6-1967E159952E}" dt="2021-07-22T14:58:46.737" v="465" actId="164"/>
          <ac:cxnSpMkLst>
            <pc:docMk/>
            <pc:sldMk cId="411984489" sldId="330"/>
            <ac:cxnSpMk id="38" creationId="{A62CA82D-71B1-4817-B1A5-76C2AE1A43E6}"/>
          </ac:cxnSpMkLst>
        </pc:cxnChg>
      </pc:sldChg>
      <pc:sldChg chg="addSp delSp modSp mod">
        <pc:chgData name="김 민호" userId="0f5da431a89d92c6" providerId="LiveId" clId="{065F69DE-2A54-4752-87A6-1967E159952E}" dt="2021-07-25T05:56:04.931" v="12220" actId="20577"/>
        <pc:sldMkLst>
          <pc:docMk/>
          <pc:sldMk cId="557055621" sldId="339"/>
        </pc:sldMkLst>
        <pc:spChg chg="mod">
          <ac:chgData name="김 민호" userId="0f5da431a89d92c6" providerId="LiveId" clId="{065F69DE-2A54-4752-87A6-1967E159952E}" dt="2021-07-25T05:56:01.952" v="12216"/>
          <ac:spMkLst>
            <pc:docMk/>
            <pc:sldMk cId="557055621" sldId="339"/>
            <ac:spMk id="5" creationId="{00000000-0000-0000-0000-000000000000}"/>
          </ac:spMkLst>
        </pc:spChg>
        <pc:spChg chg="add del mod">
          <ac:chgData name="김 민호" userId="0f5da431a89d92c6" providerId="LiveId" clId="{065F69DE-2A54-4752-87A6-1967E159952E}" dt="2021-07-25T05:49:57.913" v="12179" actId="478"/>
          <ac:spMkLst>
            <pc:docMk/>
            <pc:sldMk cId="557055621" sldId="339"/>
            <ac:spMk id="13" creationId="{229D17AF-A579-4DFB-9696-A748801B6BE3}"/>
          </ac:spMkLst>
        </pc:spChg>
        <pc:spChg chg="del">
          <ac:chgData name="김 민호" userId="0f5da431a89d92c6" providerId="LiveId" clId="{065F69DE-2A54-4752-87A6-1967E159952E}" dt="2021-07-25T05:49:40.670" v="12176" actId="478"/>
          <ac:spMkLst>
            <pc:docMk/>
            <pc:sldMk cId="557055621" sldId="339"/>
            <ac:spMk id="22" creationId="{F823846F-3B7C-443B-893A-9365AC7FF82C}"/>
          </ac:spMkLst>
        </pc:spChg>
        <pc:spChg chg="mod">
          <ac:chgData name="김 민호" userId="0f5da431a89d92c6" providerId="LiveId" clId="{065F69DE-2A54-4752-87A6-1967E159952E}" dt="2021-07-25T05:56:04.931" v="12220" actId="20577"/>
          <ac:spMkLst>
            <pc:docMk/>
            <pc:sldMk cId="557055621" sldId="339"/>
            <ac:spMk id="27" creationId="{00000000-0000-0000-0000-000000000000}"/>
          </ac:spMkLst>
        </pc:spChg>
        <pc:spChg chg="mod">
          <ac:chgData name="김 민호" userId="0f5da431a89d92c6" providerId="LiveId" clId="{065F69DE-2A54-4752-87A6-1967E159952E}" dt="2021-07-25T05:55:55.285" v="12194"/>
          <ac:spMkLst>
            <pc:docMk/>
            <pc:sldMk cId="557055621" sldId="339"/>
            <ac:spMk id="58" creationId="{42F2F1C9-3848-42F6-A2F7-98F2F240BEE4}"/>
          </ac:spMkLst>
        </pc:spChg>
        <pc:picChg chg="del">
          <ac:chgData name="김 민호" userId="0f5da431a89d92c6" providerId="LiveId" clId="{065F69DE-2A54-4752-87A6-1967E159952E}" dt="2021-07-25T05:49:17.906" v="12170" actId="478"/>
          <ac:picMkLst>
            <pc:docMk/>
            <pc:sldMk cId="557055621" sldId="339"/>
            <ac:picMk id="4" creationId="{CA7C1811-C72E-4479-8B16-D8E5102D7BA5}"/>
          </ac:picMkLst>
        </pc:picChg>
        <pc:picChg chg="add mod">
          <ac:chgData name="김 민호" userId="0f5da431a89d92c6" providerId="LiveId" clId="{065F69DE-2A54-4752-87A6-1967E159952E}" dt="2021-07-25T05:49:56.493" v="12178" actId="1076"/>
          <ac:picMkLst>
            <pc:docMk/>
            <pc:sldMk cId="557055621" sldId="339"/>
            <ac:picMk id="6" creationId="{9F529278-1CC8-4038-9C16-73C5E16EFA3D}"/>
          </ac:picMkLst>
        </pc:picChg>
      </pc:sldChg>
      <pc:sldChg chg="del">
        <pc:chgData name="김 민호" userId="0f5da431a89d92c6" providerId="LiveId" clId="{065F69DE-2A54-4752-87A6-1967E159952E}" dt="2021-07-22T15:02:29.970" v="1066" actId="47"/>
        <pc:sldMkLst>
          <pc:docMk/>
          <pc:sldMk cId="1328955164" sldId="379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3594807365" sldId="380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901598859" sldId="381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146009854" sldId="382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2170958747" sldId="383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481116916" sldId="384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3834159118" sldId="385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639315557" sldId="386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719087033" sldId="387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665906818" sldId="388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419305761" sldId="389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242194298" sldId="390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88405732" sldId="391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3692603971" sldId="392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4240999360" sldId="393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652017432" sldId="394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915353150" sldId="395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66956680" sldId="397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2002011161" sldId="398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640352358" sldId="399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3009928777" sldId="400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671100992" sldId="401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183908859" sldId="402"/>
        </pc:sldMkLst>
      </pc:sldChg>
      <pc:sldChg chg="del">
        <pc:chgData name="김 민호" userId="0f5da431a89d92c6" providerId="LiveId" clId="{065F69DE-2A54-4752-87A6-1967E159952E}" dt="2021-07-24T08:38:47.021" v="9980" actId="47"/>
        <pc:sldMkLst>
          <pc:docMk/>
          <pc:sldMk cId="3236036502" sldId="403"/>
        </pc:sldMkLst>
      </pc:sldChg>
      <pc:sldChg chg="modSp add mod">
        <pc:chgData name="김 민호" userId="0f5da431a89d92c6" providerId="LiveId" clId="{065F69DE-2A54-4752-87A6-1967E159952E}" dt="2021-07-22T15:02:08.404" v="1064" actId="20577"/>
        <pc:sldMkLst>
          <pc:docMk/>
          <pc:sldMk cId="1719919010" sldId="404"/>
        </pc:sldMkLst>
        <pc:spChg chg="mod">
          <ac:chgData name="김 민호" userId="0f5da431a89d92c6" providerId="LiveId" clId="{065F69DE-2A54-4752-87A6-1967E159952E}" dt="2021-07-22T15:02:08.404" v="1064" actId="20577"/>
          <ac:spMkLst>
            <pc:docMk/>
            <pc:sldMk cId="1719919010" sldId="404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2T14:58:20.089" v="463"/>
          <ac:spMkLst>
            <pc:docMk/>
            <pc:sldMk cId="1719919010" sldId="404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065F69DE-2A54-4752-87A6-1967E159952E}" dt="2021-07-22T15:32:58.348" v="3078" actId="1076"/>
        <pc:sldMkLst>
          <pc:docMk/>
          <pc:sldMk cId="2659016759" sldId="405"/>
        </pc:sldMkLst>
        <pc:spChg chg="add del mod">
          <ac:chgData name="김 민호" userId="0f5da431a89d92c6" providerId="LiveId" clId="{065F69DE-2A54-4752-87A6-1967E159952E}" dt="2021-07-22T15:02:45.371" v="1068" actId="478"/>
          <ac:spMkLst>
            <pc:docMk/>
            <pc:sldMk cId="2659016759" sldId="405"/>
            <ac:spMk id="4" creationId="{A6C7A79B-69B7-4F53-9CC4-42ACF17E4621}"/>
          </ac:spMkLst>
        </pc:spChg>
        <pc:spChg chg="del">
          <ac:chgData name="김 민호" userId="0f5da431a89d92c6" providerId="LiveId" clId="{065F69DE-2A54-4752-87A6-1967E159952E}" dt="2021-07-22T15:02:43.619" v="1067" actId="478"/>
          <ac:spMkLst>
            <pc:docMk/>
            <pc:sldMk cId="2659016759" sldId="405"/>
            <ac:spMk id="13" creationId="{5089CA66-C5BB-4FE9-B569-22BFB097C4E9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4" creationId="{718C99B2-1597-4CB2-9EB0-B2BCFBD9D4AE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5" creationId="{4891B1AD-4750-48C3-8BA7-6F7A987651BD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6" creationId="{EC63F057-7282-4686-A9B9-030B95C2F48C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7" creationId="{0D9C750D-88AD-411F-BD3A-BE212186D1FF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8" creationId="{13C8242E-0562-43F1-B059-16D484789A6D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19" creationId="{AD25B03B-BD2B-4390-9A03-2BDB39DDEE2C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21" creationId="{8A44DEFA-3DFF-4895-8149-7009D4B38AA6}"/>
          </ac:spMkLst>
        </pc:spChg>
        <pc:spChg chg="add del mod">
          <ac:chgData name="김 민호" userId="0f5da431a89d92c6" providerId="LiveId" clId="{065F69DE-2A54-4752-87A6-1967E159952E}" dt="2021-07-22T15:02:51.824" v="1071" actId="478"/>
          <ac:spMkLst>
            <pc:docMk/>
            <pc:sldMk cId="2659016759" sldId="405"/>
            <ac:spMk id="23" creationId="{C8C012AA-B5A8-48E9-8198-FC0B03C3E3A0}"/>
          </ac:spMkLst>
        </pc:spChg>
        <pc:spChg chg="add del mod">
          <ac:chgData name="김 민호" userId="0f5da431a89d92c6" providerId="LiveId" clId="{065F69DE-2A54-4752-87A6-1967E159952E}" dt="2021-07-22T15:03:34.457" v="1088" actId="478"/>
          <ac:spMkLst>
            <pc:docMk/>
            <pc:sldMk cId="2659016759" sldId="405"/>
            <ac:spMk id="24" creationId="{B3E49A33-DA0E-49EC-B62A-8078A9A0FFDC}"/>
          </ac:spMkLst>
        </pc:spChg>
        <pc:spChg chg="add del mod">
          <ac:chgData name="김 민호" userId="0f5da431a89d92c6" providerId="LiveId" clId="{065F69DE-2A54-4752-87A6-1967E159952E}" dt="2021-07-22T15:03:33.972" v="1087" actId="478"/>
          <ac:spMkLst>
            <pc:docMk/>
            <pc:sldMk cId="2659016759" sldId="405"/>
            <ac:spMk id="25" creationId="{FEC9DB07-542C-40D8-8078-114AF199D68B}"/>
          </ac:spMkLst>
        </pc:spChg>
        <pc:spChg chg="add del mod">
          <ac:chgData name="김 민호" userId="0f5da431a89d92c6" providerId="LiveId" clId="{065F69DE-2A54-4752-87A6-1967E159952E}" dt="2021-07-22T15:03:39.896" v="1094" actId="478"/>
          <ac:spMkLst>
            <pc:docMk/>
            <pc:sldMk cId="2659016759" sldId="405"/>
            <ac:spMk id="26" creationId="{004CDEB6-F54B-4896-92E0-183BE78C952D}"/>
          </ac:spMkLst>
        </pc:spChg>
        <pc:spChg chg="add del mod">
          <ac:chgData name="김 민호" userId="0f5da431a89d92c6" providerId="LiveId" clId="{065F69DE-2A54-4752-87A6-1967E159952E}" dt="2021-07-22T15:03:38.740" v="1093" actId="478"/>
          <ac:spMkLst>
            <pc:docMk/>
            <pc:sldMk cId="2659016759" sldId="405"/>
            <ac:spMk id="28" creationId="{6EEA4C63-FA74-400F-BB67-030CD14A11FF}"/>
          </ac:spMkLst>
        </pc:spChg>
        <pc:spChg chg="add del mod">
          <ac:chgData name="김 민호" userId="0f5da431a89d92c6" providerId="LiveId" clId="{065F69DE-2A54-4752-87A6-1967E159952E}" dt="2021-07-22T15:03:37.129" v="1091" actId="478"/>
          <ac:spMkLst>
            <pc:docMk/>
            <pc:sldMk cId="2659016759" sldId="405"/>
            <ac:spMk id="29" creationId="{12964203-A0BF-4488-B8B7-7AE736637959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37" creationId="{117578B8-2A2A-435C-93A0-AF8071609F40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38" creationId="{62C71F17-99C1-432B-BF56-B8148C53A6FF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39" creationId="{0474D08C-E85D-4052-AF08-E91706E69C0D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40" creationId="{D4A2F831-88FB-4C42-BA4E-3D71F54677EA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41" creationId="{1BC171E2-A9CF-440E-922C-6CF168D838CF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42" creationId="{3A25C391-1C0C-4249-AE68-30EB4FC8B681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43" creationId="{BAAD3AD9-EBEC-44B4-8B01-883CC293F7D9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70" creationId="{928F3474-FC01-4522-B342-3C01377B7265}"/>
          </ac:spMkLst>
        </pc:spChg>
        <pc:spChg chg="add mod ord topLvl">
          <ac:chgData name="김 민호" userId="0f5da431a89d92c6" providerId="LiveId" clId="{065F69DE-2A54-4752-87A6-1967E159952E}" dt="2021-07-22T15:32:46.204" v="3076" actId="164"/>
          <ac:spMkLst>
            <pc:docMk/>
            <pc:sldMk cId="2659016759" sldId="405"/>
            <ac:spMk id="71" creationId="{A10363E2-5463-4539-9107-AD00AAF15D5B}"/>
          </ac:spMkLst>
        </pc:spChg>
        <pc:spChg chg="add del mod">
          <ac:chgData name="김 민호" userId="0f5da431a89d92c6" providerId="LiveId" clId="{065F69DE-2A54-4752-87A6-1967E159952E}" dt="2021-07-22T15:08:46.519" v="1281" actId="478"/>
          <ac:spMkLst>
            <pc:docMk/>
            <pc:sldMk cId="2659016759" sldId="405"/>
            <ac:spMk id="82" creationId="{725B028A-5035-4CF5-AC64-ECDFCD931108}"/>
          </ac:spMkLst>
        </pc:spChg>
        <pc:grpChg chg="add del mod">
          <ac:chgData name="김 민호" userId="0f5da431a89d92c6" providerId="LiveId" clId="{065F69DE-2A54-4752-87A6-1967E159952E}" dt="2021-07-22T15:32:12.181" v="3065" actId="165"/>
          <ac:grpSpMkLst>
            <pc:docMk/>
            <pc:sldMk cId="2659016759" sldId="405"/>
            <ac:grpSpMk id="80" creationId="{1EE88423-FFC0-4ACB-A37B-F4462AB88786}"/>
          </ac:grpSpMkLst>
        </pc:grpChg>
        <pc:grpChg chg="add mod">
          <ac:chgData name="김 민호" userId="0f5da431a89d92c6" providerId="LiveId" clId="{065F69DE-2A54-4752-87A6-1967E159952E}" dt="2021-07-22T15:32:58.348" v="3078" actId="1076"/>
          <ac:grpSpMkLst>
            <pc:docMk/>
            <pc:sldMk cId="2659016759" sldId="405"/>
            <ac:grpSpMk id="94" creationId="{5B5B7567-6EA2-41CE-BC88-77EEC1E86B35}"/>
          </ac:grpSpMkLst>
        </pc:grpChg>
        <pc:graphicFrameChg chg="add mod modGraphic">
          <ac:chgData name="김 민호" userId="0f5da431a89d92c6" providerId="LiveId" clId="{065F69DE-2A54-4752-87A6-1967E159952E}" dt="2021-07-22T15:08:43.267" v="1280" actId="1037"/>
          <ac:graphicFrameMkLst>
            <pc:docMk/>
            <pc:sldMk cId="2659016759" sldId="405"/>
            <ac:graphicFrameMk id="81" creationId="{C80FBDD4-2F66-4C43-8E16-45D90E2680C4}"/>
          </ac:graphicFrameMkLst>
        </pc:graphicFrame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20" creationId="{AFB9A3E7-F45C-4F67-A372-70EC5B5E3143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1" creationId="{76187A3D-E052-4A7F-BCE6-9E1A3EEA2235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2" creationId="{66E0ECA6-8CBB-4445-BB0C-8BF38A56D02E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3" creationId="{7A63BA7A-B1C0-48E8-B360-F9CB50AED006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4" creationId="{8681DDDF-6C8B-484A-A2BB-F776CF84D5F4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5" creationId="{B13299A1-E24B-4601-AD5E-E71890965A4E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36" creationId="{7217A4E0-999B-4CF7-966C-BE3295CEDE29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44" creationId="{09A16C52-2E9E-4C4E-B4D8-1F3D787BD000}"/>
          </ac:cxnSpMkLst>
        </pc:cxnChg>
        <pc:cxnChg chg="add mod ord topLvl">
          <ac:chgData name="김 민호" userId="0f5da431a89d92c6" providerId="LiveId" clId="{065F69DE-2A54-4752-87A6-1967E159952E}" dt="2021-07-22T15:32:46.204" v="3076" actId="164"/>
          <ac:cxnSpMkLst>
            <pc:docMk/>
            <pc:sldMk cId="2659016759" sldId="405"/>
            <ac:cxnSpMk id="67" creationId="{5354A8EE-ECEA-43C3-87DF-E1BF91E482A8}"/>
          </ac:cxnSpMkLst>
        </pc:cxnChg>
      </pc:sldChg>
      <pc:sldChg chg="modSp add mod">
        <pc:chgData name="김 민호" userId="0f5da431a89d92c6" providerId="LiveId" clId="{065F69DE-2A54-4752-87A6-1967E159952E}" dt="2021-07-22T15:11:26.007" v="1900"/>
        <pc:sldMkLst>
          <pc:docMk/>
          <pc:sldMk cId="2186650461" sldId="406"/>
        </pc:sldMkLst>
        <pc:spChg chg="mod">
          <ac:chgData name="김 민호" userId="0f5da431a89d92c6" providerId="LiveId" clId="{065F69DE-2A54-4752-87A6-1967E159952E}" dt="2021-07-22T15:11:26.007" v="1900"/>
          <ac:spMkLst>
            <pc:docMk/>
            <pc:sldMk cId="2186650461" sldId="406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2T15:10:10.935" v="1362" actId="20577"/>
          <ac:spMkLst>
            <pc:docMk/>
            <pc:sldMk cId="2186650461" sldId="406"/>
            <ac:spMk id="22" creationId="{F823846F-3B7C-443B-893A-9365AC7FF82C}"/>
          </ac:spMkLst>
        </pc:spChg>
        <pc:spChg chg="mod">
          <ac:chgData name="김 민호" userId="0f5da431a89d92c6" providerId="LiveId" clId="{065F69DE-2A54-4752-87A6-1967E159952E}" dt="2021-07-22T15:09:54.632" v="1326" actId="20577"/>
          <ac:spMkLst>
            <pc:docMk/>
            <pc:sldMk cId="2186650461" sldId="406"/>
            <ac:spMk id="58" creationId="{42F2F1C9-3848-42F6-A2F7-98F2F240BEE4}"/>
          </ac:spMkLst>
        </pc:spChg>
      </pc:sldChg>
      <pc:sldChg chg="addSp delSp modSp add mod">
        <pc:chgData name="김 민호" userId="0f5da431a89d92c6" providerId="LiveId" clId="{065F69DE-2A54-4752-87A6-1967E159952E}" dt="2021-07-22T15:34:27.313" v="3094" actId="478"/>
        <pc:sldMkLst>
          <pc:docMk/>
          <pc:sldMk cId="2829176697" sldId="407"/>
        </pc:sldMkLst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2" creationId="{00C06411-AB7F-4013-AA58-D9A53216C9CC}"/>
          </ac:spMkLst>
        </pc:spChg>
        <pc:spChg chg="mod">
          <ac:chgData name="김 민호" userId="0f5da431a89d92c6" providerId="LiveId" clId="{065F69DE-2A54-4752-87A6-1967E159952E}" dt="2021-07-22T15:13:25.131" v="2153" actId="6549"/>
          <ac:spMkLst>
            <pc:docMk/>
            <pc:sldMk cId="2829176697" sldId="407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4" creationId="{3CE21180-7E69-4477-A64F-649FA3386784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5" creationId="{677BCE6C-08D4-4F1C-AC33-599F0B4A7366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6" creationId="{5A5B88A4-BEBA-413C-B28C-2B90E1B21921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7" creationId="{40199712-EF17-4880-A4D8-4941E7032AE9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18" creationId="{CE89C10E-5414-42FB-B1B4-59A1E5A18149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20" creationId="{92EEC6CC-6280-4C3D-9275-687FD5FFD900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29" creationId="{81F5E4D8-9F52-448F-8952-36FF03BEE03D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1" creationId="{A8C3812A-73A7-46D3-9A02-06784DBA9876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2" creationId="{151776A6-B4A3-482A-8DF2-426FDB294D9D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3" creationId="{918EB7FC-763C-4F70-A7E3-54DF3F2F5C40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4" creationId="{8D06F3A8-DA0E-4838-BA08-75EC5056EF55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5" creationId="{860F0326-5198-45F2-BC7C-3825B23DC986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6" creationId="{B8EB0464-B55F-4AB7-A0BF-1F32494D9655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39" creationId="{B7CBEC27-C583-4362-820A-B38ED9F25AA3}"/>
          </ac:spMkLst>
        </pc:spChg>
        <pc:spChg chg="mod">
          <ac:chgData name="김 민호" userId="0f5da431a89d92c6" providerId="LiveId" clId="{065F69DE-2A54-4752-87A6-1967E159952E}" dt="2021-07-22T15:12:55.792" v="2146"/>
          <ac:spMkLst>
            <pc:docMk/>
            <pc:sldMk cId="2829176697" sldId="407"/>
            <ac:spMk id="40" creationId="{92D95BC6-E348-40A8-A7DA-A7C5D7EF414A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2" creationId="{DBD50A0A-75B7-4C36-A68E-476E8A391E17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3" creationId="{48CCA90F-8A15-48CC-8F45-42F8BD3C0B7F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4" creationId="{1755EBF6-9386-4FCE-AE33-716F3403454D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5" creationId="{0C203EA2-3726-4BDD-98FD-9F048BC97C72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6" creationId="{54F01B94-CB24-4D3C-9E1D-8A79179E7F41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47" creationId="{DB65FDB0-962C-4DFC-80A6-68CEAF9D912B}"/>
          </ac:spMkLst>
        </pc:spChg>
        <pc:spChg chg="del mod">
          <ac:chgData name="김 민호" userId="0f5da431a89d92c6" providerId="LiveId" clId="{065F69DE-2A54-4752-87A6-1967E159952E}" dt="2021-07-22T15:13:47.885" v="2155" actId="478"/>
          <ac:spMkLst>
            <pc:docMk/>
            <pc:sldMk cId="2829176697" sldId="407"/>
            <ac:spMk id="49" creationId="{EC5E6008-6102-424C-AFEA-8BE6725CC750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59" creationId="{7F033188-D374-43E7-B0D3-4DBBD8C2FDF4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0" creationId="{9F3B2917-5F52-4046-9C14-8F9A15943507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1" creationId="{3A03592D-197E-4BD4-911E-1C0A07025F41}"/>
          </ac:spMkLst>
        </pc:spChg>
        <pc:spChg chg="del mod">
          <ac:chgData name="김 민호" userId="0f5da431a89d92c6" providerId="LiveId" clId="{065F69DE-2A54-4752-87A6-1967E159952E}" dt="2021-07-22T15:13:51.549" v="2157" actId="478"/>
          <ac:spMkLst>
            <pc:docMk/>
            <pc:sldMk cId="2829176697" sldId="407"/>
            <ac:spMk id="62" creationId="{380BD7B0-E7D0-404E-96B3-2C222E69B53A}"/>
          </ac:spMkLst>
        </pc:spChg>
        <pc:spChg chg="del mod">
          <ac:chgData name="김 민호" userId="0f5da431a89d92c6" providerId="LiveId" clId="{065F69DE-2A54-4752-87A6-1967E159952E}" dt="2021-07-22T15:13:52.873" v="2158" actId="478"/>
          <ac:spMkLst>
            <pc:docMk/>
            <pc:sldMk cId="2829176697" sldId="407"/>
            <ac:spMk id="63" creationId="{BDAFB838-4B05-4066-8983-DA5A2127BBC9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4" creationId="{2B9ECA7C-D6AE-450F-80CE-C520BAA85DF3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5" creationId="{C83C73CC-1400-4151-A1F2-1AEDC6E86ECE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8" creationId="{1B243C64-E36F-44FD-A5FF-1DC8181AC44A}"/>
          </ac:spMkLst>
        </pc:spChg>
        <pc:spChg chg="mod">
          <ac:chgData name="김 민호" userId="0f5da431a89d92c6" providerId="LiveId" clId="{065F69DE-2A54-4752-87A6-1967E159952E}" dt="2021-07-22T15:13:13.796" v="2150" actId="571"/>
          <ac:spMkLst>
            <pc:docMk/>
            <pc:sldMk cId="2829176697" sldId="407"/>
            <ac:spMk id="69" creationId="{98440B07-2EE4-4D92-B53A-2C3BDCBB79AE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1" creationId="{6C0B4A6D-22CE-46BA-9388-E68AC04057DC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2" creationId="{267E043A-7C1E-4305-BCC6-FF8058988A6D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3" creationId="{B5CC09E6-8188-495D-9067-4E9191C20C29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4" creationId="{94E53F72-5FA4-4F5D-A298-14F751F9E266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5" creationId="{69177875-1659-4E04-A913-794B8F65C193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6" creationId="{8CA4E6D9-3C16-44F4-81ED-1E847F5F4E4C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78" creationId="{0F513505-59F5-459A-BBDC-4A22D55C6314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85" creationId="{A98D0D1F-14B5-48EB-9873-695DC92698A9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86" creationId="{068CD2EC-FDE3-4427-B874-8E8B48BBECF1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87" creationId="{E9DC283D-7406-4823-83D2-C0829D408121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88" creationId="{9D216788-2EBC-4891-A49B-A18051425538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89" creationId="{7EE57D83-9D02-4D25-B576-D4FE76E38E3D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90" creationId="{20735F31-555D-4228-B3FE-EF2787ED3497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91" creationId="{DB3BD15D-89E1-4087-9433-66701A3CE5D8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94" creationId="{78333A90-9CF5-4FEE-86F3-FF14BEF8869C}"/>
          </ac:spMkLst>
        </pc:spChg>
        <pc:spChg chg="mod">
          <ac:chgData name="김 민호" userId="0f5da431a89d92c6" providerId="LiveId" clId="{065F69DE-2A54-4752-87A6-1967E159952E}" dt="2021-07-22T15:33:03.632" v="3079"/>
          <ac:spMkLst>
            <pc:docMk/>
            <pc:sldMk cId="2829176697" sldId="407"/>
            <ac:spMk id="95" creationId="{B24ACEA9-2D97-4E59-89FE-8B4B002730B6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97" creationId="{834C0A39-C37B-4ED8-AAA2-7B967B5D4854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98" creationId="{A276CD5F-D79E-46A4-8DDA-7F26B783C9CB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99" creationId="{F7D67C16-31EC-43D0-92F1-3F05EF04E982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00" creationId="{63BE5E16-4DB5-441B-8B0D-AC9800B8B415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01" creationId="{7B0D8BF6-0B0A-4F36-AE89-EFCB5FDF7463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02" creationId="{0579DC4A-94C4-4B5D-80A6-0D93F969126B}"/>
          </ac:spMkLst>
        </pc:spChg>
        <pc:spChg chg="del mod">
          <ac:chgData name="김 민호" userId="0f5da431a89d92c6" providerId="LiveId" clId="{065F69DE-2A54-4752-87A6-1967E159952E}" dt="2021-07-22T15:34:12.689" v="3084" actId="478"/>
          <ac:spMkLst>
            <pc:docMk/>
            <pc:sldMk cId="2829176697" sldId="407"/>
            <ac:spMk id="104" creationId="{80863654-37C0-46DF-BA53-AD42E83A58B2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11" creationId="{0F56D54A-D415-474F-AB6B-38C73FB3AED4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12" creationId="{7ABF04CA-DDFF-4468-9FA4-409F75126BD3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13" creationId="{2FC7B21A-1224-4CEA-8D95-85A4CFE6B384}"/>
          </ac:spMkLst>
        </pc:spChg>
        <pc:spChg chg="del mod">
          <ac:chgData name="김 민호" userId="0f5da431a89d92c6" providerId="LiveId" clId="{065F69DE-2A54-4752-87A6-1967E159952E}" dt="2021-07-22T15:34:25.971" v="3093" actId="478"/>
          <ac:spMkLst>
            <pc:docMk/>
            <pc:sldMk cId="2829176697" sldId="407"/>
            <ac:spMk id="114" creationId="{E74F9684-32F4-4ACE-A8CA-2EBB65D4BE13}"/>
          </ac:spMkLst>
        </pc:spChg>
        <pc:spChg chg="del mod">
          <ac:chgData name="김 민호" userId="0f5da431a89d92c6" providerId="LiveId" clId="{065F69DE-2A54-4752-87A6-1967E159952E}" dt="2021-07-22T15:34:20.389" v="3091" actId="478"/>
          <ac:spMkLst>
            <pc:docMk/>
            <pc:sldMk cId="2829176697" sldId="407"/>
            <ac:spMk id="115" creationId="{4CB213DB-A78C-482C-8940-B3F7B5A1B6F9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16" creationId="{B79F21E8-A83B-4D02-A940-E77FBCCE7701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17" creationId="{2DA3FFD7-3E92-4452-88D3-F38327896661}"/>
          </ac:spMkLst>
        </pc:spChg>
        <pc:spChg chg="mod">
          <ac:chgData name="김 민호" userId="0f5da431a89d92c6" providerId="LiveId" clId="{065F69DE-2A54-4752-87A6-1967E159952E}" dt="2021-07-22T15:34:17.666" v="3089" actId="6549"/>
          <ac:spMkLst>
            <pc:docMk/>
            <pc:sldMk cId="2829176697" sldId="407"/>
            <ac:spMk id="120" creationId="{BF659082-FEAB-4B51-8F1F-F5E389129227}"/>
          </ac:spMkLst>
        </pc:spChg>
        <pc:spChg chg="mod">
          <ac:chgData name="김 민호" userId="0f5da431a89d92c6" providerId="LiveId" clId="{065F69DE-2A54-4752-87A6-1967E159952E}" dt="2021-07-22T15:34:11.502" v="3083" actId="571"/>
          <ac:spMkLst>
            <pc:docMk/>
            <pc:sldMk cId="2829176697" sldId="407"/>
            <ac:spMk id="121" creationId="{C4DBB7E6-54F4-4B1D-A270-B28D19779026}"/>
          </ac:spMkLst>
        </pc:spChg>
        <pc:grpChg chg="add del mod">
          <ac:chgData name="김 민호" userId="0f5da431a89d92c6" providerId="LiveId" clId="{065F69DE-2A54-4752-87A6-1967E159952E}" dt="2021-07-22T15:33:05.175" v="3080" actId="478"/>
          <ac:grpSpMkLst>
            <pc:docMk/>
            <pc:sldMk cId="2829176697" sldId="407"/>
            <ac:grpSpMk id="11" creationId="{E28D0207-3FC5-4813-8E39-907A4BEF9E00}"/>
          </ac:grpSpMkLst>
        </pc:grpChg>
        <pc:grpChg chg="add del mod">
          <ac:chgData name="김 민호" userId="0f5da431a89d92c6" providerId="LiveId" clId="{065F69DE-2A54-4752-87A6-1967E159952E}" dt="2021-07-22T15:33:14.258" v="3082" actId="478"/>
          <ac:grpSpMkLst>
            <pc:docMk/>
            <pc:sldMk cId="2829176697" sldId="407"/>
            <ac:grpSpMk id="41" creationId="{2CA589C5-EBD8-48CB-A69C-DF9440B2DD55}"/>
          </ac:grpSpMkLst>
        </pc:grpChg>
        <pc:grpChg chg="add mod">
          <ac:chgData name="김 민호" userId="0f5da431a89d92c6" providerId="LiveId" clId="{065F69DE-2A54-4752-87A6-1967E159952E}" dt="2021-07-22T15:33:12.273" v="3081" actId="1076"/>
          <ac:grpSpMkLst>
            <pc:docMk/>
            <pc:sldMk cId="2829176697" sldId="407"/>
            <ac:grpSpMk id="70" creationId="{4C68ED6E-1CA5-4A7D-90B3-005446D00DCC}"/>
          </ac:grpSpMkLst>
        </pc:grpChg>
        <pc:grpChg chg="add del mod">
          <ac:chgData name="김 민호" userId="0f5da431a89d92c6" providerId="LiveId" clId="{065F69DE-2A54-4752-87A6-1967E159952E}" dt="2021-07-22T15:34:14.211" v="3086" actId="478"/>
          <ac:grpSpMkLst>
            <pc:docMk/>
            <pc:sldMk cId="2829176697" sldId="407"/>
            <ac:grpSpMk id="96" creationId="{41E71F82-8141-4445-9C2A-A01444E5AB34}"/>
          </ac:grpSpMkLst>
        </pc:grp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19" creationId="{28119B1F-6AC6-4989-B817-7417AF843509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1" creationId="{82FEA657-6987-4357-94ED-D45E565BD74A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3" creationId="{E6E43389-0ED7-48C1-BD89-3C85265106D7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4" creationId="{532C0C71-3F22-48A0-AB6E-8E87323795E6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5" creationId="{BB59B072-7922-4CA2-87DC-F5BD80C08328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6" creationId="{378686F3-DE42-47ED-AFBD-A78AB2EC57F1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28" creationId="{62223F65-F5E9-48ED-945B-7A9B07AF8556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37" creationId="{19058051-1D9F-4A9D-88D5-A534A319318E}"/>
          </ac:cxnSpMkLst>
        </pc:cxnChg>
        <pc:cxnChg chg="mod">
          <ac:chgData name="김 민호" userId="0f5da431a89d92c6" providerId="LiveId" clId="{065F69DE-2A54-4752-87A6-1967E159952E}" dt="2021-07-22T15:33:05.175" v="3080" actId="478"/>
          <ac:cxnSpMkLst>
            <pc:docMk/>
            <pc:sldMk cId="2829176697" sldId="407"/>
            <ac:cxnSpMk id="38" creationId="{712D2D7A-DE7A-486C-B8EA-1C8904036547}"/>
          </ac:cxnSpMkLst>
        </pc:cxnChg>
        <pc:cxnChg chg="del mod">
          <ac:chgData name="김 민호" userId="0f5da431a89d92c6" providerId="LiveId" clId="{065F69DE-2A54-4752-87A6-1967E159952E}" dt="2021-07-22T15:13:46.930" v="2154" actId="478"/>
          <ac:cxnSpMkLst>
            <pc:docMk/>
            <pc:sldMk cId="2829176697" sldId="407"/>
            <ac:cxnSpMk id="48" creationId="{B5CB94E5-23FC-47BE-90D3-26E1638E18D8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50" creationId="{E647889B-329D-43E9-B30F-989D3169F7B2}"/>
          </ac:cxnSpMkLst>
        </pc:cxnChg>
        <pc:cxnChg chg="del mod">
          <ac:chgData name="김 민호" userId="0f5da431a89d92c6" providerId="LiveId" clId="{065F69DE-2A54-4752-87A6-1967E159952E}" dt="2021-07-22T15:13:50.618" v="2156" actId="478"/>
          <ac:cxnSpMkLst>
            <pc:docMk/>
            <pc:sldMk cId="2829176697" sldId="407"/>
            <ac:cxnSpMk id="51" creationId="{F02CE090-C0D9-41E6-A487-0B0E862C4FE7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52" creationId="{F8D7FEB8-F406-413B-82FA-874493B94719}"/>
          </ac:cxnSpMkLst>
        </pc:cxnChg>
        <pc:cxnChg chg="del mod">
          <ac:chgData name="김 민호" userId="0f5da431a89d92c6" providerId="LiveId" clId="{065F69DE-2A54-4752-87A6-1967E159952E}" dt="2021-07-22T15:13:54.115" v="2159" actId="478"/>
          <ac:cxnSpMkLst>
            <pc:docMk/>
            <pc:sldMk cId="2829176697" sldId="407"/>
            <ac:cxnSpMk id="53" creationId="{8B396E39-AA3C-4CAC-A2DA-89AD57EF5CE2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54" creationId="{3839E6E5-6BD6-40C9-893C-3C4319B40EFA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57" creationId="{D2477BBC-AE00-4E93-A712-091EAE2774CC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66" creationId="{B2AA1911-28E9-429D-A5E2-654ECD193110}"/>
          </ac:cxnSpMkLst>
        </pc:cxnChg>
        <pc:cxnChg chg="mod">
          <ac:chgData name="김 민호" userId="0f5da431a89d92c6" providerId="LiveId" clId="{065F69DE-2A54-4752-87A6-1967E159952E}" dt="2021-07-22T15:33:14.258" v="3082" actId="478"/>
          <ac:cxnSpMkLst>
            <pc:docMk/>
            <pc:sldMk cId="2829176697" sldId="407"/>
            <ac:cxnSpMk id="67" creationId="{A27BCCC9-06C9-476F-B396-7AE7ACD5E34E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77" creationId="{A23385CB-0625-4A14-80CC-D19A765DA6B6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79" creationId="{9A35723C-F1F5-41FF-A756-10ABCE35FD0A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80" creationId="{1574DAE3-F273-4924-9A0B-96B6F696B282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81" creationId="{7AC0A549-7B7D-46C9-88D8-02ED7F02E9A8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82" creationId="{298DFCE8-BC72-4706-BB20-16CAB458ECD1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83" creationId="{F08EE81B-1378-4A97-A49C-B61ECA464980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84" creationId="{228BF540-7009-4554-89E8-3FFFF364AE8F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92" creationId="{367367FF-E4F3-419C-8233-FD79F50FC856}"/>
          </ac:cxnSpMkLst>
        </pc:cxnChg>
        <pc:cxnChg chg="mod">
          <ac:chgData name="김 민호" userId="0f5da431a89d92c6" providerId="LiveId" clId="{065F69DE-2A54-4752-87A6-1967E159952E}" dt="2021-07-22T15:33:03.632" v="3079"/>
          <ac:cxnSpMkLst>
            <pc:docMk/>
            <pc:sldMk cId="2829176697" sldId="407"/>
            <ac:cxnSpMk id="93" creationId="{90F03B7B-DD0B-41EF-9CDD-592F0FBD18F3}"/>
          </ac:cxnSpMkLst>
        </pc:cxnChg>
        <pc:cxnChg chg="del mod">
          <ac:chgData name="김 민호" userId="0f5da431a89d92c6" providerId="LiveId" clId="{065F69DE-2A54-4752-87A6-1967E159952E}" dt="2021-07-22T15:34:15.173" v="3087" actId="478"/>
          <ac:cxnSpMkLst>
            <pc:docMk/>
            <pc:sldMk cId="2829176697" sldId="407"/>
            <ac:cxnSpMk id="103" creationId="{6024A1E5-1913-4465-8B5E-8E081A8CC4B6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05" creationId="{B1801A58-5321-40E7-8165-86AA877DAC1E}"/>
          </ac:cxnSpMkLst>
        </pc:cxnChg>
        <pc:cxnChg chg="del mod">
          <ac:chgData name="김 민호" userId="0f5da431a89d92c6" providerId="LiveId" clId="{065F69DE-2A54-4752-87A6-1967E159952E}" dt="2021-07-22T15:34:27.313" v="3094" actId="478"/>
          <ac:cxnSpMkLst>
            <pc:docMk/>
            <pc:sldMk cId="2829176697" sldId="407"/>
            <ac:cxnSpMk id="106" creationId="{C1F1AD97-9035-4E93-84C8-728557A27A97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07" creationId="{5F37D464-A4AF-4719-ADEA-2BB29F620CE6}"/>
          </ac:cxnSpMkLst>
        </pc:cxnChg>
        <pc:cxnChg chg="del mod">
          <ac:chgData name="김 민호" userId="0f5da431a89d92c6" providerId="LiveId" clId="{065F69DE-2A54-4752-87A6-1967E159952E}" dt="2021-07-22T15:34:21.796" v="3092" actId="478"/>
          <ac:cxnSpMkLst>
            <pc:docMk/>
            <pc:sldMk cId="2829176697" sldId="407"/>
            <ac:cxnSpMk id="108" creationId="{ABAA196B-32E7-4BB3-BD7F-50B7FAA9E456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09" creationId="{1DCC2770-751C-433B-9E6A-018EC0C301D2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10" creationId="{EE61DB4C-EF3C-4DF3-989D-9A8F643C5065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18" creationId="{4A6BE1E8-8B18-4732-A0E4-D6523086692C}"/>
          </ac:cxnSpMkLst>
        </pc:cxnChg>
        <pc:cxnChg chg="mod">
          <ac:chgData name="김 민호" userId="0f5da431a89d92c6" providerId="LiveId" clId="{065F69DE-2A54-4752-87A6-1967E159952E}" dt="2021-07-22T15:34:14.211" v="3086" actId="478"/>
          <ac:cxnSpMkLst>
            <pc:docMk/>
            <pc:sldMk cId="2829176697" sldId="407"/>
            <ac:cxnSpMk id="119" creationId="{E9F0C33F-466F-42F8-81FF-06C88B7AD929}"/>
          </ac:cxnSpMkLst>
        </pc:cxnChg>
      </pc:sldChg>
      <pc:sldChg chg="modSp add mod">
        <pc:chgData name="김 민호" userId="0f5da431a89d92c6" providerId="LiveId" clId="{065F69DE-2A54-4752-87A6-1967E159952E}" dt="2021-07-23T08:56:16.204" v="3295"/>
        <pc:sldMkLst>
          <pc:docMk/>
          <pc:sldMk cId="721986880" sldId="408"/>
        </pc:sldMkLst>
        <pc:spChg chg="mod">
          <ac:chgData name="김 민호" userId="0f5da431a89d92c6" providerId="LiveId" clId="{065F69DE-2A54-4752-87A6-1967E159952E}" dt="2021-07-23T08:56:16.204" v="3295"/>
          <ac:spMkLst>
            <pc:docMk/>
            <pc:sldMk cId="721986880" sldId="408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2T15:14:33.181" v="2191"/>
          <ac:spMkLst>
            <pc:docMk/>
            <pc:sldMk cId="721986880" sldId="408"/>
            <ac:spMk id="22" creationId="{F823846F-3B7C-443B-893A-9365AC7FF82C}"/>
          </ac:spMkLst>
        </pc:spChg>
      </pc:sldChg>
      <pc:sldChg chg="addSp delSp modSp add mod modAnim">
        <pc:chgData name="김 민호" userId="0f5da431a89d92c6" providerId="LiveId" clId="{065F69DE-2A54-4752-87A6-1967E159952E}" dt="2021-07-22T17:33:30.323" v="3168"/>
        <pc:sldMkLst>
          <pc:docMk/>
          <pc:sldMk cId="1260515879" sldId="409"/>
        </pc:sldMkLst>
        <pc:spChg chg="add del mod">
          <ac:chgData name="김 민호" userId="0f5da431a89d92c6" providerId="LiveId" clId="{065F69DE-2A54-4752-87A6-1967E159952E}" dt="2021-07-22T15:23:32.183" v="2959" actId="478"/>
          <ac:spMkLst>
            <pc:docMk/>
            <pc:sldMk cId="1260515879" sldId="409"/>
            <ac:spMk id="4" creationId="{C0C24F86-4B1B-4250-91C8-9D5FC5ED8274}"/>
          </ac:spMkLst>
        </pc:spChg>
        <pc:spChg chg="del">
          <ac:chgData name="김 민호" userId="0f5da431a89d92c6" providerId="LiveId" clId="{065F69DE-2A54-4752-87A6-1967E159952E}" dt="2021-07-22T15:23:31.634" v="2958" actId="478"/>
          <ac:spMkLst>
            <pc:docMk/>
            <pc:sldMk cId="1260515879" sldId="409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15" creationId="{6C486214-3DB6-4581-948F-72422B7B972F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16" creationId="{945FCE5A-C79C-4B04-8EC7-5985CCE0E46D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17" creationId="{671BBA38-D890-43AF-B66F-EA6BAFEFAEA5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18" creationId="{C8E76B5A-F743-4C40-8F47-E1E7AF34B8EB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19" creationId="{4D995703-3CA2-4409-9435-B78C105631A2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20" creationId="{A9079A25-9FE1-4B0A-AD2F-30D5DBC97F85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23" creationId="{6C45F2A8-44FB-497E-BB0D-DE0AA3F02B41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2" creationId="{49FAAA14-3509-494D-9C09-C441F0C6528D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3" creationId="{855A6524-9F3A-472A-97E6-B3225E300164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4" creationId="{9724E197-E3F3-4532-BF86-0258CEA57316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5" creationId="{473BB9F8-DE95-4E82-9052-E92BDCF9FF08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6" creationId="{7186D0B1-6DA8-47D4-AA93-52C9B2D277AB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7" creationId="{A2A3B0BA-AF27-40F8-88C4-9AF6FC963F12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38" creationId="{E34EE626-A2C3-4386-865B-E01A92443E95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41" creationId="{FDA33F87-01DB-4ACB-9006-D90BB9E6D8A5}"/>
          </ac:spMkLst>
        </pc:spChg>
        <pc:spChg chg="mod">
          <ac:chgData name="김 민호" userId="0f5da431a89d92c6" providerId="LiveId" clId="{065F69DE-2A54-4752-87A6-1967E159952E}" dt="2021-07-22T15:23:35.086" v="2960"/>
          <ac:spMkLst>
            <pc:docMk/>
            <pc:sldMk cId="1260515879" sldId="409"/>
            <ac:spMk id="42" creationId="{0033EC2C-94FD-4D7A-A20A-732F7900893B}"/>
          </ac:spMkLst>
        </pc:spChg>
        <pc:spChg chg="add del mod">
          <ac:chgData name="김 민호" userId="0f5da431a89d92c6" providerId="LiveId" clId="{065F69DE-2A54-4752-87A6-1967E159952E}" dt="2021-07-22T16:15:50.880" v="3115" actId="478"/>
          <ac:spMkLst>
            <pc:docMk/>
            <pc:sldMk cId="1260515879" sldId="409"/>
            <ac:spMk id="43" creationId="{191C30A5-9DC0-41AB-919E-F51136223425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45" creationId="{17EBEF2D-4775-4A9F-8176-5FD3F2C6CD42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46" creationId="{2C03FBE7-BFD7-44E0-9051-8CC2ADCEC82B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47" creationId="{7C71F0E0-5B7C-437F-8E5F-BFC79C15A9F3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48" creationId="{AB0D561B-7D30-457D-95DC-3406911598AC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49" creationId="{5075E4BB-E124-4912-A409-0E142DA7A3E5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50" creationId="{DB284225-9BFA-4F38-A317-E68278BC7BBB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52" creationId="{99A055D1-56EC-4A91-A702-6F1DBA6191B5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2" creationId="{5D8BEF60-E367-4677-B847-6BC45F985B01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3" creationId="{193711F8-3530-4E6F-A0F2-E19082051C29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4" creationId="{5FD98B61-598A-4DC6-AD0E-BE8C76B5B252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5" creationId="{69C646B4-EFEB-4B34-B96F-8585C54A0999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6" creationId="{53F8ECFD-7C6E-47DF-9125-FACC9D106DC7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7" creationId="{9BB2C2BA-AB51-4D8C-8929-A502BDEFBEC2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68" creationId="{567D9E45-682B-426A-9DF0-F1576232E531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71" creationId="{0A0F625F-AB87-465D-80EE-8D9103FFB6C9}"/>
          </ac:spMkLst>
        </pc:spChg>
        <pc:spChg chg="mod">
          <ac:chgData name="김 민호" userId="0f5da431a89d92c6" providerId="LiveId" clId="{065F69DE-2A54-4752-87A6-1967E159952E}" dt="2021-07-22T15:28:01.130" v="2965" actId="571"/>
          <ac:spMkLst>
            <pc:docMk/>
            <pc:sldMk cId="1260515879" sldId="409"/>
            <ac:spMk id="72" creationId="{A69552EB-D95C-490B-AE28-D8A873B7B62E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4" creationId="{2AA5A375-53C7-43DA-931A-6518409C9E1B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5" creationId="{D380A2AF-606E-496A-BD39-32691FF78537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6" creationId="{8D2EBEF1-A8DD-4C68-AA42-71078AFEC369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7" creationId="{BE12586F-B4AF-45E7-9024-B7F944DBCE9A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8" creationId="{A36938B0-9B50-4969-9310-996FCAFCB6E6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79" creationId="{FF2C68AB-ECB8-4291-A423-B50D25AAD34D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81" creationId="{82BDA292-34E6-4D57-AD2E-9098057F6829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88" creationId="{D01D0972-91A7-4D97-9CDE-FBBE436DE4CF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89" creationId="{F15FBDD0-3111-4633-B122-3931D4F79C0D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0" creationId="{879A50A9-4515-4D9E-BB2E-DE74B168DCB4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1" creationId="{FB9F9714-41E8-40C2-B5AC-95E5FE068D0A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2" creationId="{6D9A1929-238E-4C1C-8730-D10CC9ECA075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3" creationId="{E0263396-36C8-4F40-A4D0-AF2D210912D1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4" creationId="{6B8FD8B7-6047-4499-AA98-1D66DEB0542C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7" creationId="{076A4844-FDD1-4253-82CE-F198175C391B}"/>
          </ac:spMkLst>
        </pc:spChg>
        <pc:spChg chg="mod">
          <ac:chgData name="김 민호" userId="0f5da431a89d92c6" providerId="LiveId" clId="{065F69DE-2A54-4752-87A6-1967E159952E}" dt="2021-07-22T15:28:10.298" v="2966" actId="571"/>
          <ac:spMkLst>
            <pc:docMk/>
            <pc:sldMk cId="1260515879" sldId="409"/>
            <ac:spMk id="98" creationId="{8AE2834D-A4F8-4FFC-B155-872F82DC1F22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0" creationId="{FACAF654-3259-445D-94AD-DF3CC8D3D3CD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1" creationId="{07EE1D2C-8CAC-4096-A659-7B5C66FD15DC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2" creationId="{BFBD7CC9-3173-4904-9868-0DE611AD51FC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3" creationId="{B2FABD79-5427-4CF9-BFC0-391A1782E199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4" creationId="{1493853F-2073-452D-9855-AA11C1AF08E6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5" creationId="{00AA8733-EDC2-4A2C-9400-1CB31566EA9C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07" creationId="{9AC772FB-B1A3-4088-B421-4F50AD6C7E04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4" creationId="{0BA53690-024C-44E5-AE4E-07626AB3B663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5" creationId="{33011084-168E-47B8-9279-5325ACDE79A1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6" creationId="{47CA5AC3-A854-4C91-A995-59CB6C280AFE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7" creationId="{587238B0-F66D-4AC2-9346-915B7263DC38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8" creationId="{A00BD022-2684-4087-B16C-7F738AF02BB3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19" creationId="{2CDCFB5C-0652-42D7-BD7E-794F945B393B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20" creationId="{6131ECA2-D51C-4B46-B655-C4DA3C2188BC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23" creationId="{D7C0F5CB-673C-4AF8-9C6F-C31C69F432BD}"/>
          </ac:spMkLst>
        </pc:spChg>
        <pc:spChg chg="mod">
          <ac:chgData name="김 민호" userId="0f5da431a89d92c6" providerId="LiveId" clId="{065F69DE-2A54-4752-87A6-1967E159952E}" dt="2021-07-22T15:28:52.137" v="2971" actId="571"/>
          <ac:spMkLst>
            <pc:docMk/>
            <pc:sldMk cId="1260515879" sldId="409"/>
            <ac:spMk id="124" creationId="{E7DB9E74-1500-45FF-A4FB-6F949BFA0C24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29" creationId="{BEF83616-9F99-4798-9862-625D371DCB34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0" creationId="{F41DB4F0-35A3-4043-9D91-9C0CAE38B561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1" creationId="{4B6ED7BC-FDEF-4DBC-82C0-AE9ED5ACF32A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2" creationId="{86D63BB9-8EE4-4628-A1C5-6A58C7914BE9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3" creationId="{9507C946-6BB0-40DE-B585-39E6D2B9B2B5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4" creationId="{A1D295E6-2C51-49C0-BC38-09A37ED65697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36" creationId="{564F86D7-C252-483C-BBE9-DB5AA820B912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3" creationId="{1AA92A3B-4FE5-4EA2-87F1-44B7B2FD496E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4" creationId="{A25AE0AC-876C-4B7F-BC6C-761D8FDA104A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5" creationId="{82B83C9A-0207-4EF5-B5CA-FB7F8AB4BEF4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6" creationId="{816BC711-C15C-4017-A58B-0ED0143F8D9B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7" creationId="{959F1603-0537-4648-AA30-43F54B3366E5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8" creationId="{B73490A2-1DFA-4E97-B5D3-DA67B6247493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49" creationId="{CC5E7976-03AF-452E-95F6-372EFD5D8BCD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2" creationId="{789476DC-5019-4C49-8730-EBD8A9AD124C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3" creationId="{E340F3E1-0AEB-4F33-A5FC-CA3ACF710E72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4" creationId="{F7DCD223-C313-4CFF-84AE-31AF0F69EA4E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5" creationId="{6B297E50-2C7C-429C-904B-3C4B39B33BC8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6" creationId="{A9F7BD8E-D53A-41E0-8C8A-45602B60DDD9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7" creationId="{0F41DB0B-B227-4D48-B8AB-0DBA01DC6AF7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8" creationId="{C91650A5-1837-413E-807C-A759E32764F6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59" creationId="{DEA83AB9-D8F1-40BA-997E-C13E0D737838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61" creationId="{A23ED4D5-1DFC-425B-AC3C-31FC7E55670F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68" creationId="{5AC6B9F9-7A84-4BF9-92DF-45ACBC38EC57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69" creationId="{3605696F-32E2-4D74-B14B-D45F25381430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0" creationId="{31B9A9B3-4A9D-42A3-B5BD-2AD1BEA265B7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1" creationId="{ABD29800-2920-4CA3-980A-7C40D6B23133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2" creationId="{800EDBDA-6852-450B-BC6F-D89BE990A6C4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3" creationId="{3B958863-CFF5-42DC-B4F5-467423DA5E0F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4" creationId="{B38F0036-32F3-446F-887F-995F45C38D0D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7" creationId="{08B19144-8A21-4F30-99C5-348B3D1104BC}"/>
          </ac:spMkLst>
        </pc:spChg>
        <pc:spChg chg="mod">
          <ac:chgData name="김 민호" userId="0f5da431a89d92c6" providerId="LiveId" clId="{065F69DE-2A54-4752-87A6-1967E159952E}" dt="2021-07-22T15:31:01.933" v="3055" actId="571"/>
          <ac:spMkLst>
            <pc:docMk/>
            <pc:sldMk cId="1260515879" sldId="409"/>
            <ac:spMk id="178" creationId="{A85F5412-A10E-4FD2-995F-9A65908B3FED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1" creationId="{7120820A-5015-49A4-9C6E-CADA5F554DEF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2" creationId="{AD1EFCCB-FA54-4F84-85DA-FBCF7C50285E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3" creationId="{B91DF595-90B3-46CF-9586-544760F2ACDF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4" creationId="{4611A380-E3D8-484F-A05E-D62A8A9822F2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5" creationId="{3EABDC0A-A6CB-4E38-9ECE-22D6E51D9FA6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6" creationId="{7A10CE7D-5585-426B-A785-CA5396312458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88" creationId="{11B141A8-17F7-48E6-916B-8F99AB35B34C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95" creationId="{519BA109-A8F2-472E-B7B3-8099B2952164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96" creationId="{361FBE71-9E53-4C98-BC68-A6D6C2A34F68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97" creationId="{6BE4CB8F-6459-4FD7-888E-A3C1AFB63C67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98" creationId="{9E433DF5-057D-4277-812F-58FCB5D1997D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199" creationId="{1C59C553-2A42-4145-958B-FF1680D81D8E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200" creationId="{10128A6B-E801-416D-B9C8-A2A3766A6C72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201" creationId="{B39B129D-9A7C-4FE4-BF59-E9323696476D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204" creationId="{51927AB0-39F1-41C9-9E3A-3D3D82393117}"/>
          </ac:spMkLst>
        </pc:spChg>
        <pc:spChg chg="mod">
          <ac:chgData name="김 민호" userId="0f5da431a89d92c6" providerId="LiveId" clId="{065F69DE-2A54-4752-87A6-1967E159952E}" dt="2021-07-22T16:14:59.145" v="3096"/>
          <ac:spMkLst>
            <pc:docMk/>
            <pc:sldMk cId="1260515879" sldId="409"/>
            <ac:spMk id="205" creationId="{02C0C99F-591E-4926-806C-7EFDE45460B5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07" creationId="{19DC2638-EA2A-4847-9246-CB1BF379119F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08" creationId="{0717061E-F40B-4CD7-9217-D27D65741D22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09" creationId="{3DF664FF-FC8A-48D0-8CEB-D8E54B071FC7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10" creationId="{911A1C9B-6F6C-4FA7-8BD2-1A3ED9FD82B0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11" creationId="{5680A955-C73D-481D-955B-C55AC8765213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12" creationId="{58CF8C41-ED88-448E-9BAE-E703A3B09A4B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14" creationId="{E68CF564-B22D-42CC-9AAB-51F0A455ECFB}"/>
          </ac:spMkLst>
        </pc:spChg>
        <pc:spChg chg="mod">
          <ac:chgData name="김 민호" userId="0f5da431a89d92c6" providerId="LiveId" clId="{065F69DE-2A54-4752-87A6-1967E159952E}" dt="2021-07-22T16:19:06.911" v="3133" actId="113"/>
          <ac:spMkLst>
            <pc:docMk/>
            <pc:sldMk cId="1260515879" sldId="409"/>
            <ac:spMk id="221" creationId="{34EDE09C-1035-48B2-A921-0C521CD9DF92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2" creationId="{574A8CCB-D40B-4C39-B50E-A93D7683BC7E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3" creationId="{EDBA6521-92A7-415F-87DD-8AB87677BE9E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4" creationId="{C508CB3A-F77F-4D4A-9DC5-5EDD5EF98463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5" creationId="{D86C62D9-0479-4302-8636-3DD347283B81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6" creationId="{7D4C7E30-1E0F-40CD-A981-D6EC52B6B367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27" creationId="{2B43C6D3-589A-45C9-98A9-8DF492EB099C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30" creationId="{537C33D1-AC0B-455E-A288-01A33DFA563D}"/>
          </ac:spMkLst>
        </pc:spChg>
        <pc:spChg chg="mod">
          <ac:chgData name="김 민호" userId="0f5da431a89d92c6" providerId="LiveId" clId="{065F69DE-2A54-4752-87A6-1967E159952E}" dt="2021-07-22T16:15:15.632" v="3104"/>
          <ac:spMkLst>
            <pc:docMk/>
            <pc:sldMk cId="1260515879" sldId="409"/>
            <ac:spMk id="231" creationId="{493C8346-E3D8-41AD-BCAD-B1CF0107DBDA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4" creationId="{611C9E6F-F8DC-403B-8D58-D088267574F8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5" creationId="{DB93A0BA-770F-400B-A21A-4C5243F1BAC2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6" creationId="{468E5FB8-ADD6-42EA-9431-AC64C0967A03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7" creationId="{DCA2E2F3-F64C-4D6A-BB71-155BB1135C96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8" creationId="{164D334D-E562-4936-9BF7-0C1771D7BEE7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39" creationId="{23C3B4E1-E289-4662-AAE9-68D4D6F2C618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41" creationId="{24055093-8C64-42E8-91A2-DE13E6C74A38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48" creationId="{038A4E98-01E7-428C-B7C7-83D6C05DDF12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49" creationId="{3F071A9B-1BAF-4970-8E4F-4D7FA3B83C0C}"/>
          </ac:spMkLst>
        </pc:spChg>
        <pc:spChg chg="mod">
          <ac:chgData name="김 민호" userId="0f5da431a89d92c6" providerId="LiveId" clId="{065F69DE-2A54-4752-87A6-1967E159952E}" dt="2021-07-22T16:19:10.397" v="3135" actId="113"/>
          <ac:spMkLst>
            <pc:docMk/>
            <pc:sldMk cId="1260515879" sldId="409"/>
            <ac:spMk id="250" creationId="{53E9E32D-7A4E-4205-81F0-CF4EA969E262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1" creationId="{D8C380CD-2AD2-4130-BC90-D6ECB44D87B9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2" creationId="{55843F4D-8459-42E9-8064-E5C6C251C863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3" creationId="{C362A9D8-D633-40D7-9B4E-B1327C004D23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4" creationId="{FC821FCE-819E-46E8-A458-9A0A38C6F106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7" creationId="{C30DF3FD-AF94-4326-98F3-2035DC6A8A12}"/>
          </ac:spMkLst>
        </pc:spChg>
        <pc:spChg chg="mod">
          <ac:chgData name="김 민호" userId="0f5da431a89d92c6" providerId="LiveId" clId="{065F69DE-2A54-4752-87A6-1967E159952E}" dt="2021-07-22T16:15:27.204" v="3107"/>
          <ac:spMkLst>
            <pc:docMk/>
            <pc:sldMk cId="1260515879" sldId="409"/>
            <ac:spMk id="258" creationId="{52853EC8-37FF-42E7-88F6-E2E34D474953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1" creationId="{64943C39-3CD5-4367-B178-81D46CC7A25D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2" creationId="{8AA14DD3-B5C6-4212-91F8-525CB4B2695E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3" creationId="{F1867082-611B-4266-81C7-C8B076C6E7ED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4" creationId="{0C4EEBC7-37CD-4851-AB5C-F07208309601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5" creationId="{B0C700BF-C33F-4C71-A6CF-E34F470F3687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6" creationId="{01DE63CB-29AA-4F84-91ED-BFA1B5FE9A2B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68" creationId="{47CE4E73-CF41-4763-A6CC-60C6CC44F861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75" creationId="{806ED296-2F9F-4A34-9673-B5BCFB007F10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76" creationId="{8FB9A31C-CBD5-4349-A986-089E306654F6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77" creationId="{CE5C8FCC-29FE-4E85-9496-BF85322594D0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78" creationId="{8477D626-A7D4-4904-874E-0D38C1E37CEF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79" creationId="{BCBC36A2-7750-4E92-BFDA-A8391535A8B4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80" creationId="{7B5CAEF1-D5E8-445E-B607-9E7FE908234C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81" creationId="{F7F4C1BA-CEFC-4E52-A8C1-02B6034C289F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84" creationId="{48C1767B-9C8D-43F7-AF05-350960D5C2D7}"/>
          </ac:spMkLst>
        </pc:spChg>
        <pc:spChg chg="mod">
          <ac:chgData name="김 민호" userId="0f5da431a89d92c6" providerId="LiveId" clId="{065F69DE-2A54-4752-87A6-1967E159952E}" dt="2021-07-22T16:19:08.699" v="3134" actId="113"/>
          <ac:spMkLst>
            <pc:docMk/>
            <pc:sldMk cId="1260515879" sldId="409"/>
            <ac:spMk id="285" creationId="{F669F72C-7731-4787-978D-BC4694AB6B53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88" creationId="{C40113CD-B3E8-4AC4-9325-21302D2E657C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89" creationId="{B48C4303-BB08-4E45-8A20-FA637A44AA9F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90" creationId="{2F19E242-5453-41E9-83F2-00C8AFD5E304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91" creationId="{C99AF833-D85D-47D6-A25D-08090FA128ED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92" creationId="{F97F92CD-B81D-4045-8BF1-C486B5FF248B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93" creationId="{1BA483F3-CCC0-4B1A-8D91-DDF9A49CB13A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295" creationId="{FF4EF8E5-6DCB-4FB5-B536-79D8C59E4900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2" creationId="{2F8CF16D-C534-4F11-B8A4-D7FDD6450D16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3" creationId="{5A8C1128-7902-4B0F-BEBC-2A749445D615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4" creationId="{3936600D-44FA-446A-A284-229584913EFE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5" creationId="{EB934D66-85A2-4045-BDCD-CB6AF099DAA1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6" creationId="{E7237A33-9576-47BC-94D4-4E8E981C9764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7" creationId="{BE91F2BA-323E-452E-ADA2-811469769F9A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08" creationId="{8AB7617A-B0DC-4664-9625-789ECE29FF51}"/>
          </ac:spMkLst>
        </pc:spChg>
        <pc:spChg chg="mod">
          <ac:chgData name="김 민호" userId="0f5da431a89d92c6" providerId="LiveId" clId="{065F69DE-2A54-4752-87A6-1967E159952E}" dt="2021-07-22T16:54:34.131" v="3138" actId="113"/>
          <ac:spMkLst>
            <pc:docMk/>
            <pc:sldMk cId="1260515879" sldId="409"/>
            <ac:spMk id="311" creationId="{EA8AC0D5-5D9D-4AE1-A835-FBACF827818F}"/>
          </ac:spMkLst>
        </pc:spChg>
        <pc:spChg chg="mod">
          <ac:chgData name="김 민호" userId="0f5da431a89d92c6" providerId="LiveId" clId="{065F69DE-2A54-4752-87A6-1967E159952E}" dt="2021-07-22T16:15:47.855" v="3114" actId="571"/>
          <ac:spMkLst>
            <pc:docMk/>
            <pc:sldMk cId="1260515879" sldId="409"/>
            <ac:spMk id="312" creationId="{23BC928F-70F8-4521-BC6B-CE0B6FA2983E}"/>
          </ac:spMkLst>
        </pc:spChg>
        <pc:grpChg chg="add del mod">
          <ac:chgData name="김 민호" userId="0f5da431a89d92c6" providerId="LiveId" clId="{065F69DE-2A54-4752-87A6-1967E159952E}" dt="2021-07-22T16:15:14.673" v="3103" actId="478"/>
          <ac:grpSpMkLst>
            <pc:docMk/>
            <pc:sldMk cId="1260515879" sldId="409"/>
            <ac:grpSpMk id="6" creationId="{23BFBC0F-DFEA-484D-9455-F56327E4A351}"/>
          </ac:grpSpMkLst>
        </pc:grpChg>
        <pc:grpChg chg="add del mod">
          <ac:chgData name="김 민호" userId="0f5da431a89d92c6" providerId="LiveId" clId="{065F69DE-2A54-4752-87A6-1967E159952E}" dt="2021-07-22T15:28:43.992" v="2969" actId="478"/>
          <ac:grpSpMkLst>
            <pc:docMk/>
            <pc:sldMk cId="1260515879" sldId="409"/>
            <ac:grpSpMk id="14" creationId="{2479A8FE-2914-42C2-B01B-D5D7530577E2}"/>
          </ac:grpSpMkLst>
        </pc:grpChg>
        <pc:grpChg chg="add mod">
          <ac:chgData name="김 민호" userId="0f5da431a89d92c6" providerId="LiveId" clId="{065F69DE-2A54-4752-87A6-1967E159952E}" dt="2021-07-22T15:28:55.179" v="2972" actId="164"/>
          <ac:grpSpMkLst>
            <pc:docMk/>
            <pc:sldMk cId="1260515879" sldId="409"/>
            <ac:grpSpMk id="44" creationId="{5C79A26C-53EF-4F06-AD16-24F31EC2AB48}"/>
          </ac:grpSpMkLst>
        </pc:grpChg>
        <pc:grpChg chg="add del mod">
          <ac:chgData name="김 민호" userId="0f5da431a89d92c6" providerId="LiveId" clId="{065F69DE-2A54-4752-87A6-1967E159952E}" dt="2021-07-22T15:28:45.346" v="2970" actId="478"/>
          <ac:grpSpMkLst>
            <pc:docMk/>
            <pc:sldMk cId="1260515879" sldId="409"/>
            <ac:grpSpMk id="73" creationId="{077502A6-615C-4B4E-A8F7-37E9C9017269}"/>
          </ac:grpSpMkLst>
        </pc:grpChg>
        <pc:grpChg chg="add mod">
          <ac:chgData name="김 민호" userId="0f5da431a89d92c6" providerId="LiveId" clId="{065F69DE-2A54-4752-87A6-1967E159952E}" dt="2021-07-22T15:28:55.179" v="2972" actId="164"/>
          <ac:grpSpMkLst>
            <pc:docMk/>
            <pc:sldMk cId="1260515879" sldId="409"/>
            <ac:grpSpMk id="99" creationId="{75045198-99EB-47F4-BF81-EF10BCE5B495}"/>
          </ac:grpSpMkLst>
        </pc:grpChg>
        <pc:grpChg chg="add del mod">
          <ac:chgData name="김 민호" userId="0f5da431a89d92c6" providerId="LiveId" clId="{065F69DE-2A54-4752-87A6-1967E159952E}" dt="2021-07-22T16:15:11.785" v="3101" actId="478"/>
          <ac:grpSpMkLst>
            <pc:docMk/>
            <pc:sldMk cId="1260515879" sldId="409"/>
            <ac:grpSpMk id="126" creationId="{FCB92CE3-E6AA-4261-ABE2-514B108E9A76}"/>
          </ac:grpSpMkLst>
        </pc:grpChg>
        <pc:grpChg chg="mod">
          <ac:chgData name="김 민호" userId="0f5da431a89d92c6" providerId="LiveId" clId="{065F69DE-2A54-4752-87A6-1967E159952E}" dt="2021-07-22T15:31:01.933" v="3055" actId="571"/>
          <ac:grpSpMkLst>
            <pc:docMk/>
            <pc:sldMk cId="1260515879" sldId="409"/>
            <ac:grpSpMk id="127" creationId="{0C8F386F-0549-4DF6-9421-76FF1D62271F}"/>
          </ac:grpSpMkLst>
        </pc:grpChg>
        <pc:grpChg chg="mod">
          <ac:chgData name="김 민호" userId="0f5da431a89d92c6" providerId="LiveId" clId="{065F69DE-2A54-4752-87A6-1967E159952E}" dt="2021-07-22T15:31:01.933" v="3055" actId="571"/>
          <ac:grpSpMkLst>
            <pc:docMk/>
            <pc:sldMk cId="1260515879" sldId="409"/>
            <ac:grpSpMk id="128" creationId="{48590935-49DC-49ED-9058-7E066CAF92C0}"/>
          </ac:grpSpMkLst>
        </pc:grpChg>
        <pc:grpChg chg="add del mod">
          <ac:chgData name="김 민호" userId="0f5da431a89d92c6" providerId="LiveId" clId="{065F69DE-2A54-4752-87A6-1967E159952E}" dt="2021-07-22T16:15:08.747" v="3099"/>
          <ac:grpSpMkLst>
            <pc:docMk/>
            <pc:sldMk cId="1260515879" sldId="409"/>
            <ac:grpSpMk id="180" creationId="{0EB791DF-F05A-4AE3-AC93-809636F607BA}"/>
          </ac:grpSpMkLst>
        </pc:grpChg>
        <pc:grpChg chg="add mod">
          <ac:chgData name="김 민호" userId="0f5da431a89d92c6" providerId="LiveId" clId="{065F69DE-2A54-4752-87A6-1967E159952E}" dt="2021-07-22T16:15:34.288" v="3113" actId="1036"/>
          <ac:grpSpMkLst>
            <pc:docMk/>
            <pc:sldMk cId="1260515879" sldId="409"/>
            <ac:grpSpMk id="206" creationId="{27FB260D-AA7D-4CB3-8885-8BDCC55D3DB0}"/>
          </ac:grpSpMkLst>
        </pc:grpChg>
        <pc:grpChg chg="add mod">
          <ac:chgData name="김 민호" userId="0f5da431a89d92c6" providerId="LiveId" clId="{065F69DE-2A54-4752-87A6-1967E159952E}" dt="2021-07-22T16:15:31.439" v="3108" actId="1076"/>
          <ac:grpSpMkLst>
            <pc:docMk/>
            <pc:sldMk cId="1260515879" sldId="409"/>
            <ac:grpSpMk id="233" creationId="{A3180671-A7D5-4CE3-8BCC-16D57B4D63C4}"/>
          </ac:grpSpMkLst>
        </pc:grpChg>
        <pc:grpChg chg="add mod">
          <ac:chgData name="김 민호" userId="0f5da431a89d92c6" providerId="LiveId" clId="{065F69DE-2A54-4752-87A6-1967E159952E}" dt="2021-07-22T16:15:47.855" v="3114" actId="571"/>
          <ac:grpSpMkLst>
            <pc:docMk/>
            <pc:sldMk cId="1260515879" sldId="409"/>
            <ac:grpSpMk id="260" creationId="{9FF1AEAD-DB8E-4607-A5F3-51EEAEAC959F}"/>
          </ac:grpSpMkLst>
        </pc:grpChg>
        <pc:grpChg chg="add mod">
          <ac:chgData name="김 민호" userId="0f5da431a89d92c6" providerId="LiveId" clId="{065F69DE-2A54-4752-87A6-1967E159952E}" dt="2021-07-22T16:15:47.855" v="3114" actId="571"/>
          <ac:grpSpMkLst>
            <pc:docMk/>
            <pc:sldMk cId="1260515879" sldId="409"/>
            <ac:grpSpMk id="287" creationId="{22B47822-BB5C-4A9E-BADC-B9FFD7D9E6C4}"/>
          </ac:grpSpMkLst>
        </pc:grpChg>
        <pc:graphicFrameChg chg="add del mod modGraphic">
          <ac:chgData name="김 민호" userId="0f5da431a89d92c6" providerId="LiveId" clId="{065F69DE-2A54-4752-87A6-1967E159952E}" dt="2021-07-22T16:15:12.335" v="3102" actId="478"/>
          <ac:graphicFrameMkLst>
            <pc:docMk/>
            <pc:sldMk cId="1260515879" sldId="409"/>
            <ac:graphicFrameMk id="125" creationId="{EED19FF2-0C91-48F1-ACF1-0B55B298864C}"/>
          </ac:graphicFrameMkLst>
        </pc:graphicFrameChg>
        <pc:graphicFrameChg chg="add del mod">
          <ac:chgData name="김 민호" userId="0f5da431a89d92c6" providerId="LiveId" clId="{065F69DE-2A54-4752-87A6-1967E159952E}" dt="2021-07-22T16:17:47.742" v="3124" actId="572"/>
          <ac:graphicFrameMkLst>
            <pc:docMk/>
            <pc:sldMk cId="1260515879" sldId="409"/>
            <ac:graphicFrameMk id="179" creationId="{2EEB5AA0-AEA1-4FD0-9216-27D3A5740BAC}"/>
          </ac:graphicFrameMkLst>
        </pc:graphicFrameChg>
        <pc:graphicFrameChg chg="add mod">
          <ac:chgData name="김 민호" userId="0f5da431a89d92c6" providerId="LiveId" clId="{065F69DE-2A54-4752-87A6-1967E159952E}" dt="2021-07-22T16:19:02.318" v="3132"/>
          <ac:graphicFrameMkLst>
            <pc:docMk/>
            <pc:sldMk cId="1260515879" sldId="409"/>
            <ac:graphicFrameMk id="232" creationId="{B0086BB5-280A-4D64-B0B1-BC12F42DD100}"/>
          </ac:graphicFrameMkLst>
        </pc:graphicFrameChg>
        <pc:graphicFrameChg chg="add mod">
          <ac:chgData name="김 민호" userId="0f5da431a89d92c6" providerId="LiveId" clId="{065F69DE-2A54-4752-87A6-1967E159952E}" dt="2021-07-22T16:18:24.978" v="3127"/>
          <ac:graphicFrameMkLst>
            <pc:docMk/>
            <pc:sldMk cId="1260515879" sldId="409"/>
            <ac:graphicFrameMk id="259" creationId="{254464CE-C0BC-438E-BE42-E123036566D9}"/>
          </ac:graphicFrameMkLst>
        </pc:graphicFrameChg>
        <pc:graphicFrameChg chg="add mod">
          <ac:chgData name="김 민호" userId="0f5da431a89d92c6" providerId="LiveId" clId="{065F69DE-2A54-4752-87A6-1967E159952E}" dt="2021-07-22T17:33:12.217" v="3165"/>
          <ac:graphicFrameMkLst>
            <pc:docMk/>
            <pc:sldMk cId="1260515879" sldId="409"/>
            <ac:graphicFrameMk id="286" creationId="{2F49EC46-69C5-4678-BCC6-B0F060494B9E}"/>
          </ac:graphicFrameMkLst>
        </pc:graphicFrame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1" creationId="{BCEB2762-1194-4E5C-B2AD-3B4F0F14ADF3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4" creationId="{23EDB8D3-F064-41A5-B367-108817A753A8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5" creationId="{9A7D69DC-C5F1-47C6-B8A5-93C0E4C83ACE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6" creationId="{B4A0F3D0-4C7D-4D9D-8C0B-840950F49C54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8" creationId="{408969A0-6F4B-4BBC-836B-DC33A3A27A76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29" creationId="{D6D8823F-C2F4-47B5-A46F-251B738E0719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31" creationId="{3D11905C-AF3D-4C2C-8168-D39B252852E5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39" creationId="{4DEF6DE5-5779-4439-8DA2-1FF935C1035A}"/>
          </ac:cxnSpMkLst>
        </pc:cxnChg>
        <pc:cxnChg chg="mod">
          <ac:chgData name="김 민호" userId="0f5da431a89d92c6" providerId="LiveId" clId="{065F69DE-2A54-4752-87A6-1967E159952E}" dt="2021-07-22T15:28:43.992" v="2969" actId="478"/>
          <ac:cxnSpMkLst>
            <pc:docMk/>
            <pc:sldMk cId="1260515879" sldId="409"/>
            <ac:cxnSpMk id="40" creationId="{A160EFAF-6C08-47D4-8151-DF166FBFDDB5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51" creationId="{9AAB136E-65C4-40DE-9CDE-190C07B0FB0D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53" creationId="{3E630E56-61A6-4E7B-ACFE-B33C6E01DD8A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54" creationId="{BAB4018D-2C3D-483A-892D-C9434DDA0539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57" creationId="{A01AF8DA-875A-4019-A19C-E203105ECD7E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59" creationId="{412F0C18-414A-43CD-803A-213EA727663A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60" creationId="{3C73FF73-333B-4A52-86E6-EB4F93D7EF7E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61" creationId="{57972902-609D-4D09-9EA8-C5D2FE94C816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69" creationId="{62FBB4CA-46B7-4A29-A992-E44239082910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70" creationId="{C7F6F9A3-2247-4DF6-90B8-B848D9DCB873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0" creationId="{4BEB654A-7DEF-4508-81EE-B7B4AFB1957D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2" creationId="{DCB71A42-A566-49BF-AC2B-2D6CB0DE40E0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3" creationId="{5695A62D-CF4A-48C3-B7E7-177F2F4D1635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4" creationId="{BED9D17A-FD38-45B0-8D4D-61BBC7C89117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5" creationId="{6CCD1498-65B6-40A7-9240-41C024A961CE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6" creationId="{77760CB4-E019-4FB5-A768-2C69576D0E7E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87" creationId="{17763B37-642E-4D65-A194-5A5BA14DAD65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95" creationId="{D1ED361D-F6E7-4DD3-B364-A1E5C976E315}"/>
          </ac:cxnSpMkLst>
        </pc:cxnChg>
        <pc:cxnChg chg="mod">
          <ac:chgData name="김 민호" userId="0f5da431a89d92c6" providerId="LiveId" clId="{065F69DE-2A54-4752-87A6-1967E159952E}" dt="2021-07-22T15:28:45.346" v="2970" actId="478"/>
          <ac:cxnSpMkLst>
            <pc:docMk/>
            <pc:sldMk cId="1260515879" sldId="409"/>
            <ac:cxnSpMk id="96" creationId="{9C107C8A-CB7C-4BDB-B3C2-BC433C0E8C15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06" creationId="{47D05865-F18F-4AA6-9B9F-8EB80024BE5D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08" creationId="{27864644-92A9-4352-AB01-1F8AD1C1DABA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09" creationId="{B5EDED88-5F12-456A-A2F4-982DAE77F2B8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10" creationId="{DB5F18C0-B091-4A8D-B5DD-C844F6D720CE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11" creationId="{DD3C8F3F-3A8C-4A16-8DE1-0E0BD0F783F2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12" creationId="{E715E5DF-4FDD-4D26-A466-FB2F53BF4176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13" creationId="{F9BA81E2-43CE-4658-A5D3-EBBB448A707E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21" creationId="{AB96DAF8-C972-409C-BD79-BDFAFF972678}"/>
          </ac:cxnSpMkLst>
        </pc:cxnChg>
        <pc:cxnChg chg="mod">
          <ac:chgData name="김 민호" userId="0f5da431a89d92c6" providerId="LiveId" clId="{065F69DE-2A54-4752-87A6-1967E159952E}" dt="2021-07-22T16:15:14.673" v="3103" actId="478"/>
          <ac:cxnSpMkLst>
            <pc:docMk/>
            <pc:sldMk cId="1260515879" sldId="409"/>
            <ac:cxnSpMk id="122" creationId="{49632E07-49A6-46FF-9582-DAC37212A3A8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35" creationId="{84F5AD8D-173D-46DA-90E6-6215E209FB6E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37" creationId="{9AFD0BBB-F321-4F8C-9D07-9838A529C021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38" creationId="{98B76CE1-FDCE-4A84-8B36-3F9D0069C920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39" creationId="{DE74A5AA-50A3-4C25-BDB2-27A2EA1DE06A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40" creationId="{001FD0FB-3BA4-4166-9A93-0B16318C7DF2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41" creationId="{25287948-276F-4537-9FD6-658058E55EFE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42" creationId="{5C6FFC07-F229-464A-A94E-B2BD1DA234F4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50" creationId="{EEC4A4BD-8361-4E43-AE1C-CCE8A92CBD97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51" creationId="{F0596D52-B425-439D-846C-54AB17902E11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0" creationId="{7F02B1C8-1B93-48EB-AC3F-71DD03555338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2" creationId="{408A3ACF-B16F-4E69-ADEB-100A6EBBD060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3" creationId="{0A831D09-20A7-40FB-B675-96BA2F166FB7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4" creationId="{890F0F6F-9427-4765-A323-8A18FF37FE0F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5" creationId="{167DD7CB-80C4-411A-A867-8C16F1FE5844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6" creationId="{D9744984-6FD4-467B-828C-B73454C8A5E0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67" creationId="{8C3E8316-406E-4967-B218-C3C76ADB4BC7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75" creationId="{123993E9-F489-4C25-831F-13DFDA85FC41}"/>
          </ac:cxnSpMkLst>
        </pc:cxnChg>
        <pc:cxnChg chg="mod">
          <ac:chgData name="김 민호" userId="0f5da431a89d92c6" providerId="LiveId" clId="{065F69DE-2A54-4752-87A6-1967E159952E}" dt="2021-07-22T16:15:11.785" v="3101" actId="478"/>
          <ac:cxnSpMkLst>
            <pc:docMk/>
            <pc:sldMk cId="1260515879" sldId="409"/>
            <ac:cxnSpMk id="176" creationId="{E5A5741E-01EC-4511-AFB8-4D89AD3FC455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87" creationId="{DFE01A4B-4FDB-4960-98B7-F8960A872888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89" creationId="{4BFC15B4-08C1-45C0-89F7-7A0B406D0590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90" creationId="{C61D4E38-A7D1-473B-A3FC-DCE276062304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91" creationId="{27F00A9B-13FA-430D-8B01-334911EA968B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92" creationId="{5283D9EB-9C31-4781-8D73-E4A151E8F676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93" creationId="{579DF6F5-7291-4251-9DE0-2F03D8076CCF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194" creationId="{44849E50-8F69-4B3F-8D3C-BF2CFF28D717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202" creationId="{7BB4B698-AD68-4142-B8F8-9525565D1A78}"/>
          </ac:cxnSpMkLst>
        </pc:cxnChg>
        <pc:cxnChg chg="mod">
          <ac:chgData name="김 민호" userId="0f5da431a89d92c6" providerId="LiveId" clId="{065F69DE-2A54-4752-87A6-1967E159952E}" dt="2021-07-22T16:14:59.145" v="3096"/>
          <ac:cxnSpMkLst>
            <pc:docMk/>
            <pc:sldMk cId="1260515879" sldId="409"/>
            <ac:cxnSpMk id="203" creationId="{2D2A686B-6D3B-4CB1-A377-734BC73C87CD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13" creationId="{E91D9B79-4FE7-465E-9DD5-0341DD57DACB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15" creationId="{74983940-9324-41CA-B604-9BC19ED5F4F6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16" creationId="{03C0334E-6E85-4828-A05A-CEA4BF8E5BF0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17" creationId="{5061D4D6-C09B-4570-831D-E01225ADF5CE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18" creationId="{BBA14CBF-6B0C-4137-B7C1-713786151094}"/>
          </ac:cxnSpMkLst>
        </pc:cxnChg>
        <pc:cxnChg chg="mod">
          <ac:chgData name="김 민호" userId="0f5da431a89d92c6" providerId="LiveId" clId="{065F69DE-2A54-4752-87A6-1967E159952E}" dt="2021-07-22T16:16:56.476" v="3117" actId="1582"/>
          <ac:cxnSpMkLst>
            <pc:docMk/>
            <pc:sldMk cId="1260515879" sldId="409"/>
            <ac:cxnSpMk id="219" creationId="{863620AC-3BB9-4C8F-BA60-FF47576E545A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20" creationId="{BC8FD0BB-7306-48A8-AA63-2A57D59FFC9A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28" creationId="{092AEEDD-02D4-4730-BE2F-66F2FC561FF7}"/>
          </ac:cxnSpMkLst>
        </pc:cxnChg>
        <pc:cxnChg chg="mod">
          <ac:chgData name="김 민호" userId="0f5da431a89d92c6" providerId="LiveId" clId="{065F69DE-2A54-4752-87A6-1967E159952E}" dt="2021-07-22T16:15:15.632" v="3104"/>
          <ac:cxnSpMkLst>
            <pc:docMk/>
            <pc:sldMk cId="1260515879" sldId="409"/>
            <ac:cxnSpMk id="229" creationId="{587A153A-610A-421C-A4FB-B3DAD49CF594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40" creationId="{5B2B71FD-ACD4-47B7-9E3D-2666F5CA8D88}"/>
          </ac:cxnSpMkLst>
        </pc:cxnChg>
        <pc:cxnChg chg="mod">
          <ac:chgData name="김 민호" userId="0f5da431a89d92c6" providerId="LiveId" clId="{065F69DE-2A54-4752-87A6-1967E159952E}" dt="2021-07-22T16:18:50.704" v="3131" actId="1582"/>
          <ac:cxnSpMkLst>
            <pc:docMk/>
            <pc:sldMk cId="1260515879" sldId="409"/>
            <ac:cxnSpMk id="242" creationId="{96827364-F8A7-44EB-BA01-25E333F37933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43" creationId="{2AD83D62-8466-42A0-B3BB-46D9C0991450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44" creationId="{41021CAF-2A59-4768-9437-45AA48D03636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45" creationId="{1441938A-C336-4861-8B4F-B443071E7F8E}"/>
          </ac:cxnSpMkLst>
        </pc:cxnChg>
        <pc:cxnChg chg="mod">
          <ac:chgData name="김 민호" userId="0f5da431a89d92c6" providerId="LiveId" clId="{065F69DE-2A54-4752-87A6-1967E159952E}" dt="2021-07-22T16:18:50.704" v="3131" actId="1582"/>
          <ac:cxnSpMkLst>
            <pc:docMk/>
            <pc:sldMk cId="1260515879" sldId="409"/>
            <ac:cxnSpMk id="246" creationId="{5217922B-A943-4E95-83A9-E8334EF15AA7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47" creationId="{B59EDC10-CD5E-4120-ABA4-9B3837AC1AB0}"/>
          </ac:cxnSpMkLst>
        </pc:cxnChg>
        <pc:cxnChg chg="mod">
          <ac:chgData name="김 민호" userId="0f5da431a89d92c6" providerId="LiveId" clId="{065F69DE-2A54-4752-87A6-1967E159952E}" dt="2021-07-22T16:15:27.204" v="3107"/>
          <ac:cxnSpMkLst>
            <pc:docMk/>
            <pc:sldMk cId="1260515879" sldId="409"/>
            <ac:cxnSpMk id="255" creationId="{C9130B64-C3A1-44CE-8AA9-9A114D4250E7}"/>
          </ac:cxnSpMkLst>
        </pc:cxnChg>
        <pc:cxnChg chg="mod">
          <ac:chgData name="김 민호" userId="0f5da431a89d92c6" providerId="LiveId" clId="{065F69DE-2A54-4752-87A6-1967E159952E}" dt="2021-07-22T16:18:50.704" v="3131" actId="1582"/>
          <ac:cxnSpMkLst>
            <pc:docMk/>
            <pc:sldMk cId="1260515879" sldId="409"/>
            <ac:cxnSpMk id="256" creationId="{421D94DE-C6DE-40F4-94E0-AB95B9A4F08E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67" creationId="{03B12992-5591-4999-B196-2B4CDC2BB27D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69" creationId="{DBF25C55-3568-48FE-B6E1-FAA8FB658E96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70" creationId="{C2199ABA-08E5-41B2-B4FB-917825C73963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71" creationId="{CD4B6645-7093-462F-B4C3-B7EB5CD951F7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72" creationId="{CB062071-078A-46F9-B27A-69BD69D622A0}"/>
          </ac:cxnSpMkLst>
        </pc:cxnChg>
        <pc:cxnChg chg="mod">
          <ac:chgData name="김 민호" userId="0f5da431a89d92c6" providerId="LiveId" clId="{065F69DE-2A54-4752-87A6-1967E159952E}" dt="2021-07-22T16:18:18.636" v="3126" actId="1582"/>
          <ac:cxnSpMkLst>
            <pc:docMk/>
            <pc:sldMk cId="1260515879" sldId="409"/>
            <ac:cxnSpMk id="273" creationId="{48A8AD71-5540-4EB3-8F6E-0EC4F0FD289D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74" creationId="{71BA8646-36E0-445F-8AA7-EA371E072D79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82" creationId="{F66F5520-34BE-47B6-B3BF-5020554D83FB}"/>
          </ac:cxnSpMkLst>
        </pc:cxnChg>
        <pc:cxnChg chg="mod">
          <ac:chgData name="김 민호" userId="0f5da431a89d92c6" providerId="LiveId" clId="{065F69DE-2A54-4752-87A6-1967E159952E}" dt="2021-07-22T16:18:33.418" v="3129" actId="1582"/>
          <ac:cxnSpMkLst>
            <pc:docMk/>
            <pc:sldMk cId="1260515879" sldId="409"/>
            <ac:cxnSpMk id="283" creationId="{3812FE92-7F03-4C95-AB2D-1DC6DA678031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94" creationId="{56EEA29F-D663-4965-BBA1-832DC2137049}"/>
          </ac:cxnSpMkLst>
        </pc:cxnChg>
        <pc:cxnChg chg="mod">
          <ac:chgData name="김 민호" userId="0f5da431a89d92c6" providerId="LiveId" clId="{065F69DE-2A54-4752-87A6-1967E159952E}" dt="2021-07-22T16:54:30.873" v="3137" actId="1582"/>
          <ac:cxnSpMkLst>
            <pc:docMk/>
            <pc:sldMk cId="1260515879" sldId="409"/>
            <ac:cxnSpMk id="296" creationId="{5926119F-EA8D-4725-A078-EDC25AEE6AC0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97" creationId="{90AAA661-D91C-4477-A435-727E7EA0F9ED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98" creationId="{2B4806CE-53C7-4CAD-8DD0-24CB372E9159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299" creationId="{88C37147-37E4-405C-9BDA-E6FE9AAF62E9}"/>
          </ac:cxnSpMkLst>
        </pc:cxnChg>
        <pc:cxnChg chg="mod">
          <ac:chgData name="김 민호" userId="0f5da431a89d92c6" providerId="LiveId" clId="{065F69DE-2A54-4752-87A6-1967E159952E}" dt="2021-07-22T16:54:30.873" v="3137" actId="1582"/>
          <ac:cxnSpMkLst>
            <pc:docMk/>
            <pc:sldMk cId="1260515879" sldId="409"/>
            <ac:cxnSpMk id="300" creationId="{B2B49AFC-117E-4B0E-9095-0B2375320EAF}"/>
          </ac:cxnSpMkLst>
        </pc:cxnChg>
        <pc:cxnChg chg="mod">
          <ac:chgData name="김 민호" userId="0f5da431a89d92c6" providerId="LiveId" clId="{065F69DE-2A54-4752-87A6-1967E159952E}" dt="2021-07-22T16:15:47.855" v="3114" actId="571"/>
          <ac:cxnSpMkLst>
            <pc:docMk/>
            <pc:sldMk cId="1260515879" sldId="409"/>
            <ac:cxnSpMk id="301" creationId="{A9BA5807-98A6-43F1-A1B1-6744C6FA7D73}"/>
          </ac:cxnSpMkLst>
        </pc:cxnChg>
        <pc:cxnChg chg="mod">
          <ac:chgData name="김 민호" userId="0f5da431a89d92c6" providerId="LiveId" clId="{065F69DE-2A54-4752-87A6-1967E159952E}" dt="2021-07-22T16:54:30.873" v="3137" actId="1582"/>
          <ac:cxnSpMkLst>
            <pc:docMk/>
            <pc:sldMk cId="1260515879" sldId="409"/>
            <ac:cxnSpMk id="309" creationId="{005C8E13-95B7-46C5-861F-B01F8F2D0CC1}"/>
          </ac:cxnSpMkLst>
        </pc:cxnChg>
        <pc:cxnChg chg="mod">
          <ac:chgData name="김 민호" userId="0f5da431a89d92c6" providerId="LiveId" clId="{065F69DE-2A54-4752-87A6-1967E159952E}" dt="2021-07-22T16:54:30.873" v="3137" actId="1582"/>
          <ac:cxnSpMkLst>
            <pc:docMk/>
            <pc:sldMk cId="1260515879" sldId="409"/>
            <ac:cxnSpMk id="310" creationId="{39699C07-B04A-40F5-A4E3-D2CF26C16C7F}"/>
          </ac:cxnSpMkLst>
        </pc:cxnChg>
      </pc:sldChg>
      <pc:sldChg chg="add del">
        <pc:chgData name="김 민호" userId="0f5da431a89d92c6" providerId="LiveId" clId="{065F69DE-2A54-4752-87A6-1967E159952E}" dt="2021-07-22T16:56:55.096" v="3141"/>
        <pc:sldMkLst>
          <pc:docMk/>
          <pc:sldMk cId="1166956577" sldId="410"/>
        </pc:sldMkLst>
      </pc:sldChg>
      <pc:sldChg chg="modSp add del mod">
        <pc:chgData name="김 민호" userId="0f5da431a89d92c6" providerId="LiveId" clId="{065F69DE-2A54-4752-87A6-1967E159952E}" dt="2021-07-22T17:31:54.562" v="3155"/>
        <pc:sldMkLst>
          <pc:docMk/>
          <pc:sldMk cId="1785782522" sldId="410"/>
        </pc:sldMkLst>
        <pc:spChg chg="mod">
          <ac:chgData name="김 민호" userId="0f5da431a89d92c6" providerId="LiveId" clId="{065F69DE-2A54-4752-87A6-1967E159952E}" dt="2021-07-22T17:31:54.183" v="3154" actId="113"/>
          <ac:spMkLst>
            <pc:docMk/>
            <pc:sldMk cId="1785782522" sldId="410"/>
            <ac:spMk id="221" creationId="{34EDE09C-1035-48B2-A921-0C521CD9DF92}"/>
          </ac:spMkLst>
        </pc:spChg>
        <pc:spChg chg="mod">
          <ac:chgData name="김 민호" userId="0f5da431a89d92c6" providerId="LiveId" clId="{065F69DE-2A54-4752-87A6-1967E159952E}" dt="2021-07-22T17:31:53.170" v="3151" actId="113"/>
          <ac:spMkLst>
            <pc:docMk/>
            <pc:sldMk cId="1785782522" sldId="410"/>
            <ac:spMk id="225" creationId="{D86C62D9-0479-4302-8636-3DD347283B81}"/>
          </ac:spMkLst>
        </pc:spChg>
        <pc:graphicFrameChg chg="mod">
          <ac:chgData name="김 민호" userId="0f5da431a89d92c6" providerId="LiveId" clId="{065F69DE-2A54-4752-87A6-1967E159952E}" dt="2021-07-22T17:31:36.996" v="3150"/>
          <ac:graphicFrameMkLst>
            <pc:docMk/>
            <pc:sldMk cId="1785782522" sldId="410"/>
            <ac:graphicFrameMk id="179" creationId="{2EEB5AA0-AEA1-4FD0-9216-27D3A5740BAC}"/>
          </ac:graphicFrameMkLst>
        </pc:graphicFrameChg>
        <pc:cxnChg chg="mod">
          <ac:chgData name="김 민호" userId="0f5da431a89d92c6" providerId="LiveId" clId="{065F69DE-2A54-4752-87A6-1967E159952E}" dt="2021-07-22T17:31:53.841" v="3153" actId="208"/>
          <ac:cxnSpMkLst>
            <pc:docMk/>
            <pc:sldMk cId="1785782522" sldId="410"/>
            <ac:cxnSpMk id="215" creationId="{74983940-9324-41CA-B604-9BC19ED5F4F6}"/>
          </ac:cxnSpMkLst>
        </pc:cxnChg>
        <pc:cxnChg chg="mod">
          <ac:chgData name="김 민호" userId="0f5da431a89d92c6" providerId="LiveId" clId="{065F69DE-2A54-4752-87A6-1967E159952E}" dt="2021-07-22T17:31:53.841" v="3153" actId="208"/>
          <ac:cxnSpMkLst>
            <pc:docMk/>
            <pc:sldMk cId="1785782522" sldId="410"/>
            <ac:cxnSpMk id="228" creationId="{092AEEDD-02D4-4730-BE2F-66F2FC561FF7}"/>
          </ac:cxnSpMkLst>
        </pc:cxnChg>
        <pc:cxnChg chg="mod">
          <ac:chgData name="김 민호" userId="0f5da431a89d92c6" providerId="LiveId" clId="{065F69DE-2A54-4752-87A6-1967E159952E}" dt="2021-07-22T17:31:53.841" v="3153" actId="208"/>
          <ac:cxnSpMkLst>
            <pc:docMk/>
            <pc:sldMk cId="1785782522" sldId="410"/>
            <ac:cxnSpMk id="229" creationId="{587A153A-610A-421C-A4FB-B3DAD49CF594}"/>
          </ac:cxnSpMkLst>
        </pc:cxnChg>
      </pc:sldChg>
      <pc:sldChg chg="addSp delSp modSp add mod modAnim">
        <pc:chgData name="김 민호" userId="0f5da431a89d92c6" providerId="LiveId" clId="{065F69DE-2A54-4752-87A6-1967E159952E}" dt="2021-07-23T08:57:07.861" v="3301"/>
        <pc:sldMkLst>
          <pc:docMk/>
          <pc:sldMk cId="3639806405" sldId="410"/>
        </pc:sldMkLst>
        <pc:spChg chg="add mod ord">
          <ac:chgData name="김 민호" userId="0f5da431a89d92c6" providerId="LiveId" clId="{065F69DE-2A54-4752-87A6-1967E159952E}" dt="2021-07-22T18:29:25.540" v="3197" actId="207"/>
          <ac:spMkLst>
            <pc:docMk/>
            <pc:sldMk cId="3639806405" sldId="410"/>
            <ac:spMk id="3" creationId="{CA8B611D-104A-460E-89EE-1960460F7ADA}"/>
          </ac:spMkLst>
        </pc:spChg>
        <pc:spChg chg="add mod ord">
          <ac:chgData name="김 민호" userId="0f5da431a89d92c6" providerId="LiveId" clId="{065F69DE-2A54-4752-87A6-1967E159952E}" dt="2021-07-23T08:56:59.624" v="3298" actId="164"/>
          <ac:spMkLst>
            <pc:docMk/>
            <pc:sldMk cId="3639806405" sldId="410"/>
            <ac:spMk id="122" creationId="{E4059216-EFC8-422B-9510-3DB228426B80}"/>
          </ac:spMkLst>
        </pc:spChg>
        <pc:spChg chg="add del mod">
          <ac:chgData name="김 민호" userId="0f5da431a89d92c6" providerId="LiveId" clId="{065F69DE-2A54-4752-87A6-1967E159952E}" dt="2021-07-22T18:52:28.291" v="3216"/>
          <ac:spMkLst>
            <pc:docMk/>
            <pc:sldMk cId="3639806405" sldId="410"/>
            <ac:spMk id="123" creationId="{D784FECC-D792-4FD6-85EB-84192BE49A97}"/>
          </ac:spMkLst>
        </pc:spChg>
        <pc:spChg chg="add 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124" creationId="{03890F30-DE81-45D3-9BC5-E887D9277F5F}"/>
          </ac:spMkLst>
        </pc:spChg>
        <pc:spChg chg="add mod">
          <ac:chgData name="김 민호" userId="0f5da431a89d92c6" providerId="LiveId" clId="{065F69DE-2A54-4752-87A6-1967E159952E}" dt="2021-07-22T18:59:00.707" v="3275" actId="1076"/>
          <ac:spMkLst>
            <pc:docMk/>
            <pc:sldMk cId="3639806405" sldId="410"/>
            <ac:spMk id="125" creationId="{7A53E9CB-CD50-4F95-823F-CA11158340E7}"/>
          </ac:spMkLst>
        </pc:spChg>
        <pc:spChg chg="mod">
          <ac:chgData name="김 민호" userId="0f5da431a89d92c6" providerId="LiveId" clId="{065F69DE-2A54-4752-87A6-1967E159952E}" dt="2021-07-22T18:30:16.432" v="3198" actId="113"/>
          <ac:spMkLst>
            <pc:docMk/>
            <pc:sldMk cId="3639806405" sldId="410"/>
            <ac:spMk id="221" creationId="{34EDE09C-1035-48B2-A921-0C521CD9DF92}"/>
          </ac:spMkLst>
        </pc:spChg>
        <pc:spChg chg="mod ord">
          <ac:chgData name="김 민호" userId="0f5da431a89d92c6" providerId="LiveId" clId="{065F69DE-2A54-4752-87A6-1967E159952E}" dt="2021-07-22T18:30:18.012" v="3199" actId="113"/>
          <ac:spMkLst>
            <pc:docMk/>
            <pc:sldMk cId="3639806405" sldId="410"/>
            <ac:spMk id="225" creationId="{D86C62D9-0479-4302-8636-3DD347283B81}"/>
          </ac:spMkLst>
        </pc:spChg>
        <pc:spChg chg="mod">
          <ac:chgData name="김 민호" userId="0f5da431a89d92c6" providerId="LiveId" clId="{065F69DE-2A54-4752-87A6-1967E159952E}" dt="2021-07-22T18:46:44.083" v="3206" actId="113"/>
          <ac:spMkLst>
            <pc:docMk/>
            <pc:sldMk cId="3639806405" sldId="410"/>
            <ac:spMk id="250" creationId="{53E9E32D-7A4E-4205-81F0-CF4EA969E262}"/>
          </ac:spMkLst>
        </pc:spChg>
        <pc:spChg chg="mod">
          <ac:chgData name="김 민호" userId="0f5da431a89d92c6" providerId="LiveId" clId="{065F69DE-2A54-4752-87A6-1967E159952E}" dt="2021-07-22T18:52:35.930" v="3219" actId="113"/>
          <ac:spMkLst>
            <pc:docMk/>
            <pc:sldMk cId="3639806405" sldId="410"/>
            <ac:spMk id="251" creationId="{D8C380CD-2AD2-4130-BC90-D6ECB44D87B9}"/>
          </ac:spMkLst>
        </pc:spChg>
        <pc:spChg chg="mod">
          <ac:chgData name="김 민호" userId="0f5da431a89d92c6" providerId="LiveId" clId="{065F69DE-2A54-4752-87A6-1967E159952E}" dt="2021-07-22T18:32:08.325" v="3204" actId="113"/>
          <ac:spMkLst>
            <pc:docMk/>
            <pc:sldMk cId="3639806405" sldId="410"/>
            <ac:spMk id="280" creationId="{7B5CAEF1-D5E8-445E-B607-9E7FE908234C}"/>
          </ac:spMkLst>
        </pc:spChg>
        <pc:spChg chg="mod">
          <ac:chgData name="김 민호" userId="0f5da431a89d92c6" providerId="LiveId" clId="{065F69DE-2A54-4752-87A6-1967E159952E}" dt="2021-07-22T18:32:10.960" v="3205" actId="113"/>
          <ac:spMkLst>
            <pc:docMk/>
            <pc:sldMk cId="3639806405" sldId="410"/>
            <ac:spMk id="285" creationId="{F669F72C-7731-4787-978D-BC4694AB6B53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88" creationId="{C40113CD-B3E8-4AC4-9325-21302D2E657C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89" creationId="{B48C4303-BB08-4E45-8A20-FA637A44AA9F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90" creationId="{2F19E242-5453-41E9-83F2-00C8AFD5E304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91" creationId="{C99AF833-D85D-47D6-A25D-08090FA128ED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92" creationId="{F97F92CD-B81D-4045-8BF1-C486B5FF248B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93" creationId="{1BA483F3-CCC0-4B1A-8D91-DDF9A49CB13A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295" creationId="{FF4EF8E5-6DCB-4FB5-B536-79D8C59E4900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2" creationId="{2F8CF16D-C534-4F11-B8A4-D7FDD6450D16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3" creationId="{5A8C1128-7902-4B0F-BEBC-2A749445D615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4" creationId="{3936600D-44FA-446A-A284-229584913EFE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5" creationId="{EB934D66-85A2-4045-BDCD-CB6AF099DAA1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6" creationId="{E7237A33-9576-47BC-94D4-4E8E981C9764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7" creationId="{BE91F2BA-323E-452E-ADA2-811469769F9A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08" creationId="{8AB7617A-B0DC-4664-9625-789ECE29FF51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11" creationId="{EA8AC0D5-5D9D-4AE1-A835-FBACF827818F}"/>
          </ac:spMkLst>
        </pc:spChg>
        <pc:spChg chg="mod topLvl">
          <ac:chgData name="김 민호" userId="0f5da431a89d92c6" providerId="LiveId" clId="{065F69DE-2A54-4752-87A6-1967E159952E}" dt="2021-07-22T18:55:00.153" v="3226" actId="571"/>
          <ac:spMkLst>
            <pc:docMk/>
            <pc:sldMk cId="3639806405" sldId="410"/>
            <ac:spMk id="312" creationId="{23BC928F-70F8-4521-BC6B-CE0B6FA2983E}"/>
          </ac:spMkLst>
        </pc:spChg>
        <pc:grpChg chg="add mod">
          <ac:chgData name="김 민호" userId="0f5da431a89d92c6" providerId="LiveId" clId="{065F69DE-2A54-4752-87A6-1967E159952E}" dt="2021-07-23T08:56:59.624" v="3298" actId="164"/>
          <ac:grpSpMkLst>
            <pc:docMk/>
            <pc:sldMk cId="3639806405" sldId="410"/>
            <ac:grpSpMk id="4" creationId="{E300221B-5F4F-4217-8495-D06A243F0678}"/>
          </ac:grpSpMkLst>
        </pc:grpChg>
        <pc:grpChg chg="mod">
          <ac:chgData name="김 민호" userId="0f5da431a89d92c6" providerId="LiveId" clId="{065F69DE-2A54-4752-87A6-1967E159952E}" dt="2021-07-23T08:56:59.624" v="3298" actId="164"/>
          <ac:grpSpMkLst>
            <pc:docMk/>
            <pc:sldMk cId="3639806405" sldId="410"/>
            <ac:grpSpMk id="233" creationId="{A3180671-A7D5-4CE3-8BCC-16D57B4D63C4}"/>
          </ac:grpSpMkLst>
        </pc:grpChg>
        <pc:grpChg chg="add del mod">
          <ac:chgData name="김 민호" userId="0f5da431a89d92c6" providerId="LiveId" clId="{065F69DE-2A54-4752-87A6-1967E159952E}" dt="2021-07-22T18:55:00.153" v="3226" actId="571"/>
          <ac:grpSpMkLst>
            <pc:docMk/>
            <pc:sldMk cId="3639806405" sldId="410"/>
            <ac:grpSpMk id="287" creationId="{22B47822-BB5C-4A9E-BADC-B9FFD7D9E6C4}"/>
          </ac:grpSpMkLst>
        </pc:grpChg>
        <pc:graphicFrameChg chg="add mod">
          <ac:chgData name="김 민호" userId="0f5da431a89d92c6" providerId="LiveId" clId="{065F69DE-2A54-4752-87A6-1967E159952E}" dt="2021-07-22T18:06:41.933" v="3181"/>
          <ac:graphicFrameMkLst>
            <pc:docMk/>
            <pc:sldMk cId="3639806405" sldId="410"/>
            <ac:graphicFrameMk id="118" creationId="{AEA8EF8C-20B1-4BAC-A566-FB1FC9AC6374}"/>
          </ac:graphicFrameMkLst>
        </pc:graphicFrameChg>
        <pc:graphicFrameChg chg="add mod">
          <ac:chgData name="김 민호" userId="0f5da431a89d92c6" providerId="LiveId" clId="{065F69DE-2A54-4752-87A6-1967E159952E}" dt="2021-07-22T18:06:48.300" v="3182"/>
          <ac:graphicFrameMkLst>
            <pc:docMk/>
            <pc:sldMk cId="3639806405" sldId="410"/>
            <ac:graphicFrameMk id="119" creationId="{520A027A-317E-4011-9917-66A42D9AEED0}"/>
          </ac:graphicFrameMkLst>
        </pc:graphicFrameChg>
        <pc:graphicFrameChg chg="add mod">
          <ac:chgData name="김 민호" userId="0f5da431a89d92c6" providerId="LiveId" clId="{065F69DE-2A54-4752-87A6-1967E159952E}" dt="2021-07-22T18:06:54.639" v="3183"/>
          <ac:graphicFrameMkLst>
            <pc:docMk/>
            <pc:sldMk cId="3639806405" sldId="410"/>
            <ac:graphicFrameMk id="120" creationId="{E287EFFD-A7D2-4FF8-AF63-2D5082DAD494}"/>
          </ac:graphicFrameMkLst>
        </pc:graphicFrameChg>
        <pc:graphicFrameChg chg="del">
          <ac:chgData name="김 민호" userId="0f5da431a89d92c6" providerId="LiveId" clId="{065F69DE-2A54-4752-87A6-1967E159952E}" dt="2021-07-22T17:51:38.662" v="3171" actId="478"/>
          <ac:graphicFrameMkLst>
            <pc:docMk/>
            <pc:sldMk cId="3639806405" sldId="410"/>
            <ac:graphicFrameMk id="179" creationId="{2EEB5AA0-AEA1-4FD0-9216-27D3A5740BAC}"/>
          </ac:graphicFrameMkLst>
        </pc:graphicFrameChg>
        <pc:graphicFrameChg chg="del">
          <ac:chgData name="김 민호" userId="0f5da431a89d92c6" providerId="LiveId" clId="{065F69DE-2A54-4752-87A6-1967E159952E}" dt="2021-07-22T18:04:14.659" v="3179" actId="478"/>
          <ac:graphicFrameMkLst>
            <pc:docMk/>
            <pc:sldMk cId="3639806405" sldId="410"/>
            <ac:graphicFrameMk id="232" creationId="{B0086BB5-280A-4D64-B0B1-BC12F42DD100}"/>
          </ac:graphicFrameMkLst>
        </pc:graphicFrameChg>
        <pc:graphicFrameChg chg="del">
          <ac:chgData name="김 민호" userId="0f5da431a89d92c6" providerId="LiveId" clId="{065F69DE-2A54-4752-87A6-1967E159952E}" dt="2021-07-22T18:04:05.676" v="3175" actId="478"/>
          <ac:graphicFrameMkLst>
            <pc:docMk/>
            <pc:sldMk cId="3639806405" sldId="410"/>
            <ac:graphicFrameMk id="259" creationId="{254464CE-C0BC-438E-BE42-E123036566D9}"/>
          </ac:graphicFrameMkLst>
        </pc:graphicFrameChg>
        <pc:graphicFrameChg chg="mod modGraphic">
          <ac:chgData name="김 민호" userId="0f5da431a89d92c6" providerId="LiveId" clId="{065F69DE-2A54-4752-87A6-1967E159952E}" dt="2021-07-22T18:10:25.530" v="3187"/>
          <ac:graphicFrameMkLst>
            <pc:docMk/>
            <pc:sldMk cId="3639806405" sldId="410"/>
            <ac:graphicFrameMk id="286" creationId="{2F49EC46-69C5-4678-BCC6-B0F060494B9E}"/>
          </ac:graphicFrameMkLst>
        </pc:graphicFrameChg>
        <pc:cxnChg chg="mod">
          <ac:chgData name="김 민호" userId="0f5da431a89d92c6" providerId="LiveId" clId="{065F69DE-2A54-4752-87A6-1967E159952E}" dt="2021-07-22T17:33:46.991" v="3170" actId="1582"/>
          <ac:cxnSpMkLst>
            <pc:docMk/>
            <pc:sldMk cId="3639806405" sldId="410"/>
            <ac:cxnSpMk id="215" creationId="{74983940-9324-41CA-B604-9BC19ED5F4F6}"/>
          </ac:cxnSpMkLst>
        </pc:cxnChg>
        <pc:cxnChg chg="mod">
          <ac:chgData name="김 민호" userId="0f5da431a89d92c6" providerId="LiveId" clId="{065F69DE-2A54-4752-87A6-1967E159952E}" dt="2021-07-22T17:33:46.991" v="3170" actId="1582"/>
          <ac:cxnSpMkLst>
            <pc:docMk/>
            <pc:sldMk cId="3639806405" sldId="410"/>
            <ac:cxnSpMk id="228" creationId="{092AEEDD-02D4-4730-BE2F-66F2FC561FF7}"/>
          </ac:cxnSpMkLst>
        </pc:cxnChg>
        <pc:cxnChg chg="mod">
          <ac:chgData name="김 민호" userId="0f5da431a89d92c6" providerId="LiveId" clId="{065F69DE-2A54-4752-87A6-1967E159952E}" dt="2021-07-22T17:33:46.991" v="3170" actId="1582"/>
          <ac:cxnSpMkLst>
            <pc:docMk/>
            <pc:sldMk cId="3639806405" sldId="410"/>
            <ac:cxnSpMk id="229" creationId="{587A153A-610A-421C-A4FB-B3DAD49CF594}"/>
          </ac:cxnSpMkLst>
        </pc:cxnChg>
        <pc:cxnChg chg="mod">
          <ac:chgData name="김 민호" userId="0f5da431a89d92c6" providerId="LiveId" clId="{065F69DE-2A54-4752-87A6-1967E159952E}" dt="2021-07-22T18:47:07.066" v="3208" actId="1582"/>
          <ac:cxnSpMkLst>
            <pc:docMk/>
            <pc:sldMk cId="3639806405" sldId="410"/>
            <ac:cxnSpMk id="244" creationId="{41021CAF-2A59-4768-9437-45AA48D03636}"/>
          </ac:cxnSpMkLst>
        </pc:cxnChg>
        <pc:cxnChg chg="mod">
          <ac:chgData name="김 민호" userId="0f5da431a89d92c6" providerId="LiveId" clId="{065F69DE-2A54-4752-87A6-1967E159952E}" dt="2021-07-22T18:47:07.066" v="3208" actId="1582"/>
          <ac:cxnSpMkLst>
            <pc:docMk/>
            <pc:sldMk cId="3639806405" sldId="410"/>
            <ac:cxnSpMk id="255" creationId="{C9130B64-C3A1-44CE-8AA9-9A114D4250E7}"/>
          </ac:cxnSpMkLst>
        </pc:cxnChg>
        <pc:cxnChg chg="mod">
          <ac:chgData name="김 민호" userId="0f5da431a89d92c6" providerId="LiveId" clId="{065F69DE-2A54-4752-87A6-1967E159952E}" dt="2021-07-22T18:31:56.049" v="3201" actId="1582"/>
          <ac:cxnSpMkLst>
            <pc:docMk/>
            <pc:sldMk cId="3639806405" sldId="410"/>
            <ac:cxnSpMk id="269" creationId="{DBF25C55-3568-48FE-B6E1-FAA8FB658E96}"/>
          </ac:cxnSpMkLst>
        </pc:cxnChg>
        <pc:cxnChg chg="mod">
          <ac:chgData name="김 민호" userId="0f5da431a89d92c6" providerId="LiveId" clId="{065F69DE-2A54-4752-87A6-1967E159952E}" dt="2021-07-22T18:32:05.390" v="3203" actId="1582"/>
          <ac:cxnSpMkLst>
            <pc:docMk/>
            <pc:sldMk cId="3639806405" sldId="410"/>
            <ac:cxnSpMk id="271" creationId="{CD4B6645-7093-462F-B4C3-B7EB5CD951F7}"/>
          </ac:cxnSpMkLst>
        </pc:cxnChg>
        <pc:cxnChg chg="mod">
          <ac:chgData name="김 민호" userId="0f5da431a89d92c6" providerId="LiveId" clId="{065F69DE-2A54-4752-87A6-1967E159952E}" dt="2021-07-22T18:31:56.049" v="3201" actId="1582"/>
          <ac:cxnSpMkLst>
            <pc:docMk/>
            <pc:sldMk cId="3639806405" sldId="410"/>
            <ac:cxnSpMk id="282" creationId="{F66F5520-34BE-47B6-B3BF-5020554D83FB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294" creationId="{56EEA29F-D663-4965-BBA1-832DC2137049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296" creationId="{5926119F-EA8D-4725-A078-EDC25AEE6AC0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297" creationId="{90AAA661-D91C-4477-A435-727E7EA0F9ED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298" creationId="{2B4806CE-53C7-4CAD-8DD0-24CB372E9159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299" creationId="{88C37147-37E4-405C-9BDA-E6FE9AAF62E9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300" creationId="{B2B49AFC-117E-4B0E-9095-0B2375320EAF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301" creationId="{A9BA5807-98A6-43F1-A1B1-6744C6FA7D73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309" creationId="{005C8E13-95B7-46C5-861F-B01F8F2D0CC1}"/>
          </ac:cxnSpMkLst>
        </pc:cxnChg>
        <pc:cxnChg chg="mod topLvl">
          <ac:chgData name="김 민호" userId="0f5da431a89d92c6" providerId="LiveId" clId="{065F69DE-2A54-4752-87A6-1967E159952E}" dt="2021-07-22T18:55:00.153" v="3226" actId="571"/>
          <ac:cxnSpMkLst>
            <pc:docMk/>
            <pc:sldMk cId="3639806405" sldId="410"/>
            <ac:cxnSpMk id="310" creationId="{39699C07-B04A-40F5-A4E3-D2CF26C16C7F}"/>
          </ac:cxnSpMkLst>
        </pc:cxnChg>
      </pc:sldChg>
      <pc:sldChg chg="addSp delSp modSp add mod modAnim">
        <pc:chgData name="김 민호" userId="0f5da431a89d92c6" providerId="LiveId" clId="{065F69DE-2A54-4752-87A6-1967E159952E}" dt="2021-07-23T13:18:54.054" v="6427" actId="20577"/>
        <pc:sldMkLst>
          <pc:docMk/>
          <pc:sldMk cId="1841115590" sldId="411"/>
        </pc:sldMkLst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8" creationId="{1AFDD9DD-FDCA-4BB7-8D7C-EC4E3D752A9E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11" creationId="{18C5D0B8-C48E-4E0D-8386-987A3F66FFD5}"/>
          </ac:spMkLst>
        </pc:spChg>
        <pc:spChg chg="mod">
          <ac:chgData name="김 민호" userId="0f5da431a89d92c6" providerId="LiveId" clId="{065F69DE-2A54-4752-87A6-1967E159952E}" dt="2021-07-23T13:18:54.054" v="6427" actId="20577"/>
          <ac:spMkLst>
            <pc:docMk/>
            <pc:sldMk cId="1841115590" sldId="411"/>
            <ac:spMk id="13" creationId="{5089CA66-C5BB-4FE9-B569-22BFB097C4E9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14" creationId="{5DFA44DA-064F-4A3A-A207-6CFED89108B0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17" creationId="{F7D0A4A6-4634-478C-970E-5221E6C28CB0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19" creationId="{55DFB418-EE62-429E-927E-A040BAB997D4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21" creationId="{BE123560-954F-41FE-823E-7DC620E42B33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23" creationId="{EB6230A0-89FD-41A5-80E3-3B019484B027}"/>
          </ac:spMkLst>
        </pc:spChg>
        <pc:spChg chg="add mod topLvl">
          <ac:chgData name="김 민호" userId="0f5da431a89d92c6" providerId="LiveId" clId="{065F69DE-2A54-4752-87A6-1967E159952E}" dt="2021-07-23T12:58:51.578" v="4862" actId="164"/>
          <ac:spMkLst>
            <pc:docMk/>
            <pc:sldMk cId="1841115590" sldId="411"/>
            <ac:spMk id="24" creationId="{EF73D60E-5134-45D9-B476-62B6EA00D083}"/>
          </ac:spMkLst>
        </pc:spChg>
        <pc:spChg chg="add mod topLvl">
          <ac:chgData name="김 민호" userId="0f5da431a89d92c6" providerId="LiveId" clId="{065F69DE-2A54-4752-87A6-1967E159952E}" dt="2021-07-23T12:58:51.578" v="4862" actId="164"/>
          <ac:spMkLst>
            <pc:docMk/>
            <pc:sldMk cId="1841115590" sldId="411"/>
            <ac:spMk id="26" creationId="{12C547E0-9990-4C23-80D4-A4635A67830F}"/>
          </ac:spMkLst>
        </pc:spChg>
        <pc:spChg chg="add mod topLvl">
          <ac:chgData name="김 민호" userId="0f5da431a89d92c6" providerId="LiveId" clId="{065F69DE-2A54-4752-87A6-1967E159952E}" dt="2021-07-23T12:58:51.578" v="4862" actId="164"/>
          <ac:spMkLst>
            <pc:docMk/>
            <pc:sldMk cId="1841115590" sldId="411"/>
            <ac:spMk id="28" creationId="{14C2BC9E-7718-49EE-B8B6-D2C85E2028C9}"/>
          </ac:spMkLst>
        </pc:spChg>
        <pc:spChg chg="add mod topLvl">
          <ac:chgData name="김 민호" userId="0f5da431a89d92c6" providerId="LiveId" clId="{065F69DE-2A54-4752-87A6-1967E159952E}" dt="2021-07-23T12:58:51.578" v="4862" actId="164"/>
          <ac:spMkLst>
            <pc:docMk/>
            <pc:sldMk cId="1841115590" sldId="411"/>
            <ac:spMk id="31" creationId="{8B34B95A-F7D8-425B-84D5-320BB2281E2A}"/>
          </ac:spMkLst>
        </pc:spChg>
        <pc:spChg chg="add del mod">
          <ac:chgData name="김 민호" userId="0f5da431a89d92c6" providerId="LiveId" clId="{065F69DE-2A54-4752-87A6-1967E159952E}" dt="2021-07-23T12:55:57.261" v="4805" actId="478"/>
          <ac:spMkLst>
            <pc:docMk/>
            <pc:sldMk cId="1841115590" sldId="411"/>
            <ac:spMk id="32" creationId="{28B49411-4209-4C76-83CA-78284D9690A3}"/>
          </ac:spMkLst>
        </pc:spChg>
        <pc:spChg chg="add del mod">
          <ac:chgData name="김 민호" userId="0f5da431a89d92c6" providerId="LiveId" clId="{065F69DE-2A54-4752-87A6-1967E159952E}" dt="2021-07-23T12:55:57.261" v="4805" actId="478"/>
          <ac:spMkLst>
            <pc:docMk/>
            <pc:sldMk cId="1841115590" sldId="411"/>
            <ac:spMk id="33" creationId="{7BD6D8E8-D1DD-409A-A09B-84C7FB148411}"/>
          </ac:spMkLst>
        </pc:spChg>
        <pc:spChg chg="add mod topLvl">
          <ac:chgData name="김 민호" userId="0f5da431a89d92c6" providerId="LiveId" clId="{065F69DE-2A54-4752-87A6-1967E159952E}" dt="2021-07-23T12:58:58.210" v="4864" actId="164"/>
          <ac:spMkLst>
            <pc:docMk/>
            <pc:sldMk cId="1841115590" sldId="411"/>
            <ac:spMk id="43" creationId="{1C81F768-BBD8-45D5-A495-7003EAB98474}"/>
          </ac:spMkLst>
        </pc:spChg>
        <pc:spChg chg="add mod topLvl">
          <ac:chgData name="김 민호" userId="0f5da431a89d92c6" providerId="LiveId" clId="{065F69DE-2A54-4752-87A6-1967E159952E}" dt="2021-07-23T12:58:58.210" v="4864" actId="164"/>
          <ac:spMkLst>
            <pc:docMk/>
            <pc:sldMk cId="1841115590" sldId="411"/>
            <ac:spMk id="45" creationId="{0651BCD3-C30A-4794-82A8-C535429983FE}"/>
          </ac:spMkLst>
        </pc:spChg>
        <pc:spChg chg="add mod topLvl">
          <ac:chgData name="김 민호" userId="0f5da431a89d92c6" providerId="LiveId" clId="{065F69DE-2A54-4752-87A6-1967E159952E}" dt="2021-07-23T12:57:59.064" v="4833" actId="165"/>
          <ac:spMkLst>
            <pc:docMk/>
            <pc:sldMk cId="1841115590" sldId="411"/>
            <ac:spMk id="46" creationId="{7933B674-4773-4E37-97DF-00E7078E2673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47" creationId="{9F878A50-7865-407C-8617-0228E08ED881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49" creationId="{D1C53BAF-E0BF-490E-957A-4A2746F33BEB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50" creationId="{4BBE2372-ABB1-4B5B-8017-2AC20672E1CC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52" creationId="{A346AB76-F983-4FA5-BD55-11D4EF971030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54" creationId="{2DEE5CC1-CF6B-4E13-B519-F5D4047E4287}"/>
          </ac:spMkLst>
        </pc:spChg>
        <pc:spChg chg="add mod topLvl">
          <ac:chgData name="김 민호" userId="0f5da431a89d92c6" providerId="LiveId" clId="{065F69DE-2A54-4752-87A6-1967E159952E}" dt="2021-07-23T12:59:05.298" v="4866" actId="164"/>
          <ac:spMkLst>
            <pc:docMk/>
            <pc:sldMk cId="1841115590" sldId="411"/>
            <ac:spMk id="59" creationId="{683B37A9-10AD-4FC2-8ECF-26DDAE62039E}"/>
          </ac:spMkLst>
        </pc:spChg>
        <pc:spChg chg="add del mod">
          <ac:chgData name="김 민호" userId="0f5da431a89d92c6" providerId="LiveId" clId="{065F69DE-2A54-4752-87A6-1967E159952E}" dt="2021-07-23T12:57:56.766" v="4832" actId="478"/>
          <ac:spMkLst>
            <pc:docMk/>
            <pc:sldMk cId="1841115590" sldId="411"/>
            <ac:spMk id="71" creationId="{F22F9B65-ECC5-4CDB-BE5B-C99B7BEF94C4}"/>
          </ac:spMkLst>
        </pc:spChg>
        <pc:grpChg chg="add del mod">
          <ac:chgData name="김 민호" userId="0f5da431a89d92c6" providerId="LiveId" clId="{065F69DE-2A54-4752-87A6-1967E159952E}" dt="2021-07-23T12:57:59.064" v="4833" actId="165"/>
          <ac:grpSpMkLst>
            <pc:docMk/>
            <pc:sldMk cId="1841115590" sldId="411"/>
            <ac:grpSpMk id="70" creationId="{34CF5954-749D-4CED-8A1D-87B184B9EC3A}"/>
          </ac:grpSpMkLst>
        </pc:grpChg>
        <pc:grpChg chg="add mod">
          <ac:chgData name="김 민호" userId="0f5da431a89d92c6" providerId="LiveId" clId="{065F69DE-2A54-4752-87A6-1967E159952E}" dt="2021-07-23T12:58:51.578" v="4862" actId="164"/>
          <ac:grpSpMkLst>
            <pc:docMk/>
            <pc:sldMk cId="1841115590" sldId="411"/>
            <ac:grpSpMk id="72" creationId="{8DB20E98-B7B9-4138-9FBE-F6DDA32874E5}"/>
          </ac:grpSpMkLst>
        </pc:grpChg>
        <pc:grpChg chg="add mod">
          <ac:chgData name="김 민호" userId="0f5da431a89d92c6" providerId="LiveId" clId="{065F69DE-2A54-4752-87A6-1967E159952E}" dt="2021-07-23T12:58:58.210" v="4864" actId="164"/>
          <ac:grpSpMkLst>
            <pc:docMk/>
            <pc:sldMk cId="1841115590" sldId="411"/>
            <ac:grpSpMk id="73" creationId="{56BB24D6-9248-4263-B4D5-06C5179E3B02}"/>
          </ac:grpSpMkLst>
        </pc:grpChg>
        <pc:grpChg chg="add mod">
          <ac:chgData name="김 민호" userId="0f5da431a89d92c6" providerId="LiveId" clId="{065F69DE-2A54-4752-87A6-1967E159952E}" dt="2021-07-23T12:59:05.298" v="4866" actId="164"/>
          <ac:grpSpMkLst>
            <pc:docMk/>
            <pc:sldMk cId="1841115590" sldId="411"/>
            <ac:grpSpMk id="74" creationId="{E4228628-90C7-4777-94E0-66A04956AF22}"/>
          </ac:grpSpMkLst>
        </pc:grpChg>
        <pc:cxnChg chg="add mod topLvl">
          <ac:chgData name="김 민호" userId="0f5da431a89d92c6" providerId="LiveId" clId="{065F69DE-2A54-4752-87A6-1967E159952E}" dt="2021-07-23T12:57:59.064" v="4833" actId="165"/>
          <ac:cxnSpMkLst>
            <pc:docMk/>
            <pc:sldMk cId="1841115590" sldId="411"/>
            <ac:cxnSpMk id="12" creationId="{D0FA619A-C608-48DA-825D-39A27E0494AF}"/>
          </ac:cxnSpMkLst>
        </pc:cxnChg>
        <pc:cxnChg chg="add mod topLvl">
          <ac:chgData name="김 민호" userId="0f5da431a89d92c6" providerId="LiveId" clId="{065F69DE-2A54-4752-87A6-1967E159952E}" dt="2021-07-23T12:57:59.064" v="4833" actId="165"/>
          <ac:cxnSpMkLst>
            <pc:docMk/>
            <pc:sldMk cId="1841115590" sldId="411"/>
            <ac:cxnSpMk id="18" creationId="{BD372BD0-7A72-4349-B964-CC7524A9909C}"/>
          </ac:cxnSpMkLst>
        </pc:cxnChg>
        <pc:cxnChg chg="add mod topLvl">
          <ac:chgData name="김 민호" userId="0f5da431a89d92c6" providerId="LiveId" clId="{065F69DE-2A54-4752-87A6-1967E159952E}" dt="2021-07-23T12:58:51.578" v="4862" actId="164"/>
          <ac:cxnSpMkLst>
            <pc:docMk/>
            <pc:sldMk cId="1841115590" sldId="411"/>
            <ac:cxnSpMk id="25" creationId="{2C9C42CF-AAF0-4FCA-9287-4FDB0483689F}"/>
          </ac:cxnSpMkLst>
        </pc:cxnChg>
        <pc:cxnChg chg="add mod topLvl">
          <ac:chgData name="김 민호" userId="0f5da431a89d92c6" providerId="LiveId" clId="{065F69DE-2A54-4752-87A6-1967E159952E}" dt="2021-07-23T12:58:51.578" v="4862" actId="164"/>
          <ac:cxnSpMkLst>
            <pc:docMk/>
            <pc:sldMk cId="1841115590" sldId="411"/>
            <ac:cxnSpMk id="29" creationId="{1539404B-92F5-4BF1-BB1C-47050BBB7494}"/>
          </ac:cxnSpMkLst>
        </pc:cxnChg>
        <pc:cxnChg chg="add mod topLvl">
          <ac:chgData name="김 민호" userId="0f5da431a89d92c6" providerId="LiveId" clId="{065F69DE-2A54-4752-87A6-1967E159952E}" dt="2021-07-23T12:58:51.578" v="4862" actId="164"/>
          <ac:cxnSpMkLst>
            <pc:docMk/>
            <pc:sldMk cId="1841115590" sldId="411"/>
            <ac:cxnSpMk id="37" creationId="{0FEE984A-7DA9-42DB-A1A0-F95EE15A58D2}"/>
          </ac:cxnSpMkLst>
        </pc:cxnChg>
        <pc:cxnChg chg="add del mod">
          <ac:chgData name="김 민호" userId="0f5da431a89d92c6" providerId="LiveId" clId="{065F69DE-2A54-4752-87A6-1967E159952E}" dt="2021-07-23T12:55:57.261" v="4805" actId="478"/>
          <ac:cxnSpMkLst>
            <pc:docMk/>
            <pc:sldMk cId="1841115590" sldId="411"/>
            <ac:cxnSpMk id="40" creationId="{9CA4BE1A-C599-4E0B-ADF6-183A0FAC01C8}"/>
          </ac:cxnSpMkLst>
        </pc:cxnChg>
        <pc:cxnChg chg="add mod topLvl">
          <ac:chgData name="김 민호" userId="0f5da431a89d92c6" providerId="LiveId" clId="{065F69DE-2A54-4752-87A6-1967E159952E}" dt="2021-07-23T12:58:58.210" v="4864" actId="164"/>
          <ac:cxnSpMkLst>
            <pc:docMk/>
            <pc:sldMk cId="1841115590" sldId="411"/>
            <ac:cxnSpMk id="44" creationId="{65B5C8BC-D69D-4B6F-A588-B4E03ED1419C}"/>
          </ac:cxnSpMkLst>
        </pc:cxnChg>
        <pc:cxnChg chg="add mod topLvl">
          <ac:chgData name="김 민호" userId="0f5da431a89d92c6" providerId="LiveId" clId="{065F69DE-2A54-4752-87A6-1967E159952E}" dt="2021-07-23T12:59:05.298" v="4866" actId="164"/>
          <ac:cxnSpMkLst>
            <pc:docMk/>
            <pc:sldMk cId="1841115590" sldId="411"/>
            <ac:cxnSpMk id="48" creationId="{CA59886D-6C9B-4C20-A91B-24733D0159F2}"/>
          </ac:cxnSpMkLst>
        </pc:cxnChg>
        <pc:cxnChg chg="add mod topLvl">
          <ac:chgData name="김 민호" userId="0f5da431a89d92c6" providerId="LiveId" clId="{065F69DE-2A54-4752-87A6-1967E159952E}" dt="2021-07-23T12:59:05.298" v="4866" actId="164"/>
          <ac:cxnSpMkLst>
            <pc:docMk/>
            <pc:sldMk cId="1841115590" sldId="411"/>
            <ac:cxnSpMk id="51" creationId="{9195167B-78F1-4670-A621-14E8188ABAAC}"/>
          </ac:cxnSpMkLst>
        </pc:cxnChg>
        <pc:cxnChg chg="add mod topLvl">
          <ac:chgData name="김 민호" userId="0f5da431a89d92c6" providerId="LiveId" clId="{065F69DE-2A54-4752-87A6-1967E159952E}" dt="2021-07-23T12:59:05.298" v="4866" actId="164"/>
          <ac:cxnSpMkLst>
            <pc:docMk/>
            <pc:sldMk cId="1841115590" sldId="411"/>
            <ac:cxnSpMk id="53" creationId="{6C241D5F-D2A5-473C-9D60-67E7E6963A1D}"/>
          </ac:cxnSpMkLst>
        </pc:cxnChg>
        <pc:cxnChg chg="add mod topLvl">
          <ac:chgData name="김 민호" userId="0f5da431a89d92c6" providerId="LiveId" clId="{065F69DE-2A54-4752-87A6-1967E159952E}" dt="2021-07-23T12:59:05.298" v="4866" actId="164"/>
          <ac:cxnSpMkLst>
            <pc:docMk/>
            <pc:sldMk cId="1841115590" sldId="411"/>
            <ac:cxnSpMk id="57" creationId="{BB1EC2F0-3358-476A-AA93-EE31DB583AA0}"/>
          </ac:cxnSpMkLst>
        </pc:cxnChg>
        <pc:cxnChg chg="add mod topLvl">
          <ac:chgData name="김 민호" userId="0f5da431a89d92c6" providerId="LiveId" clId="{065F69DE-2A54-4752-87A6-1967E159952E}" dt="2021-07-23T12:59:05.298" v="4866" actId="164"/>
          <ac:cxnSpMkLst>
            <pc:docMk/>
            <pc:sldMk cId="1841115590" sldId="411"/>
            <ac:cxnSpMk id="67" creationId="{258BED99-B6DE-4DFB-8519-F90D51BC6DFD}"/>
          </ac:cxnSpMkLst>
        </pc:cxnChg>
      </pc:sldChg>
      <pc:sldChg chg="add del">
        <pc:chgData name="김 민호" userId="0f5da431a89d92c6" providerId="LiveId" clId="{065F69DE-2A54-4752-87A6-1967E159952E}" dt="2021-07-22T18:10:18.816" v="3186" actId="47"/>
        <pc:sldMkLst>
          <pc:docMk/>
          <pc:sldMk cId="2723879422" sldId="411"/>
        </pc:sldMkLst>
      </pc:sldChg>
      <pc:sldChg chg="modSp add del mod">
        <pc:chgData name="김 민호" userId="0f5da431a89d92c6" providerId="LiveId" clId="{065F69DE-2A54-4752-87A6-1967E159952E}" dt="2021-07-23T12:48:58.347" v="4269" actId="47"/>
        <pc:sldMkLst>
          <pc:docMk/>
          <pc:sldMk cId="492255393" sldId="412"/>
        </pc:sldMkLst>
        <pc:spChg chg="mod">
          <ac:chgData name="김 민호" userId="0f5da431a89d92c6" providerId="LiveId" clId="{065F69DE-2A54-4752-87A6-1967E159952E}" dt="2021-07-23T12:48:25.041" v="4264" actId="20577"/>
          <ac:spMkLst>
            <pc:docMk/>
            <pc:sldMk cId="492255393" sldId="412"/>
            <ac:spMk id="13" creationId="{5089CA66-C5BB-4FE9-B569-22BFB097C4E9}"/>
          </ac:spMkLst>
        </pc:spChg>
      </pc:sldChg>
      <pc:sldChg chg="modSp add mod">
        <pc:chgData name="김 민호" userId="0f5da431a89d92c6" providerId="LiveId" clId="{065F69DE-2A54-4752-87A6-1967E159952E}" dt="2021-07-23T13:05:18.822" v="5142" actId="20577"/>
        <pc:sldMkLst>
          <pc:docMk/>
          <pc:sldMk cId="906775030" sldId="412"/>
        </pc:sldMkLst>
        <pc:spChg chg="mod">
          <ac:chgData name="김 민호" userId="0f5da431a89d92c6" providerId="LiveId" clId="{065F69DE-2A54-4752-87A6-1967E159952E}" dt="2021-07-23T13:05:18.822" v="5142" actId="20577"/>
          <ac:spMkLst>
            <pc:docMk/>
            <pc:sldMk cId="906775030" sldId="412"/>
            <ac:spMk id="13" creationId="{5089CA66-C5BB-4FE9-B569-22BFB097C4E9}"/>
          </ac:spMkLst>
        </pc:spChg>
      </pc:sldChg>
      <pc:sldChg chg="modSp add mod">
        <pc:chgData name="김 민호" userId="0f5da431a89d92c6" providerId="LiveId" clId="{065F69DE-2A54-4752-87A6-1967E159952E}" dt="2021-07-25T12:41:19.828" v="12226" actId="20577"/>
        <pc:sldMkLst>
          <pc:docMk/>
          <pc:sldMk cId="3392960080" sldId="413"/>
        </pc:sldMkLst>
        <pc:spChg chg="mod">
          <ac:chgData name="김 민호" userId="0f5da431a89d92c6" providerId="LiveId" clId="{065F69DE-2A54-4752-87A6-1967E159952E}" dt="2021-07-25T12:41:19.828" v="12226" actId="20577"/>
          <ac:spMkLst>
            <pc:docMk/>
            <pc:sldMk cId="3392960080" sldId="413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3T13:05:49.278" v="5156" actId="20577"/>
          <ac:spMkLst>
            <pc:docMk/>
            <pc:sldMk cId="3392960080" sldId="413"/>
            <ac:spMk id="22" creationId="{F823846F-3B7C-443B-893A-9365AC7FF82C}"/>
          </ac:spMkLst>
        </pc:spChg>
      </pc:sldChg>
      <pc:sldChg chg="addSp delSp modSp add mod addAnim delAnim modAnim">
        <pc:chgData name="김 민호" userId="0f5da431a89d92c6" providerId="LiveId" clId="{065F69DE-2A54-4752-87A6-1967E159952E}" dt="2021-07-23T13:26:44.081" v="7001"/>
        <pc:sldMkLst>
          <pc:docMk/>
          <pc:sldMk cId="3233230665" sldId="414"/>
        </pc:sldMkLst>
        <pc:spChg chg="add mod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7" creationId="{0F691F44-DC1B-4374-ADF6-89764860BB73}"/>
          </ac:spMkLst>
        </pc:spChg>
        <pc:spChg chg="add del">
          <ac:chgData name="김 민호" userId="0f5da431a89d92c6" providerId="LiveId" clId="{065F69DE-2A54-4752-87A6-1967E159952E}" dt="2021-07-23T13:13:06.082" v="6171" actId="11529"/>
          <ac:spMkLst>
            <pc:docMk/>
            <pc:sldMk cId="3233230665" sldId="414"/>
            <ac:spMk id="10" creationId="{6674CF4E-2E46-4F65-86FF-BCA987166110}"/>
          </ac:spMkLst>
        </pc:spChg>
        <pc:spChg chg="add mod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11" creationId="{5FE9D122-0272-4E07-8C58-0CB572AEE783}"/>
          </ac:spMkLst>
        </pc:spChg>
        <pc:spChg chg="add mod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13" creationId="{335EBFC4-0E3A-4AF8-A4AC-92A8C4B7D854}"/>
          </ac:spMkLst>
        </pc:spChg>
        <pc:spChg chg="add mod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20" creationId="{8A2A432F-10EC-4C99-AF4D-FB3044972C09}"/>
          </ac:spMkLst>
        </pc:spChg>
        <pc:spChg chg="mod">
          <ac:chgData name="김 민호" userId="0f5da431a89d92c6" providerId="LiveId" clId="{065F69DE-2A54-4752-87A6-1967E159952E}" dt="2021-07-23T13:09:16.981" v="6132" actId="20577"/>
          <ac:spMkLst>
            <pc:docMk/>
            <pc:sldMk cId="3233230665" sldId="414"/>
            <ac:spMk id="22" creationId="{F823846F-3B7C-443B-893A-9365AC7FF82C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0" creationId="{80F5C0BD-185D-4544-9645-8417D8C86987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1" creationId="{292E0C17-C8BC-4E82-A2D4-DCD47FED2431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2" creationId="{F22BD0EE-6119-4ACF-BEBB-C58DD794CD8E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3" creationId="{56AF7AD6-6811-4E79-BDFB-A294E7AA5DF5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4" creationId="{0FD9CBA6-82C1-41D3-B29C-AD70B618F11A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5" creationId="{71A0382D-F8FC-4A06-9416-FEAA14FC6A2D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27" creationId="{6E85F090-62BC-46AA-BEF3-C3E7AF73ACDF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4" creationId="{6AB6233C-12E0-46A7-A40D-03CC0AD81957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5" creationId="{5EEBFECF-A09D-4185-90C6-FD1293E35A87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6" creationId="{5DCFE3A7-6E0E-4EA4-9514-BBAFB659F231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7" creationId="{08422485-112C-4555-A8E4-5EB32C62A8CB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8" creationId="{53F0BD8C-3E4C-45A5-A522-B6825621FBAF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39" creationId="{767F6840-43D9-4253-812A-0FC3043BD6BA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40" creationId="{C4DF3E91-AA19-4B17-A78F-006B2354B745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43" creationId="{20FCE270-2304-480E-A146-FB8D410C72D6}"/>
          </ac:spMkLst>
        </pc:spChg>
        <pc:spChg chg="mod">
          <ac:chgData name="김 민호" userId="0f5da431a89d92c6" providerId="LiveId" clId="{065F69DE-2A54-4752-87A6-1967E159952E}" dt="2021-07-23T13:09:42.057" v="6135"/>
          <ac:spMkLst>
            <pc:docMk/>
            <pc:sldMk cId="3233230665" sldId="414"/>
            <ac:spMk id="144" creationId="{BCFF9410-C1AE-49CA-BDD8-03AC17687339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46" creationId="{BACEB37A-A06A-4971-BC1C-715CC62F39CE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47" creationId="{2B66A73D-B877-4A36-B0D3-FD5E6B98C654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48" creationId="{97581980-2281-49C2-9890-9930B7D5D23B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49" creationId="{F6EA07F1-8D7F-495D-8461-32B5470B822D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50" creationId="{A7E9656D-3F48-4DCC-B883-547BDC50CAC2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51" creationId="{50CB9E0E-3E54-4B90-8F14-8FCE4EF79010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53" creationId="{D324855C-E920-4C8E-BF80-E2D2577A3336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0" creationId="{C82F30BE-EA8B-4257-8B19-3673AB9213F2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1" creationId="{ED6571D6-D395-4918-9FC6-2DEA45C84BA5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2" creationId="{26AF970B-7B94-4209-8DBD-C40BED634121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3" creationId="{D2C87A12-021A-402C-8E1B-DE2199D3F151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4" creationId="{0602317A-27F3-4232-BF25-24DA7CDAAB98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5" creationId="{3FD6B8A7-651F-4380-8055-887EB23E69B7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6" creationId="{3581A1EA-9F8F-44DD-8FE1-ED86A89FA37B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69" creationId="{23A70B1C-0C8D-4060-8FFF-7841CBBB4240}"/>
          </ac:spMkLst>
        </pc:spChg>
        <pc:spChg chg="mod topLvl">
          <ac:chgData name="김 민호" userId="0f5da431a89d92c6" providerId="LiveId" clId="{065F69DE-2A54-4752-87A6-1967E159952E}" dt="2021-07-23T13:13:43.420" v="6178" actId="164"/>
          <ac:spMkLst>
            <pc:docMk/>
            <pc:sldMk cId="3233230665" sldId="414"/>
            <ac:spMk id="170" creationId="{72F0FC3B-1CF5-45E7-B200-B0AD9CCC5D02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2" creationId="{D7E12063-BC9A-46DC-97F9-985560E7F070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3" creationId="{115844FA-7BCF-4E9B-8370-FA8A9C1F5304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4" creationId="{A1A4F0D6-781D-4C11-9BA6-9D7F7BE2E5C4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5" creationId="{FCA8DF13-F24E-4D23-8790-F27593F4E01E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6" creationId="{830C6492-5D1C-4E3F-A677-E17536EDFA29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7" creationId="{6240012D-0C26-48A1-A003-0E3F9DF15FDD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89" creationId="{59FF3D01-2C3B-4F3A-8BF0-713F08B87E2D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95" creationId="{ECB6B273-9AD5-431D-B73D-11288C19F8B2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96" creationId="{D4759F3E-6B2C-4EBC-99AC-B5E90EAE0AF5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97" creationId="{B28AD1A7-4AE6-4AD8-8DFB-21AA4EDB2216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98" creationId="{53D1DC59-4D63-4367-83DF-0611F3BBF79D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199" creationId="{8D314F3C-18A2-4701-AD27-2AFFB3CA0938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200" creationId="{039E71EA-E4E5-4138-A1E7-878A1A6CD5DA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201" creationId="{B27713AC-E0FB-4475-8391-546CF50E9B9C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204" creationId="{1F5FF171-90EE-4BD1-B96E-1FB1A223A00D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205" creationId="{7AE1DA46-C5FE-46A6-BF80-FCA75EB8491F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07" creationId="{19DC2638-EA2A-4847-9246-CB1BF379119F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08" creationId="{0717061E-F40B-4CD7-9217-D27D65741D22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09" creationId="{3DF664FF-FC8A-48D0-8CEB-D8E54B071FC7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10" creationId="{911A1C9B-6F6C-4FA7-8BD2-1A3ED9FD82B0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11" creationId="{5680A955-C73D-481D-955B-C55AC8765213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12" creationId="{58CF8C41-ED88-448E-9BAE-E703A3B09A4B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14" creationId="{E68CF564-B22D-42CC-9AAB-51F0A455ECFB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1" creationId="{34EDE09C-1035-48B2-A921-0C521CD9DF92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2" creationId="{574A8CCB-D40B-4C39-B50E-A93D7683BC7E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3" creationId="{EDBA6521-92A7-415F-87DD-8AB87677BE9E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4" creationId="{C508CB3A-F77F-4D4A-9DC5-5EDD5EF98463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5" creationId="{D86C62D9-0479-4302-8636-3DD347283B81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6" creationId="{7D4C7E30-1E0F-40CD-A981-D6EC52B6B367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27" creationId="{2B43C6D3-589A-45C9-98A9-8DF492EB099C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30" creationId="{537C33D1-AC0B-455E-A288-01A33DFA563D}"/>
          </ac:spMkLst>
        </pc:spChg>
        <pc:spChg chg="mod topLvl">
          <ac:chgData name="김 민호" userId="0f5da431a89d92c6" providerId="LiveId" clId="{065F69DE-2A54-4752-87A6-1967E159952E}" dt="2021-07-23T13:26:32.175" v="6997" actId="164"/>
          <ac:spMkLst>
            <pc:docMk/>
            <pc:sldMk cId="3233230665" sldId="414"/>
            <ac:spMk id="231" creationId="{493C8346-E3D8-41AD-BCAD-B1CF0107DBDA}"/>
          </ac:spMkLst>
        </pc:spChg>
        <pc:spChg chg="mod">
          <ac:chgData name="김 민호" userId="0f5da431a89d92c6" providerId="LiveId" clId="{065F69DE-2A54-4752-87A6-1967E159952E}" dt="2021-07-23T13:13:51.038" v="6179" actId="571"/>
          <ac:spMkLst>
            <pc:docMk/>
            <pc:sldMk cId="3233230665" sldId="414"/>
            <ac:spMk id="314" creationId="{9DA7D067-B0B0-4BA1-8930-37F5EF526A39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16" creationId="{9B0BD543-0452-43D8-A430-FDDA70D045E2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17" creationId="{30553182-E228-485E-8380-A44967F44686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18" creationId="{B9E8BF87-6263-499B-8733-BC2D0C1A17BC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19" creationId="{683882F6-598C-46B3-A1DD-73D317B3FBF4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20" creationId="{C01590D6-247E-4753-A3EE-F754E81D3831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21" creationId="{810606C7-015E-4670-A4A9-173140BA47B0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23" creationId="{03F66FFE-18D6-4EDD-B259-0E6BAD28197E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29" creationId="{845BC782-BB3C-4FE0-9E6A-A32C842DFFCC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0" creationId="{D9C652CB-A0F3-40C9-8558-D19B9E2E11FB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1" creationId="{74A8560C-8C14-4E5F-BE38-6BF023651908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2" creationId="{0A35F22F-969C-4127-90F7-D7A2B67D400D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3" creationId="{A3E6CF10-26E4-47BE-815D-53D8B8FC4A39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4" creationId="{5A61731A-5291-4CB2-BC0E-E975618857AD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5" creationId="{953F596A-6D0C-4622-97F6-82B6559CC896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8" creationId="{16378AB1-CB03-4091-B767-97A37AE24D3D}"/>
          </ac:spMkLst>
        </pc:spChg>
        <pc:spChg chg="mod topLvl">
          <ac:chgData name="김 민호" userId="0f5da431a89d92c6" providerId="LiveId" clId="{065F69DE-2A54-4752-87A6-1967E159952E}" dt="2021-07-23T13:14:50.385" v="6196" actId="164"/>
          <ac:spMkLst>
            <pc:docMk/>
            <pc:sldMk cId="3233230665" sldId="414"/>
            <ac:spMk id="339" creationId="{3A119C28-642E-4F23-A707-5DA9B56E1B56}"/>
          </ac:spMkLst>
        </pc:spChg>
        <pc:spChg chg="del mod topLvl">
          <ac:chgData name="김 민호" userId="0f5da431a89d92c6" providerId="LiveId" clId="{065F69DE-2A54-4752-87A6-1967E159952E}" dt="2021-07-23T13:13:59.385" v="6184" actId="478"/>
          <ac:spMkLst>
            <pc:docMk/>
            <pc:sldMk cId="3233230665" sldId="414"/>
            <ac:spMk id="341" creationId="{5D6F0F7A-1CDB-492B-AEAA-40CD1A2D486F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3" creationId="{5006CBAD-7D08-4516-8A98-19AA0EDAACD7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4" creationId="{F8463EE7-F4B7-4254-8ED6-90677C39FEEC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5" creationId="{35589485-698A-4856-80C2-CF1CD0C26F61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6" creationId="{6E523E71-BA47-4EA8-A8E0-C859D6D61718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7" creationId="{33BCDBAC-5BF5-45D3-B0BB-2F8F06C51F7B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48" creationId="{8254DC13-B0CC-4861-9854-DAF276915DEE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50" creationId="{936CFA1F-17DF-4D2E-841E-83B618AAA01A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56" creationId="{C1F39474-84E0-4235-87A3-CDA60234CC2D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57" creationId="{79303F92-1BD1-41C4-A98C-C39CE63E1E86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58" creationId="{C3D41B6C-0361-42E6-BB7A-AE5E87516D4D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59" creationId="{00D58D81-5076-4D44-9DD7-C3B4F3A43B82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0" creationId="{642B2CD1-BD0B-49F6-A3B8-4D61E7A91602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1" creationId="{DD09FB25-30D2-41BD-AC61-3026297D760A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2" creationId="{D6161E0F-0BA2-4667-AE00-6C88ED52D610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5" creationId="{BF659E81-821F-4FCE-9971-CF2158C3CB8E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6" creationId="{CF572BC3-2D3D-4FA6-BF97-A904BEA33437}"/>
          </ac:spMkLst>
        </pc:spChg>
        <pc:spChg chg="mod">
          <ac:chgData name="김 민호" userId="0f5da431a89d92c6" providerId="LiveId" clId="{065F69DE-2A54-4752-87A6-1967E159952E}" dt="2021-07-23T13:14:34.720" v="6192"/>
          <ac:spMkLst>
            <pc:docMk/>
            <pc:sldMk cId="3233230665" sldId="414"/>
            <ac:spMk id="368" creationId="{8D9C2B7D-7711-482A-9881-7F12A502C2E6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0" creationId="{2C554623-09A1-466A-B885-912446FBD82F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1" creationId="{52CEA5F1-E3E8-4B84-B24D-19EA2C9990F1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2" creationId="{6E41972E-F223-405C-A525-541B48C57436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3" creationId="{720A6759-E1EB-444B-BE67-0F55199C965D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4" creationId="{386790AA-A1DD-48FA-82AD-15E98A3C69D3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5" creationId="{BAF80696-5551-4BEA-98DC-828AE2BB4C33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77" creationId="{6A92F73A-2A9C-45AC-8907-27759EB7D9DD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3" creationId="{5575C606-8EF1-4462-88F4-EDCF1E6A4A01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4" creationId="{CFD27DBC-BDD7-40AF-8A12-6E5B6C749F94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5" creationId="{FFD1171E-8C20-46FD-913D-DDB06B2E4DE9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6" creationId="{045AE0B7-86AB-4A13-8A1F-1E348089595A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7" creationId="{64F0365A-F73B-48C8-84E2-B2D2842B9ABD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8" creationId="{E627227C-32BC-49EF-8E02-4353DA4BCF7C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89" creationId="{745AE1D1-7BCC-48D0-B48C-DF570F213C30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92" creationId="{0F8F8AEC-0B3B-476A-9B86-8F9922C4FEF9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93" creationId="{A002E90B-8C6F-4DBB-93E3-E1742BB6504E}"/>
          </ac:spMkLst>
        </pc:spChg>
        <pc:spChg chg="mod">
          <ac:chgData name="김 민호" userId="0f5da431a89d92c6" providerId="LiveId" clId="{065F69DE-2A54-4752-87A6-1967E159952E}" dt="2021-07-23T13:14:54.709" v="6197" actId="571"/>
          <ac:spMkLst>
            <pc:docMk/>
            <pc:sldMk cId="3233230665" sldId="414"/>
            <ac:spMk id="395" creationId="{37F78455-D481-4C01-85E2-58D9531B9FFB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397" creationId="{268FA1A0-69F8-4B15-9C75-C581143FD028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398" creationId="{A7B71B4A-1AEC-491D-9602-0FE21747B29D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399" creationId="{E48BEE5D-13C3-496C-AA5E-0DBA9DBE3791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00" creationId="{A570641D-E24B-479D-B8CD-3A60505A47CE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01" creationId="{634A00D3-CBF1-4453-BFAC-F7DA0E9231DD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02" creationId="{CB6476D4-00A1-41A6-B326-45D5EEE3315A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04" creationId="{DC865E5C-1201-4C71-97A3-81F76D9E3907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0" creationId="{E558BA3B-5B17-4211-9D8E-B552270C3CB6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1" creationId="{2D94CB64-ABC1-43E7-8C36-0C19FA4F6B39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2" creationId="{48927FAA-533C-4C2F-88F8-B9E9DABA430D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3" creationId="{D9BC9444-E22D-4B12-B1B5-840B8585E5FE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4" creationId="{3C5DC8FB-4AE8-484A-917E-8377EF4A224F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5" creationId="{F8E89ED5-8869-471E-AF67-317AF343251F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6" creationId="{E1C62A7B-B2F3-4392-A075-2621DE1939F6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19" creationId="{B18539F0-02EA-4D02-887D-EDF3CDB4B85D}"/>
          </ac:spMkLst>
        </pc:spChg>
        <pc:spChg chg="mod topLvl">
          <ac:chgData name="김 민호" userId="0f5da431a89d92c6" providerId="LiveId" clId="{065F69DE-2A54-4752-87A6-1967E159952E}" dt="2021-07-23T13:26:43.185" v="7000" actId="164"/>
          <ac:spMkLst>
            <pc:docMk/>
            <pc:sldMk cId="3233230665" sldId="414"/>
            <ac:spMk id="420" creationId="{EF4515AC-0D85-48EC-A7B4-B0D0BB0342CB}"/>
          </ac:spMkLst>
        </pc:spChg>
        <pc:spChg chg="del mod topLvl">
          <ac:chgData name="김 민호" userId="0f5da431a89d92c6" providerId="LiveId" clId="{065F69DE-2A54-4752-87A6-1967E159952E}" dt="2021-07-23T13:15:02.957" v="6202" actId="478"/>
          <ac:spMkLst>
            <pc:docMk/>
            <pc:sldMk cId="3233230665" sldId="414"/>
            <ac:spMk id="422" creationId="{A12819D3-1D78-4B3E-9667-75E21F62721C}"/>
          </ac:spMkLst>
        </pc:spChg>
        <pc:grpChg chg="add mod">
          <ac:chgData name="김 민호" userId="0f5da431a89d92c6" providerId="LiveId" clId="{065F69DE-2A54-4752-87A6-1967E159952E}" dt="2021-07-23T13:13:43.420" v="6178" actId="164"/>
          <ac:grpSpMkLst>
            <pc:docMk/>
            <pc:sldMk cId="3233230665" sldId="414"/>
            <ac:grpSpMk id="12" creationId="{1A6A4FA5-638D-4F49-B353-48C03898494C}"/>
          </ac:grpSpMkLst>
        </pc:grpChg>
        <pc:grpChg chg="add mod">
          <ac:chgData name="김 민호" userId="0f5da431a89d92c6" providerId="LiveId" clId="{065F69DE-2A54-4752-87A6-1967E159952E}" dt="2021-07-23T13:14:50.385" v="6196" actId="164"/>
          <ac:grpSpMkLst>
            <pc:docMk/>
            <pc:sldMk cId="3233230665" sldId="414"/>
            <ac:grpSpMk id="14" creationId="{DF6B1CAC-661E-44F5-BC0C-53CD86F4B0AD}"/>
          </ac:grpSpMkLst>
        </pc:grpChg>
        <pc:grpChg chg="add mod">
          <ac:chgData name="김 민호" userId="0f5da431a89d92c6" providerId="LiveId" clId="{065F69DE-2A54-4752-87A6-1967E159952E}" dt="2021-07-23T13:26:32.175" v="6997" actId="164"/>
          <ac:grpSpMkLst>
            <pc:docMk/>
            <pc:sldMk cId="3233230665" sldId="414"/>
            <ac:grpSpMk id="21" creationId="{53362786-A506-467F-BF23-6350F5723662}"/>
          </ac:grpSpMkLst>
        </pc:grpChg>
        <pc:grpChg chg="add mod">
          <ac:chgData name="김 민호" userId="0f5da431a89d92c6" providerId="LiveId" clId="{065F69DE-2A54-4752-87A6-1967E159952E}" dt="2021-07-23T13:26:43.185" v="7000" actId="164"/>
          <ac:grpSpMkLst>
            <pc:docMk/>
            <pc:sldMk cId="3233230665" sldId="414"/>
            <ac:grpSpMk id="23" creationId="{9D9FA384-0A97-4EE8-930F-204E470205E3}"/>
          </ac:grpSpMkLst>
        </pc:grpChg>
        <pc:grpChg chg="add del mod">
          <ac:chgData name="김 민호" userId="0f5da431a89d92c6" providerId="LiveId" clId="{065F69DE-2A54-4752-87A6-1967E159952E}" dt="2021-07-23T13:09:42.586" v="6136"/>
          <ac:grpSpMkLst>
            <pc:docMk/>
            <pc:sldMk cId="3233230665" sldId="414"/>
            <ac:grpSpMk id="119" creationId="{31E635DB-C81B-4D04-A783-4CEA6806152A}"/>
          </ac:grpSpMkLst>
        </pc:grpChg>
        <pc:grpChg chg="add del mod">
          <ac:chgData name="김 민호" userId="0f5da431a89d92c6" providerId="LiveId" clId="{065F69DE-2A54-4752-87A6-1967E159952E}" dt="2021-07-23T13:10:53.034" v="6146" actId="165"/>
          <ac:grpSpMkLst>
            <pc:docMk/>
            <pc:sldMk cId="3233230665" sldId="414"/>
            <ac:grpSpMk id="145" creationId="{232D0796-A776-423A-8ABD-2A83BDB41A52}"/>
          </ac:grpSpMkLst>
        </pc:grpChg>
        <pc:grpChg chg="add del mod">
          <ac:chgData name="김 민호" userId="0f5da431a89d92c6" providerId="LiveId" clId="{065F69DE-2A54-4752-87A6-1967E159952E}" dt="2021-07-23T13:13:53.520" v="6180" actId="21"/>
          <ac:grpSpMkLst>
            <pc:docMk/>
            <pc:sldMk cId="3233230665" sldId="414"/>
            <ac:grpSpMk id="181" creationId="{72F9CF70-C00D-43DA-9E25-BE99F0E9D41A}"/>
          </ac:grpSpMkLst>
        </pc:grpChg>
        <pc:grpChg chg="del mod">
          <ac:chgData name="김 민호" userId="0f5da431a89d92c6" providerId="LiveId" clId="{065F69DE-2A54-4752-87A6-1967E159952E}" dt="2021-07-23T13:12:15.188" v="6157" actId="165"/>
          <ac:grpSpMkLst>
            <pc:docMk/>
            <pc:sldMk cId="3233230665" sldId="414"/>
            <ac:grpSpMk id="206" creationId="{27FB260D-AA7D-4CB3-8885-8BDCC55D3DB0}"/>
          </ac:grpSpMkLst>
        </pc:grpChg>
        <pc:grpChg chg="add del">
          <ac:chgData name="김 민호" userId="0f5da431a89d92c6" providerId="LiveId" clId="{065F69DE-2A54-4752-87A6-1967E159952E}" dt="2021-07-23T13:13:54.837" v="6181" actId="478"/>
          <ac:grpSpMkLst>
            <pc:docMk/>
            <pc:sldMk cId="3233230665" sldId="414"/>
            <ac:grpSpMk id="233" creationId="{A3180671-A7D5-4CE3-8BCC-16D57B4D63C4}"/>
          </ac:grpSpMkLst>
        </pc:grpChg>
        <pc:grpChg chg="del">
          <ac:chgData name="김 민호" userId="0f5da431a89d92c6" providerId="LiveId" clId="{065F69DE-2A54-4752-87A6-1967E159952E}" dt="2021-07-23T13:10:10.267" v="6139" actId="478"/>
          <ac:grpSpMkLst>
            <pc:docMk/>
            <pc:sldMk cId="3233230665" sldId="414"/>
            <ac:grpSpMk id="260" creationId="{9FF1AEAD-DB8E-4607-A5F3-51EEAEAC959F}"/>
          </ac:grpSpMkLst>
        </pc:grpChg>
        <pc:grpChg chg="add del">
          <ac:chgData name="김 민호" userId="0f5da431a89d92c6" providerId="LiveId" clId="{065F69DE-2A54-4752-87A6-1967E159952E}" dt="2021-07-23T13:14:58.227" v="6199" actId="478"/>
          <ac:grpSpMkLst>
            <pc:docMk/>
            <pc:sldMk cId="3233230665" sldId="414"/>
            <ac:grpSpMk id="287" creationId="{22B47822-BB5C-4A9E-BADC-B9FFD7D9E6C4}"/>
          </ac:grpSpMkLst>
        </pc:grpChg>
        <pc:grpChg chg="add del mod">
          <ac:chgData name="김 민호" userId="0f5da431a89d92c6" providerId="LiveId" clId="{065F69DE-2A54-4752-87A6-1967E159952E}" dt="2021-07-23T13:13:57.636" v="6183" actId="165"/>
          <ac:grpSpMkLst>
            <pc:docMk/>
            <pc:sldMk cId="3233230665" sldId="414"/>
            <ac:grpSpMk id="315" creationId="{4B4482EB-2770-4712-8F78-BC8E10D74856}"/>
          </ac:grpSpMkLst>
        </pc:grpChg>
        <pc:grpChg chg="add del mod">
          <ac:chgData name="김 민호" userId="0f5da431a89d92c6" providerId="LiveId" clId="{065F69DE-2A54-4752-87A6-1967E159952E}" dt="2021-07-23T13:14:35.467" v="6193"/>
          <ac:grpSpMkLst>
            <pc:docMk/>
            <pc:sldMk cId="3233230665" sldId="414"/>
            <ac:grpSpMk id="342" creationId="{AF2CD875-BE3B-47FA-9CDD-55836D876335}"/>
          </ac:grpSpMkLst>
        </pc:grpChg>
        <pc:grpChg chg="add del mod">
          <ac:chgData name="김 민호" userId="0f5da431a89d92c6" providerId="LiveId" clId="{065F69DE-2A54-4752-87A6-1967E159952E}" dt="2021-07-23T13:14:56.285" v="6198" actId="21"/>
          <ac:grpSpMkLst>
            <pc:docMk/>
            <pc:sldMk cId="3233230665" sldId="414"/>
            <ac:grpSpMk id="369" creationId="{28E60E39-A9B0-4DAA-81A1-C004DF0EB09C}"/>
          </ac:grpSpMkLst>
        </pc:grpChg>
        <pc:grpChg chg="add del mod">
          <ac:chgData name="김 민호" userId="0f5da431a89d92c6" providerId="LiveId" clId="{065F69DE-2A54-4752-87A6-1967E159952E}" dt="2021-07-23T13:15:01.309" v="6201" actId="165"/>
          <ac:grpSpMkLst>
            <pc:docMk/>
            <pc:sldMk cId="3233230665" sldId="414"/>
            <ac:grpSpMk id="396" creationId="{C078BF1B-4DF5-4883-9B56-F5A397880D7E}"/>
          </ac:grpSpMkLst>
        </pc:grpChg>
        <pc:graphicFrameChg chg="del">
          <ac:chgData name="김 민호" userId="0f5da431a89d92c6" providerId="LiveId" clId="{065F69DE-2A54-4752-87A6-1967E159952E}" dt="2021-07-23T13:10:41.774" v="6142" actId="478"/>
          <ac:graphicFrameMkLst>
            <pc:docMk/>
            <pc:sldMk cId="3233230665" sldId="414"/>
            <ac:graphicFrameMk id="179" creationId="{2EEB5AA0-AEA1-4FD0-9216-27D3A5740BAC}"/>
          </ac:graphicFrameMkLst>
        </pc:graphicFrameChg>
        <pc:graphicFrameChg chg="del">
          <ac:chgData name="김 민호" userId="0f5da431a89d92c6" providerId="LiveId" clId="{065F69DE-2A54-4752-87A6-1967E159952E}" dt="2021-07-23T13:10:44.552" v="6145" actId="478"/>
          <ac:graphicFrameMkLst>
            <pc:docMk/>
            <pc:sldMk cId="3233230665" sldId="414"/>
            <ac:graphicFrameMk id="232" creationId="{B0086BB5-280A-4D64-B0B1-BC12F42DD100}"/>
          </ac:graphicFrameMkLst>
        </pc:graphicFrameChg>
        <pc:graphicFrameChg chg="del">
          <ac:chgData name="김 민호" userId="0f5da431a89d92c6" providerId="LiveId" clId="{065F69DE-2A54-4752-87A6-1967E159952E}" dt="2021-07-23T13:10:42.658" v="6143" actId="478"/>
          <ac:graphicFrameMkLst>
            <pc:docMk/>
            <pc:sldMk cId="3233230665" sldId="414"/>
            <ac:graphicFrameMk id="259" creationId="{254464CE-C0BC-438E-BE42-E123036566D9}"/>
          </ac:graphicFrameMkLst>
        </pc:graphicFrameChg>
        <pc:graphicFrameChg chg="del">
          <ac:chgData name="김 민호" userId="0f5da431a89d92c6" providerId="LiveId" clId="{065F69DE-2A54-4752-87A6-1967E159952E}" dt="2021-07-23T13:10:43.768" v="6144" actId="478"/>
          <ac:graphicFrameMkLst>
            <pc:docMk/>
            <pc:sldMk cId="3233230665" sldId="414"/>
            <ac:graphicFrameMk id="286" creationId="{2F49EC46-69C5-4678-BCC6-B0F060494B9E}"/>
          </ac:graphicFrameMkLst>
        </pc:graphicFrameChg>
        <pc:picChg chg="add del">
          <ac:chgData name="김 민호" userId="0f5da431a89d92c6" providerId="LiveId" clId="{065F69DE-2A54-4752-87A6-1967E159952E}" dt="2021-07-23T13:09:41.189" v="6134"/>
          <ac:picMkLst>
            <pc:docMk/>
            <pc:sldMk cId="3233230665" sldId="414"/>
            <ac:picMk id="3" creationId="{FE227F06-3D9A-4158-9E57-A0D635593ACB}"/>
          </ac:picMkLst>
        </pc:pic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26" creationId="{F3E6DE48-93B3-4E00-8FC0-E6250CF79E6C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28" creationId="{EF9BCF14-57BB-4009-8853-9DEAC99C01D1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29" creationId="{6059A6E0-63E7-408D-BAAF-DDFBFFDC17D2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30" creationId="{CAF7D3C7-30D5-4910-81A0-46B93EBD59C9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31" creationId="{9B3B495D-F4B9-46C6-8A09-0201D1FAB892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32" creationId="{1AC27CEE-43D3-4DFF-8CA8-14E398BBFE6C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33" creationId="{9BB39E10-0403-4D9E-9D49-7A03720A66B7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41" creationId="{D36DD2B6-0C01-433C-8A16-F08F08747771}"/>
          </ac:cxnSpMkLst>
        </pc:cxnChg>
        <pc:cxnChg chg="mod">
          <ac:chgData name="김 민호" userId="0f5da431a89d92c6" providerId="LiveId" clId="{065F69DE-2A54-4752-87A6-1967E159952E}" dt="2021-07-23T13:09:42.057" v="6135"/>
          <ac:cxnSpMkLst>
            <pc:docMk/>
            <pc:sldMk cId="3233230665" sldId="414"/>
            <ac:cxnSpMk id="142" creationId="{8786860E-DB6A-4C61-A584-0872605E1C8B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2" creationId="{2546B734-B977-440D-8364-8529E11137F0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4" creationId="{4F354E6D-8231-4AE2-9645-831D41735B40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5" creationId="{20CB5680-202D-481C-9F77-9BD80865A159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6" creationId="{6E1ED1FA-F7D2-44CE-BDC4-0FF091F4D695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7" creationId="{C42CA887-593E-4E4E-95A1-D99F2CB11B4C}"/>
          </ac:cxnSpMkLst>
        </pc:cxnChg>
        <pc:cxnChg chg="del mod topLvl">
          <ac:chgData name="김 민호" userId="0f5da431a89d92c6" providerId="LiveId" clId="{065F69DE-2A54-4752-87A6-1967E159952E}" dt="2021-07-23T13:11:05.881" v="6148" actId="478"/>
          <ac:cxnSpMkLst>
            <pc:docMk/>
            <pc:sldMk cId="3233230665" sldId="414"/>
            <ac:cxnSpMk id="158" creationId="{1D7FE087-E4A4-44CC-8F1E-C034AF1F7A00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59" creationId="{A02F04D9-BD2F-489E-B286-018F49AE8F96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67" creationId="{8C853006-0353-4256-84F4-09D27B2F29FC}"/>
          </ac:cxnSpMkLst>
        </pc:cxnChg>
        <pc:cxnChg chg="mod topLvl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68" creationId="{5C26376D-72F5-4516-A955-0158AF06B998}"/>
          </ac:cxnSpMkLst>
        </pc:cxnChg>
        <pc:cxnChg chg="add mod">
          <ac:chgData name="김 민호" userId="0f5da431a89d92c6" providerId="LiveId" clId="{065F69DE-2A54-4752-87A6-1967E159952E}" dt="2021-07-23T13:13:43.420" v="6178" actId="164"/>
          <ac:cxnSpMkLst>
            <pc:docMk/>
            <pc:sldMk cId="3233230665" sldId="414"/>
            <ac:cxnSpMk id="171" creationId="{59FA635C-4FB8-4B45-A5F0-F43F9F93F6A4}"/>
          </ac:cxnSpMkLst>
        </pc:cxnChg>
        <pc:cxnChg chg="add del mod">
          <ac:chgData name="김 민호" userId="0f5da431a89d92c6" providerId="LiveId" clId="{065F69DE-2A54-4752-87A6-1967E159952E}" dt="2021-07-23T13:12:34.720" v="6165"/>
          <ac:cxnSpMkLst>
            <pc:docMk/>
            <pc:sldMk cId="3233230665" sldId="414"/>
            <ac:cxnSpMk id="175" creationId="{4A759553-445D-405B-B537-8B0CEB67343F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88" creationId="{E8F9573F-0E9F-4391-81EB-04AB79885F01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90" creationId="{D156439D-E268-4A0B-A464-0BFD92711528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91" creationId="{0EE2037C-DF05-4B86-BC1C-28B0BEA800F6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92" creationId="{4201A58D-B03B-43BD-A10F-CBD0280CA5D3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93" creationId="{443FA9B8-D1EC-4115-AB44-67EDDBCDEFE2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194" creationId="{C7A54D9C-5D8B-4FD7-B4A6-6E690332492E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202" creationId="{DD0E7DE9-E08D-4C8C-82C4-B8B9870B1DF8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203" creationId="{AF735B5D-9E8A-481C-AF56-048052E16FF6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3" creationId="{E91D9B79-4FE7-465E-9DD5-0341DD57DACB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5" creationId="{74983940-9324-41CA-B604-9BC19ED5F4F6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6" creationId="{03C0334E-6E85-4828-A05A-CEA4BF8E5BF0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7" creationId="{5061D4D6-C09B-4570-831D-E01225ADF5CE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8" creationId="{BBA14CBF-6B0C-4137-B7C1-713786151094}"/>
          </ac:cxnSpMkLst>
        </pc:cxnChg>
        <pc:cxnChg chg="add del 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19" creationId="{863620AC-3BB9-4C8F-BA60-FF47576E545A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20" creationId="{BC8FD0BB-7306-48A8-AA63-2A57D59FFC9A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28" creationId="{092AEEDD-02D4-4730-BE2F-66F2FC561FF7}"/>
          </ac:cxnSpMkLst>
        </pc:cxnChg>
        <pc:cxnChg chg="mod topLvl">
          <ac:chgData name="김 민호" userId="0f5da431a89d92c6" providerId="LiveId" clId="{065F69DE-2A54-4752-87A6-1967E159952E}" dt="2021-07-23T13:26:32.175" v="6997" actId="164"/>
          <ac:cxnSpMkLst>
            <pc:docMk/>
            <pc:sldMk cId="3233230665" sldId="414"/>
            <ac:cxnSpMk id="229" creationId="{587A153A-610A-421C-A4FB-B3DAD49CF594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0" creationId="{5B2B71FD-ACD4-47B7-9E3D-2666F5CA8D88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2" creationId="{96827364-F8A7-44EB-BA01-25E333F37933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3" creationId="{2AD83D62-8466-42A0-B3BB-46D9C0991450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4" creationId="{41021CAF-2A59-4768-9437-45AA48D03636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5" creationId="{1441938A-C336-4861-8B4F-B443071E7F8E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6" creationId="{5217922B-A943-4E95-83A9-E8334EF15AA7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47" creationId="{B59EDC10-CD5E-4120-ABA4-9B3837AC1AB0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55" creationId="{C9130B64-C3A1-44CE-8AA9-9A114D4250E7}"/>
          </ac:cxnSpMkLst>
        </pc:cxnChg>
        <pc:cxnChg chg="mod">
          <ac:chgData name="김 민호" userId="0f5da431a89d92c6" providerId="LiveId" clId="{065F69DE-2A54-4752-87A6-1967E159952E}" dt="2021-07-23T13:13:54.837" v="6181" actId="478"/>
          <ac:cxnSpMkLst>
            <pc:docMk/>
            <pc:sldMk cId="3233230665" sldId="414"/>
            <ac:cxnSpMk id="256" creationId="{421D94DE-C6DE-40F4-94E0-AB95B9A4F08E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67" creationId="{03B12992-5591-4999-B196-2B4CDC2BB27D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69" creationId="{DBF25C55-3568-48FE-B6E1-FAA8FB658E96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70" creationId="{C2199ABA-08E5-41B2-B4FB-917825C73963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71" creationId="{CD4B6645-7093-462F-B4C3-B7EB5CD951F7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72" creationId="{CB062071-078A-46F9-B27A-69BD69D622A0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73" creationId="{48A8AD71-5540-4EB3-8F6E-0EC4F0FD289D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74" creationId="{71BA8646-36E0-445F-8AA7-EA371E072D79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82" creationId="{F66F5520-34BE-47B6-B3BF-5020554D83FB}"/>
          </ac:cxnSpMkLst>
        </pc:cxnChg>
        <pc:cxnChg chg="mod">
          <ac:chgData name="김 민호" userId="0f5da431a89d92c6" providerId="LiveId" clId="{065F69DE-2A54-4752-87A6-1967E159952E}" dt="2021-07-23T13:10:10.267" v="6139" actId="478"/>
          <ac:cxnSpMkLst>
            <pc:docMk/>
            <pc:sldMk cId="3233230665" sldId="414"/>
            <ac:cxnSpMk id="283" creationId="{3812FE92-7F03-4C95-AB2D-1DC6DA678031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294" creationId="{56EEA29F-D663-4965-BBA1-832DC2137049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296" creationId="{5926119F-EA8D-4725-A078-EDC25AEE6AC0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297" creationId="{90AAA661-D91C-4477-A435-727E7EA0F9ED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298" creationId="{2B4806CE-53C7-4CAD-8DD0-24CB372E9159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299" creationId="{88C37147-37E4-405C-9BDA-E6FE9AAF62E9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300" creationId="{B2B49AFC-117E-4B0E-9095-0B2375320EAF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301" creationId="{A9BA5807-98A6-43F1-A1B1-6744C6FA7D73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309" creationId="{005C8E13-95B7-46C5-861F-B01F8F2D0CC1}"/>
          </ac:cxnSpMkLst>
        </pc:cxnChg>
        <pc:cxnChg chg="mod">
          <ac:chgData name="김 민호" userId="0f5da431a89d92c6" providerId="LiveId" clId="{065F69DE-2A54-4752-87A6-1967E159952E}" dt="2021-07-23T13:14:58.227" v="6199" actId="478"/>
          <ac:cxnSpMkLst>
            <pc:docMk/>
            <pc:sldMk cId="3233230665" sldId="414"/>
            <ac:cxnSpMk id="310" creationId="{39699C07-B04A-40F5-A4E3-D2CF26C16C7F}"/>
          </ac:cxnSpMkLst>
        </pc:cxnChg>
        <pc:cxnChg chg="mod">
          <ac:chgData name="김 민호" userId="0f5da431a89d92c6" providerId="LiveId" clId="{065F69DE-2A54-4752-87A6-1967E159952E}" dt="2021-07-23T13:13:53.520" v="6180" actId="21"/>
          <ac:cxnSpMkLst>
            <pc:docMk/>
            <pc:sldMk cId="3233230665" sldId="414"/>
            <ac:cxnSpMk id="313" creationId="{5167BC3E-9DB6-4C3E-9899-4DE6790CCA6C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2" creationId="{4248BE48-878F-4BE9-A5ED-43D0A3A9E7FD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4" creationId="{18EA33D5-24C8-456C-B2DA-EF44D030EA8E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5" creationId="{EA244E72-289F-404B-B4A4-E9B32D42EFC0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6" creationId="{8BC46770-D441-40B5-AB17-22B4AF68DB12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7" creationId="{F9EFACD3-0F96-4A59-8404-396762DC2CDC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28" creationId="{51570694-45DB-4D39-99FC-E6CC8C0F9369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36" creationId="{4AB1EDE0-638E-48DF-A709-A6FFC7D351CC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37" creationId="{4A57820F-E652-48B6-BFC8-53F0A9F2685D}"/>
          </ac:cxnSpMkLst>
        </pc:cxnChg>
        <pc:cxnChg chg="mod topLvl">
          <ac:chgData name="김 민호" userId="0f5da431a89d92c6" providerId="LiveId" clId="{065F69DE-2A54-4752-87A6-1967E159952E}" dt="2021-07-23T13:14:50.385" v="6196" actId="164"/>
          <ac:cxnSpMkLst>
            <pc:docMk/>
            <pc:sldMk cId="3233230665" sldId="414"/>
            <ac:cxnSpMk id="340" creationId="{1E3BB9C9-9ED0-4195-9855-99EAB5DC48EC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49" creationId="{5D71436A-2462-4906-B2C9-AD4EFB604F62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51" creationId="{9174B325-E28C-4DCD-BEA0-882162135864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52" creationId="{1589760C-4CAB-4946-BD11-51E5EB2F5F11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53" creationId="{CA5EA319-2ECE-4474-B4B0-0FE33CAC11A5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54" creationId="{E8819181-8383-45F8-8718-1CD4DA60B7EE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55" creationId="{C1A10A80-BF03-4FFB-8DDF-CBF9CA86FF47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63" creationId="{4221FBBC-D6D5-4D4B-9C18-6BC5FA0291C3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64" creationId="{2BDC57A2-F914-43B5-8628-E086E22B64A9}"/>
          </ac:cxnSpMkLst>
        </pc:cxnChg>
        <pc:cxnChg chg="mod">
          <ac:chgData name="김 민호" userId="0f5da431a89d92c6" providerId="LiveId" clId="{065F69DE-2A54-4752-87A6-1967E159952E}" dt="2021-07-23T13:14:34.720" v="6192"/>
          <ac:cxnSpMkLst>
            <pc:docMk/>
            <pc:sldMk cId="3233230665" sldId="414"/>
            <ac:cxnSpMk id="367" creationId="{022B1020-01A1-43BA-B0E2-C0A40A54E751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76" creationId="{3757CD71-B43B-49F6-9985-A48881434974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78" creationId="{B68F9B4E-F030-43AF-B661-97736C475733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79" creationId="{C13EDD3A-7D29-46D8-A97A-0A80B9735910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80" creationId="{0A60CB50-D90F-4596-B83C-5BFFEC3B96C2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81" creationId="{E0848881-9A7E-4E86-8F9C-7359B7754D1E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82" creationId="{B64FC347-11F9-4F73-B437-15A73570DF10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90" creationId="{C23EBBB5-6260-456C-A034-374819AFC45C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91" creationId="{DD447631-B619-401C-8D33-8D22171998A1}"/>
          </ac:cxnSpMkLst>
        </pc:cxnChg>
        <pc:cxnChg chg="mod">
          <ac:chgData name="김 민호" userId="0f5da431a89d92c6" providerId="LiveId" clId="{065F69DE-2A54-4752-87A6-1967E159952E}" dt="2021-07-23T13:14:56.285" v="6198" actId="21"/>
          <ac:cxnSpMkLst>
            <pc:docMk/>
            <pc:sldMk cId="3233230665" sldId="414"/>
            <ac:cxnSpMk id="394" creationId="{A6E8CF8C-2D72-45C9-8E47-FED3DFC681A7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3" creationId="{9C9B9148-33BD-4F15-8714-48E2FDA11C19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5" creationId="{F25B3E5E-1BD0-4EB9-8759-EC0675C7AAFB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6" creationId="{A736E6AC-B30B-4D6E-B932-A04AB7EF45E5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7" creationId="{CA5F30B1-5E48-4373-8391-21398B910806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8" creationId="{2180797A-9A1B-442D-85C2-AE834314E5DB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09" creationId="{93D1A6A6-719E-4F08-AA08-02B9E7848365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17" creationId="{BA02B172-B9B7-4EC7-B88A-E182A540770F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18" creationId="{72AB8EB0-6664-4176-9F03-9FC8648C4298}"/>
          </ac:cxnSpMkLst>
        </pc:cxnChg>
        <pc:cxnChg chg="mod topLvl">
          <ac:chgData name="김 민호" userId="0f5da431a89d92c6" providerId="LiveId" clId="{065F69DE-2A54-4752-87A6-1967E159952E}" dt="2021-07-23T13:26:43.185" v="7000" actId="164"/>
          <ac:cxnSpMkLst>
            <pc:docMk/>
            <pc:sldMk cId="3233230665" sldId="414"/>
            <ac:cxnSpMk id="421" creationId="{DA1934CA-8742-4F40-A257-90289745974A}"/>
          </ac:cxnSpMkLst>
        </pc:cxnChg>
      </pc:sldChg>
      <pc:sldChg chg="add del">
        <pc:chgData name="김 민호" userId="0f5da431a89d92c6" providerId="LiveId" clId="{065F69DE-2A54-4752-87A6-1967E159952E}" dt="2021-07-23T13:17:38.826" v="6217" actId="47"/>
        <pc:sldMkLst>
          <pc:docMk/>
          <pc:sldMk cId="1388312800" sldId="415"/>
        </pc:sldMkLst>
      </pc:sldChg>
      <pc:sldChg chg="modSp add mod">
        <pc:chgData name="김 민호" userId="0f5da431a89d92c6" providerId="LiveId" clId="{065F69DE-2A54-4752-87A6-1967E159952E}" dt="2021-07-23T13:21:24.465" v="6929" actId="20577"/>
        <pc:sldMkLst>
          <pc:docMk/>
          <pc:sldMk cId="3460352449" sldId="416"/>
        </pc:sldMkLst>
        <pc:spChg chg="mod">
          <ac:chgData name="김 민호" userId="0f5da431a89d92c6" providerId="LiveId" clId="{065F69DE-2A54-4752-87A6-1967E159952E}" dt="2021-07-23T13:21:24.465" v="6929" actId="20577"/>
          <ac:spMkLst>
            <pc:docMk/>
            <pc:sldMk cId="3460352449" sldId="416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3T13:17:46.915" v="6236" actId="20577"/>
          <ac:spMkLst>
            <pc:docMk/>
            <pc:sldMk cId="3460352449" sldId="416"/>
            <ac:spMk id="22" creationId="{F823846F-3B7C-443B-893A-9365AC7FF82C}"/>
          </ac:spMkLst>
        </pc:spChg>
      </pc:sldChg>
      <pc:sldChg chg="addSp delSp modSp add mod modAnim">
        <pc:chgData name="김 민호" userId="0f5da431a89d92c6" providerId="LiveId" clId="{065F69DE-2A54-4752-87A6-1967E159952E}" dt="2021-07-23T13:27:38.622" v="7018"/>
        <pc:sldMkLst>
          <pc:docMk/>
          <pc:sldMk cId="2791823798" sldId="417"/>
        </pc:sldMkLst>
        <pc:spChg chg="add mod">
          <ac:chgData name="김 민호" userId="0f5da431a89d92c6" providerId="LiveId" clId="{065F69DE-2A54-4752-87A6-1967E159952E}" dt="2021-07-23T13:22:53.930" v="6944" actId="1582"/>
          <ac:spMkLst>
            <pc:docMk/>
            <pc:sldMk cId="2791823798" sldId="417"/>
            <ac:spMk id="3" creationId="{C2E264DC-24AC-4764-9465-F52D875AA6F8}"/>
          </ac:spMkLst>
        </pc:spChg>
        <pc:spChg chg="del mod topLvl">
          <ac:chgData name="김 민호" userId="0f5da431a89d92c6" providerId="LiveId" clId="{065F69DE-2A54-4752-87A6-1967E159952E}" dt="2021-07-23T13:22:06.639" v="6932" actId="478"/>
          <ac:spMkLst>
            <pc:docMk/>
            <pc:sldMk cId="2791823798" sldId="417"/>
            <ac:spMk id="7" creationId="{0F691F44-DC1B-4374-ADF6-89764860BB73}"/>
          </ac:spMkLst>
        </pc:spChg>
        <pc:spChg chg="add 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10" creationId="{FAAD0F10-4142-4C0E-B850-6FB38AFE8E36}"/>
          </ac:spMkLst>
        </pc:spChg>
        <pc:spChg chg="del">
          <ac:chgData name="김 민호" userId="0f5da431a89d92c6" providerId="LiveId" clId="{065F69DE-2A54-4752-87A6-1967E159952E}" dt="2021-07-23T13:23:09.846" v="6950" actId="478"/>
          <ac:spMkLst>
            <pc:docMk/>
            <pc:sldMk cId="2791823798" sldId="417"/>
            <ac:spMk id="11" creationId="{5FE9D122-0272-4E07-8C58-0CB572AEE783}"/>
          </ac:spMkLst>
        </pc:spChg>
        <pc:spChg chg="del mod topLvl">
          <ac:chgData name="김 민호" userId="0f5da431a89d92c6" providerId="LiveId" clId="{065F69DE-2A54-4752-87A6-1967E159952E}" dt="2021-07-23T13:24:26.253" v="6966" actId="478"/>
          <ac:spMkLst>
            <pc:docMk/>
            <pc:sldMk cId="2791823798" sldId="417"/>
            <ac:spMk id="13" creationId="{335EBFC4-0E3A-4AF8-A4AC-92A8C4B7D854}"/>
          </ac:spMkLst>
        </pc:spChg>
        <pc:spChg chg="add mod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19" creationId="{3D74B396-EDEF-4F2D-B42E-54C99F855623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20" creationId="{8A2A432F-10EC-4C99-AF4D-FB3044972C09}"/>
          </ac:spMkLst>
        </pc:spChg>
        <pc:spChg chg="add mod">
          <ac:chgData name="김 민호" userId="0f5da431a89d92c6" providerId="LiveId" clId="{065F69DE-2A54-4752-87A6-1967E159952E}" dt="2021-07-23T13:27:38.622" v="7018"/>
          <ac:spMkLst>
            <pc:docMk/>
            <pc:sldMk cId="2791823798" sldId="417"/>
            <ac:spMk id="129" creationId="{E2537B4D-B66B-4605-8697-B35C6A1BA644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46" creationId="{BACEB37A-A06A-4971-BC1C-715CC62F39CE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47" creationId="{2B66A73D-B877-4A36-B0D3-FD5E6B98C654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48" creationId="{97581980-2281-49C2-9890-9930B7D5D23B}"/>
          </ac:spMkLst>
        </pc:spChg>
        <pc:spChg chg="mod topLvl">
          <ac:chgData name="김 민호" userId="0f5da431a89d92c6" providerId="LiveId" clId="{065F69DE-2A54-4752-87A6-1967E159952E}" dt="2021-07-23T13:22:14.899" v="6933" actId="207"/>
          <ac:spMkLst>
            <pc:docMk/>
            <pc:sldMk cId="2791823798" sldId="417"/>
            <ac:spMk id="149" creationId="{F6EA07F1-8D7F-495D-8461-32B5470B822D}"/>
          </ac:spMkLst>
        </pc:spChg>
        <pc:spChg chg="mod topLvl">
          <ac:chgData name="김 민호" userId="0f5da431a89d92c6" providerId="LiveId" clId="{065F69DE-2A54-4752-87A6-1967E159952E}" dt="2021-07-23T13:22:14.899" v="6933" actId="207"/>
          <ac:spMkLst>
            <pc:docMk/>
            <pc:sldMk cId="2791823798" sldId="417"/>
            <ac:spMk id="150" creationId="{A7E9656D-3F48-4DCC-B883-547BDC50CAC2}"/>
          </ac:spMkLst>
        </pc:spChg>
        <pc:spChg chg="mod topLvl">
          <ac:chgData name="김 민호" userId="0f5da431a89d92c6" providerId="LiveId" clId="{065F69DE-2A54-4752-87A6-1967E159952E}" dt="2021-07-23T13:22:14.899" v="6933" actId="207"/>
          <ac:spMkLst>
            <pc:docMk/>
            <pc:sldMk cId="2791823798" sldId="417"/>
            <ac:spMk id="151" creationId="{50CB9E0E-3E54-4B90-8F14-8FCE4EF79010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53" creationId="{D324855C-E920-4C8E-BF80-E2D2577A3336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0" creationId="{C82F30BE-EA8B-4257-8B19-3673AB9213F2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1" creationId="{ED6571D6-D395-4918-9FC6-2DEA45C84BA5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2" creationId="{26AF970B-7B94-4209-8DBD-C40BED634121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3" creationId="{D2C87A12-021A-402C-8E1B-DE2199D3F151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4" creationId="{0602317A-27F3-4232-BF25-24DA7CDAAB98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5" creationId="{3FD6B8A7-651F-4380-8055-887EB23E69B7}"/>
          </ac:spMkLst>
        </pc:spChg>
        <pc:spChg chg="mod topLvl">
          <ac:chgData name="김 민호" userId="0f5da431a89d92c6" providerId="LiveId" clId="{065F69DE-2A54-4752-87A6-1967E159952E}" dt="2021-07-23T13:22:14.899" v="6933" actId="207"/>
          <ac:spMkLst>
            <pc:docMk/>
            <pc:sldMk cId="2791823798" sldId="417"/>
            <ac:spMk id="166" creationId="{3581A1EA-9F8F-44DD-8FE1-ED86A89FA37B}"/>
          </ac:spMkLst>
        </pc:spChg>
        <pc:spChg chg="mod topLvl">
          <ac:chgData name="김 민호" userId="0f5da431a89d92c6" providerId="LiveId" clId="{065F69DE-2A54-4752-87A6-1967E159952E}" dt="2021-07-23T13:22:05.056" v="6931" actId="165"/>
          <ac:spMkLst>
            <pc:docMk/>
            <pc:sldMk cId="2791823798" sldId="417"/>
            <ac:spMk id="169" creationId="{23A70B1C-0C8D-4060-8FFF-7841CBBB4240}"/>
          </ac:spMkLst>
        </pc:spChg>
        <pc:spChg chg="mod topLvl">
          <ac:chgData name="김 민호" userId="0f5da431a89d92c6" providerId="LiveId" clId="{065F69DE-2A54-4752-87A6-1967E159952E}" dt="2021-07-23T13:23:06.619" v="6949" actId="113"/>
          <ac:spMkLst>
            <pc:docMk/>
            <pc:sldMk cId="2791823798" sldId="417"/>
            <ac:spMk id="170" creationId="{72F0FC3B-1CF5-45E7-B200-B0AD9CCC5D02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07" creationId="{19DC2638-EA2A-4847-9246-CB1BF379119F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08" creationId="{0717061E-F40B-4CD7-9217-D27D65741D22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09" creationId="{3DF664FF-FC8A-48D0-8CEB-D8E54B071FC7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10" creationId="{911A1C9B-6F6C-4FA7-8BD2-1A3ED9FD82B0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11" creationId="{5680A955-C73D-481D-955B-C55AC8765213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12" creationId="{58CF8C41-ED88-448E-9BAE-E703A3B09A4B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14" creationId="{E68CF564-B22D-42CC-9AAB-51F0A455ECFB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1" creationId="{34EDE09C-1035-48B2-A921-0C521CD9DF92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2" creationId="{574A8CCB-D40B-4C39-B50E-A93D7683BC7E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3" creationId="{EDBA6521-92A7-415F-87DD-8AB87677BE9E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4" creationId="{C508CB3A-F77F-4D4A-9DC5-5EDD5EF98463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5" creationId="{D86C62D9-0479-4302-8636-3DD347283B81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6" creationId="{7D4C7E30-1E0F-40CD-A981-D6EC52B6B367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27" creationId="{2B43C6D3-589A-45C9-98A9-8DF492EB099C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30" creationId="{537C33D1-AC0B-455E-A288-01A33DFA563D}"/>
          </ac:spMkLst>
        </pc:spChg>
        <pc:spChg chg="mod">
          <ac:chgData name="김 민호" userId="0f5da431a89d92c6" providerId="LiveId" clId="{065F69DE-2A54-4752-87A6-1967E159952E}" dt="2021-07-23T13:26:46.728" v="7002" actId="164"/>
          <ac:spMkLst>
            <pc:docMk/>
            <pc:sldMk cId="2791823798" sldId="417"/>
            <ac:spMk id="231" creationId="{493C8346-E3D8-41AD-BCAD-B1CF0107DBDA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16" creationId="{9B0BD543-0452-43D8-A430-FDDA70D045E2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17" creationId="{30553182-E228-485E-8380-A44967F44686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18" creationId="{B9E8BF87-6263-499B-8733-BC2D0C1A17BC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19" creationId="{683882F6-598C-46B3-A1DD-73D317B3FBF4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20" creationId="{C01590D6-247E-4753-A3EE-F754E81D3831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21" creationId="{810606C7-015E-4670-A4A9-173140BA47B0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23" creationId="{03F66FFE-18D6-4EDD-B259-0E6BAD28197E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29" creationId="{845BC782-BB3C-4FE0-9E6A-A32C842DFFCC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0" creationId="{D9C652CB-A0F3-40C9-8558-D19B9E2E11FB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1" creationId="{74A8560C-8C14-4E5F-BE38-6BF023651908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2" creationId="{0A35F22F-969C-4127-90F7-D7A2B67D400D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3" creationId="{A3E6CF10-26E4-47BE-815D-53D8B8FC4A39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4" creationId="{5A61731A-5291-4CB2-BC0E-E975618857AD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5" creationId="{953F596A-6D0C-4622-97F6-82B6559CC896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8" creationId="{16378AB1-CB03-4091-B767-97A37AE24D3D}"/>
          </ac:spMkLst>
        </pc:spChg>
        <pc:spChg chg="mod topLvl">
          <ac:chgData name="김 민호" userId="0f5da431a89d92c6" providerId="LiveId" clId="{065F69DE-2A54-4752-87A6-1967E159952E}" dt="2021-07-23T13:26:49.182" v="7004" actId="164"/>
          <ac:spMkLst>
            <pc:docMk/>
            <pc:sldMk cId="2791823798" sldId="417"/>
            <ac:spMk id="339" creationId="{3A119C28-642E-4F23-A707-5DA9B56E1B56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397" creationId="{268FA1A0-69F8-4B15-9C75-C581143FD028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398" creationId="{A7B71B4A-1AEC-491D-9602-0FE21747B29D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399" creationId="{E48BEE5D-13C3-496C-AA5E-0DBA9DBE3791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00" creationId="{A570641D-E24B-479D-B8CD-3A60505A47CE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01" creationId="{634A00D3-CBF1-4453-BFAC-F7DA0E9231DD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02" creationId="{CB6476D4-00A1-41A6-B326-45D5EEE3315A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04" creationId="{DC865E5C-1201-4C71-97A3-81F76D9E3907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0" creationId="{E558BA3B-5B17-4211-9D8E-B552270C3CB6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1" creationId="{2D94CB64-ABC1-43E7-8C36-0C19FA4F6B39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2" creationId="{48927FAA-533C-4C2F-88F8-B9E9DABA430D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3" creationId="{D9BC9444-E22D-4B12-B1B5-840B8585E5FE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4" creationId="{3C5DC8FB-4AE8-484A-917E-8377EF4A224F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5" creationId="{F8E89ED5-8869-471E-AF67-317AF343251F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6" creationId="{E1C62A7B-B2F3-4392-A075-2621DE1939F6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19" creationId="{B18539F0-02EA-4D02-887D-EDF3CDB4B85D}"/>
          </ac:spMkLst>
        </pc:spChg>
        <pc:spChg chg="del">
          <ac:chgData name="김 민호" userId="0f5da431a89d92c6" providerId="LiveId" clId="{065F69DE-2A54-4752-87A6-1967E159952E}" dt="2021-07-23T13:25:22.647" v="6981" actId="478"/>
          <ac:spMkLst>
            <pc:docMk/>
            <pc:sldMk cId="2791823798" sldId="417"/>
            <ac:spMk id="420" creationId="{EF4515AC-0D85-48EC-A7B4-B0D0BB0342CB}"/>
          </ac:spMkLst>
        </pc:spChg>
        <pc:grpChg chg="del">
          <ac:chgData name="김 민호" userId="0f5da431a89d92c6" providerId="LiveId" clId="{065F69DE-2A54-4752-87A6-1967E159952E}" dt="2021-07-23T13:22:05.056" v="6931" actId="165"/>
          <ac:grpSpMkLst>
            <pc:docMk/>
            <pc:sldMk cId="2791823798" sldId="417"/>
            <ac:grpSpMk id="12" creationId="{1A6A4FA5-638D-4F49-B353-48C03898494C}"/>
          </ac:grpSpMkLst>
        </pc:grpChg>
        <pc:grpChg chg="del">
          <ac:chgData name="김 민호" userId="0f5da431a89d92c6" providerId="LiveId" clId="{065F69DE-2A54-4752-87A6-1967E159952E}" dt="2021-07-23T13:24:23.561" v="6965" actId="165"/>
          <ac:grpSpMkLst>
            <pc:docMk/>
            <pc:sldMk cId="2791823798" sldId="417"/>
            <ac:grpSpMk id="14" creationId="{DF6B1CAC-661E-44F5-BC0C-53CD86F4B0AD}"/>
          </ac:grpSpMkLst>
        </pc:grpChg>
        <pc:grpChg chg="add mod">
          <ac:chgData name="김 민호" userId="0f5da431a89d92c6" providerId="LiveId" clId="{065F69DE-2A54-4752-87A6-1967E159952E}" dt="2021-07-23T13:26:46.728" v="7002" actId="164"/>
          <ac:grpSpMkLst>
            <pc:docMk/>
            <pc:sldMk cId="2791823798" sldId="417"/>
            <ac:grpSpMk id="21" creationId="{ADD97A94-1B1E-418B-809D-34AB63CA2D03}"/>
          </ac:grpSpMkLst>
        </pc:grpChg>
        <pc:grpChg chg="add mod">
          <ac:chgData name="김 민호" userId="0f5da431a89d92c6" providerId="LiveId" clId="{065F69DE-2A54-4752-87A6-1967E159952E}" dt="2021-07-23T13:26:49.182" v="7004" actId="164"/>
          <ac:grpSpMkLst>
            <pc:docMk/>
            <pc:sldMk cId="2791823798" sldId="417"/>
            <ac:grpSpMk id="23" creationId="{6672816F-7ACD-4469-BAF3-4EE62FDCB64A}"/>
          </ac:grpSpMkLst>
        </pc:grp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2" creationId="{2546B734-B977-440D-8364-8529E11137F0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4" creationId="{4F354E6D-8231-4AE2-9645-831D41735B40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5" creationId="{20CB5680-202D-481C-9F77-9BD80865A159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6" creationId="{6E1ED1FA-F7D2-44CE-BDC4-0FF091F4D695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7" creationId="{C42CA887-593E-4E4E-95A1-D99F2CB11B4C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59" creationId="{A02F04D9-BD2F-489E-B286-018F49AE8F96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67" creationId="{8C853006-0353-4256-84F4-09D27B2F29FC}"/>
          </ac:cxnSpMkLst>
        </pc:cxnChg>
        <pc:cxnChg chg="mod topLvl">
          <ac:chgData name="김 민호" userId="0f5da431a89d92c6" providerId="LiveId" clId="{065F69DE-2A54-4752-87A6-1967E159952E}" dt="2021-07-23T13:22:58.536" v="6946" actId="1582"/>
          <ac:cxnSpMkLst>
            <pc:docMk/>
            <pc:sldMk cId="2791823798" sldId="417"/>
            <ac:cxnSpMk id="168" creationId="{5C26376D-72F5-4516-A955-0158AF06B998}"/>
          </ac:cxnSpMkLst>
        </pc:cxnChg>
        <pc:cxnChg chg="mod topLvl">
          <ac:chgData name="김 민호" userId="0f5da431a89d92c6" providerId="LiveId" clId="{065F69DE-2A54-4752-87A6-1967E159952E}" dt="2021-07-23T13:22:05.056" v="6931" actId="165"/>
          <ac:cxnSpMkLst>
            <pc:docMk/>
            <pc:sldMk cId="2791823798" sldId="417"/>
            <ac:cxnSpMk id="171" creationId="{59FA635C-4FB8-4B45-A5F0-F43F9F93F6A4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3" creationId="{E91D9B79-4FE7-465E-9DD5-0341DD57DACB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5" creationId="{74983940-9324-41CA-B604-9BC19ED5F4F6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6" creationId="{03C0334E-6E85-4828-A05A-CEA4BF8E5BF0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7" creationId="{5061D4D6-C09B-4570-831D-E01225ADF5CE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8" creationId="{BBA14CBF-6B0C-4137-B7C1-713786151094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19" creationId="{863620AC-3BB9-4C8F-BA60-FF47576E545A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20" creationId="{BC8FD0BB-7306-48A8-AA63-2A57D59FFC9A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28" creationId="{092AEEDD-02D4-4730-BE2F-66F2FC561FF7}"/>
          </ac:cxnSpMkLst>
        </pc:cxnChg>
        <pc:cxnChg chg="mod">
          <ac:chgData name="김 민호" userId="0f5da431a89d92c6" providerId="LiveId" clId="{065F69DE-2A54-4752-87A6-1967E159952E}" dt="2021-07-23T13:26:46.728" v="7002" actId="164"/>
          <ac:cxnSpMkLst>
            <pc:docMk/>
            <pc:sldMk cId="2791823798" sldId="417"/>
            <ac:cxnSpMk id="229" creationId="{587A153A-610A-421C-A4FB-B3DAD49CF594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2" creationId="{4248BE48-878F-4BE9-A5ED-43D0A3A9E7FD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4" creationId="{18EA33D5-24C8-456C-B2DA-EF44D030EA8E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5" creationId="{EA244E72-289F-404B-B4A4-E9B32D42EFC0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6" creationId="{8BC46770-D441-40B5-AB17-22B4AF68DB12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7" creationId="{F9EFACD3-0F96-4A59-8404-396762DC2CDC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28" creationId="{51570694-45DB-4D39-99FC-E6CC8C0F9369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36" creationId="{4AB1EDE0-638E-48DF-A709-A6FFC7D351CC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37" creationId="{4A57820F-E652-48B6-BFC8-53F0A9F2685D}"/>
          </ac:cxnSpMkLst>
        </pc:cxnChg>
        <pc:cxnChg chg="mod topLvl">
          <ac:chgData name="김 민호" userId="0f5da431a89d92c6" providerId="LiveId" clId="{065F69DE-2A54-4752-87A6-1967E159952E}" dt="2021-07-23T13:26:49.182" v="7004" actId="164"/>
          <ac:cxnSpMkLst>
            <pc:docMk/>
            <pc:sldMk cId="2791823798" sldId="417"/>
            <ac:cxnSpMk id="340" creationId="{1E3BB9C9-9ED0-4195-9855-99EAB5DC48EC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3" creationId="{9C9B9148-33BD-4F15-8714-48E2FDA11C19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5" creationId="{F25B3E5E-1BD0-4EB9-8759-EC0675C7AAFB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6" creationId="{A736E6AC-B30B-4D6E-B932-A04AB7EF45E5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7" creationId="{CA5F30B1-5E48-4373-8391-21398B910806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8" creationId="{2180797A-9A1B-442D-85C2-AE834314E5DB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09" creationId="{93D1A6A6-719E-4F08-AA08-02B9E7848365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17" creationId="{BA02B172-B9B7-4EC7-B88A-E182A540770F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18" creationId="{72AB8EB0-6664-4176-9F03-9FC8648C4298}"/>
          </ac:cxnSpMkLst>
        </pc:cxnChg>
        <pc:cxnChg chg="del mod">
          <ac:chgData name="김 민호" userId="0f5da431a89d92c6" providerId="LiveId" clId="{065F69DE-2A54-4752-87A6-1967E159952E}" dt="2021-07-23T13:25:22.647" v="6981" actId="478"/>
          <ac:cxnSpMkLst>
            <pc:docMk/>
            <pc:sldMk cId="2791823798" sldId="417"/>
            <ac:cxnSpMk id="421" creationId="{DA1934CA-8742-4F40-A257-90289745974A}"/>
          </ac:cxnSpMkLst>
        </pc:cxnChg>
      </pc:sldChg>
      <pc:sldChg chg="add del">
        <pc:chgData name="김 민호" userId="0f5da431a89d92c6" providerId="LiveId" clId="{065F69DE-2A54-4752-87A6-1967E159952E}" dt="2021-07-23T13:23:31.001" v="6958"/>
        <pc:sldMkLst>
          <pc:docMk/>
          <pc:sldMk cId="232839417" sldId="418"/>
        </pc:sldMkLst>
      </pc:sldChg>
      <pc:sldChg chg="add del">
        <pc:chgData name="김 민호" userId="0f5da431a89d92c6" providerId="LiveId" clId="{065F69DE-2A54-4752-87A6-1967E159952E}" dt="2021-07-23T13:23:00.413" v="6948"/>
        <pc:sldMkLst>
          <pc:docMk/>
          <pc:sldMk cId="1614528016" sldId="418"/>
        </pc:sldMkLst>
      </pc:sldChg>
      <pc:sldChg chg="addSp delSp modSp add mod">
        <pc:chgData name="김 민호" userId="0f5da431a89d92c6" providerId="LiveId" clId="{065F69DE-2A54-4752-87A6-1967E159952E}" dt="2021-07-23T13:40:18.759" v="7610" actId="164"/>
        <pc:sldMkLst>
          <pc:docMk/>
          <pc:sldMk cId="1972441212" sldId="418"/>
        </pc:sldMkLst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2" creationId="{A3CEDC00-299B-42A8-9EBD-A2F53081BE3D}"/>
          </ac:spMkLst>
        </pc:spChg>
        <pc:spChg chg="mod">
          <ac:chgData name="김 민호" userId="0f5da431a89d92c6" providerId="LiveId" clId="{065F69DE-2A54-4752-87A6-1967E159952E}" dt="2021-07-23T13:35:33.354" v="7484" actId="20577"/>
          <ac:spMkLst>
            <pc:docMk/>
            <pc:sldMk cId="1972441212" sldId="418"/>
            <ac:spMk id="13" creationId="{5089CA66-C5BB-4FE9-B569-22BFB097C4E9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4" creationId="{96BA7413-274F-45EB-988D-914D6BF65051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5" creationId="{F2075946-AC3F-4DA4-9C01-249E7066775F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6" creationId="{C65166E3-A903-4A22-B0B8-2D5F9844DAD1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7" creationId="{10294737-FD5D-4BD7-A96B-F3EA74A1596D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18" creationId="{11E2B7C6-76A7-4A90-A342-DACB28378176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20" creationId="{8181DFF6-55E1-42BE-9ED4-5E3FF83715E3}"/>
          </ac:spMkLst>
        </pc:spChg>
        <pc:spChg chg="mod">
          <ac:chgData name="김 민호" userId="0f5da431a89d92c6" providerId="LiveId" clId="{065F69DE-2A54-4752-87A6-1967E159952E}" dt="2021-07-23T13:29:13.121" v="7080" actId="20577"/>
          <ac:spMkLst>
            <pc:docMk/>
            <pc:sldMk cId="1972441212" sldId="418"/>
            <ac:spMk id="22" creationId="{F823846F-3B7C-443B-893A-9365AC7FF82C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29" creationId="{08575D37-AEBD-4E62-8C25-EB5330FC139A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1" creationId="{82666619-379A-46B6-8E40-60F7AF06886C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2" creationId="{22F42EE2-F28D-494F-B511-CB92820CF731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3" creationId="{291CDB8C-9D03-4939-BD31-086039E729FA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4" creationId="{936BA012-FFF2-4C08-89A0-BF0F2F5D5778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5" creationId="{1B1733BB-129C-438B-B03B-D16B1348089A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6" creationId="{0B017694-276E-478A-B9A6-A30510381383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39" creationId="{7ACFB4A8-87E6-4523-A9C2-653737321528}"/>
          </ac:spMkLst>
        </pc:spChg>
        <pc:spChg chg="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40" creationId="{AF21FAF5-A52B-4B1A-AC58-F55E3658B443}"/>
          </ac:spMkLst>
        </pc:spChg>
        <pc:spChg chg="mod">
          <ac:chgData name="김 민호" userId="0f5da431a89d92c6" providerId="LiveId" clId="{065F69DE-2A54-4752-87A6-1967E159952E}" dt="2021-07-23T13:28:31.261" v="7034"/>
          <ac:spMkLst>
            <pc:docMk/>
            <pc:sldMk cId="1972441212" sldId="418"/>
            <ac:spMk id="58" creationId="{42F2F1C9-3848-42F6-A2F7-98F2F240BEE4}"/>
          </ac:spMkLst>
        </pc:spChg>
        <pc:spChg chg="add 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95" creationId="{C3DA8055-99E2-4DE1-9A88-81F0045EA194}"/>
          </ac:spMkLst>
        </pc:spChg>
        <pc:spChg chg="add 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96" creationId="{5268923B-224C-48B7-B1D5-F902FD0707E3}"/>
          </ac:spMkLst>
        </pc:spChg>
        <pc:spChg chg="add mod topLvl">
          <ac:chgData name="김 민호" userId="0f5da431a89d92c6" providerId="LiveId" clId="{065F69DE-2A54-4752-87A6-1967E159952E}" dt="2021-07-23T13:40:18.759" v="7610" actId="164"/>
          <ac:spMkLst>
            <pc:docMk/>
            <pc:sldMk cId="1972441212" sldId="418"/>
            <ac:spMk id="97" creationId="{FD4E5656-5CED-4ED6-8CDC-44354B4F0571}"/>
          </ac:spMkLst>
        </pc:spChg>
        <pc:grpChg chg="add del mod">
          <ac:chgData name="김 민호" userId="0f5da431a89d92c6" providerId="LiveId" clId="{065F69DE-2A54-4752-87A6-1967E159952E}" dt="2021-07-23T13:31:28.020" v="7363" actId="165"/>
          <ac:grpSpMkLst>
            <pc:docMk/>
            <pc:sldMk cId="1972441212" sldId="418"/>
            <ac:grpSpMk id="11" creationId="{DAE42F27-43B6-481F-A844-B6ADB0685D1F}"/>
          </ac:grpSpMkLst>
        </pc:grpChg>
        <pc:grpChg chg="add del mod ord">
          <ac:chgData name="김 민호" userId="0f5da431a89d92c6" providerId="LiveId" clId="{065F69DE-2A54-4752-87A6-1967E159952E}" dt="2021-07-23T13:40:02.135" v="7603" actId="165"/>
          <ac:grpSpMkLst>
            <pc:docMk/>
            <pc:sldMk cId="1972441212" sldId="418"/>
            <ac:grpSpMk id="112" creationId="{D624D0CE-5E15-472E-AB30-6E2A796B5716}"/>
          </ac:grpSpMkLst>
        </pc:grpChg>
        <pc:grpChg chg="add mod">
          <ac:chgData name="김 민호" userId="0f5da431a89d92c6" providerId="LiveId" clId="{065F69DE-2A54-4752-87A6-1967E159952E}" dt="2021-07-23T13:40:18.759" v="7610" actId="164"/>
          <ac:grpSpMkLst>
            <pc:docMk/>
            <pc:sldMk cId="1972441212" sldId="418"/>
            <ac:grpSpMk id="118" creationId="{7487AECB-DBFA-4BC2-A3F8-4C840A5E9DC6}"/>
          </ac:grpSpMkLst>
        </pc:grpChg>
        <pc:graphicFrameChg chg="add mod modGraphic">
          <ac:chgData name="김 민호" userId="0f5da431a89d92c6" providerId="LiveId" clId="{065F69DE-2A54-4752-87A6-1967E159952E}" dt="2021-07-23T13:37:32.738" v="7595" actId="20577"/>
          <ac:graphicFrameMkLst>
            <pc:docMk/>
            <pc:sldMk cId="1972441212" sldId="418"/>
            <ac:graphicFrameMk id="113" creationId="{E1C65170-52D6-406D-94A2-B4B12A2CBBA8}"/>
          </ac:graphicFrameMkLst>
        </pc:graphicFrame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19" creationId="{97B49787-96DC-48DD-BC7F-1BEC6FA91042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1" creationId="{90D8B507-0E6B-4041-8E99-3B516F33A873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3" creationId="{C494670A-F366-4686-87AC-B8141D311CC3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4" creationId="{780EA342-7D90-4EC9-B7E0-62DF52AF0EA3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5" creationId="{38A9E9E9-D1A4-4C7B-AA7A-8A39019D6BE4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6" creationId="{4AE673DB-DBE7-4C4C-B379-0CB79ABAC610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28" creationId="{AFF790F6-F5CF-4295-8E60-5736D2164E3C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37" creationId="{6A4D57FE-4269-48FE-882F-D9ACC0625702}"/>
          </ac:cxnSpMkLst>
        </pc:cxnChg>
        <pc:cxnChg chg="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38" creationId="{B129EC47-AB20-4B78-A495-F83B82858092}"/>
          </ac:cxnSpMkLst>
        </pc:cxnChg>
        <pc:cxnChg chg="add 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68" creationId="{D8AC2D27-F92B-4A20-8759-A0719FF7A59A}"/>
          </ac:cxnSpMkLst>
        </pc:cxnChg>
        <pc:cxnChg chg="add 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81" creationId="{ADE3C794-0EDB-41BA-A908-518DBC5CA965}"/>
          </ac:cxnSpMkLst>
        </pc:cxnChg>
        <pc:cxnChg chg="add mod topLvl">
          <ac:chgData name="김 민호" userId="0f5da431a89d92c6" providerId="LiveId" clId="{065F69DE-2A54-4752-87A6-1967E159952E}" dt="2021-07-23T13:40:18.759" v="7610" actId="164"/>
          <ac:cxnSpMkLst>
            <pc:docMk/>
            <pc:sldMk cId="1972441212" sldId="418"/>
            <ac:cxnSpMk id="92" creationId="{6ED72392-1CE8-4D67-94BB-8224D95983B2}"/>
          </ac:cxnSpMkLst>
        </pc:cxnChg>
      </pc:sldChg>
      <pc:sldChg chg="modSp add mod">
        <pc:chgData name="김 민호" userId="0f5da431a89d92c6" providerId="LiveId" clId="{065F69DE-2A54-4752-87A6-1967E159952E}" dt="2021-07-23T13:53:00.191" v="8164"/>
        <pc:sldMkLst>
          <pc:docMk/>
          <pc:sldMk cId="1131393286" sldId="419"/>
        </pc:sldMkLst>
        <pc:spChg chg="mod">
          <ac:chgData name="김 민호" userId="0f5da431a89d92c6" providerId="LiveId" clId="{065F69DE-2A54-4752-87A6-1967E159952E}" dt="2021-07-23T13:53:00.191" v="8164"/>
          <ac:spMkLst>
            <pc:docMk/>
            <pc:sldMk cId="1131393286" sldId="419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3T13:40:47.953" v="7658" actId="20577"/>
          <ac:spMkLst>
            <pc:docMk/>
            <pc:sldMk cId="1131393286" sldId="419"/>
            <ac:spMk id="22" creationId="{F823846F-3B7C-443B-893A-9365AC7FF82C}"/>
          </ac:spMkLst>
        </pc:spChg>
        <pc:spChg chg="mod">
          <ac:chgData name="김 민호" userId="0f5da431a89d92c6" providerId="LiveId" clId="{065F69DE-2A54-4752-87A6-1967E159952E}" dt="2021-07-23T13:40:38.384" v="7636"/>
          <ac:spMkLst>
            <pc:docMk/>
            <pc:sldMk cId="1131393286" sldId="419"/>
            <ac:spMk id="58" creationId="{42F2F1C9-3848-42F6-A2F7-98F2F240BEE4}"/>
          </ac:spMkLst>
        </pc:spChg>
      </pc:sldChg>
      <pc:sldChg chg="addSp delSp modSp add mod">
        <pc:chgData name="김 민호" userId="0f5da431a89d92c6" providerId="LiveId" clId="{065F69DE-2A54-4752-87A6-1967E159952E}" dt="2021-07-23T13:59:35.517" v="8698" actId="693"/>
        <pc:sldMkLst>
          <pc:docMk/>
          <pc:sldMk cId="2758977876" sldId="420"/>
        </pc:sldMkLst>
        <pc:spChg chg="add mod">
          <ac:chgData name="김 민호" userId="0f5da431a89d92c6" providerId="LiveId" clId="{065F69DE-2A54-4752-87A6-1967E159952E}" dt="2021-07-23T13:57:51.723" v="8691" actId="20577"/>
          <ac:spMkLst>
            <pc:docMk/>
            <pc:sldMk cId="2758977876" sldId="420"/>
            <ac:spMk id="11" creationId="{C202DE29-FD10-45AB-ACD8-BF7BC2D17186}"/>
          </ac:spMkLst>
        </pc:spChg>
        <pc:spChg chg="add mod">
          <ac:chgData name="김 민호" userId="0f5da431a89d92c6" providerId="LiveId" clId="{065F69DE-2A54-4752-87A6-1967E159952E}" dt="2021-07-23T13:57:53.772" v="8693" actId="20577"/>
          <ac:spMkLst>
            <pc:docMk/>
            <pc:sldMk cId="2758977876" sldId="420"/>
            <ac:spMk id="12" creationId="{9A53CA98-027B-445F-B6A5-694B76C530B3}"/>
          </ac:spMkLst>
        </pc:spChg>
        <pc:spChg chg="mod">
          <ac:chgData name="김 민호" userId="0f5da431a89d92c6" providerId="LiveId" clId="{065F69DE-2A54-4752-87A6-1967E159952E}" dt="2021-07-23T13:55:51.129" v="8657" actId="20577"/>
          <ac:spMkLst>
            <pc:docMk/>
            <pc:sldMk cId="2758977876" sldId="420"/>
            <ac:spMk id="13" creationId="{5089CA66-C5BB-4FE9-B569-22BFB097C4E9}"/>
          </ac:spMkLst>
        </pc:spChg>
        <pc:spChg chg="add mod">
          <ac:chgData name="김 민호" userId="0f5da431a89d92c6" providerId="LiveId" clId="{065F69DE-2A54-4752-87A6-1967E159952E}" dt="2021-07-23T13:57:55.998" v="8695" actId="20577"/>
          <ac:spMkLst>
            <pc:docMk/>
            <pc:sldMk cId="2758977876" sldId="420"/>
            <ac:spMk id="14" creationId="{CB0395AA-54D5-4F83-8427-F8B904CB8366}"/>
          </ac:spMkLst>
        </pc:spChg>
        <pc:spChg chg="add del mod">
          <ac:chgData name="김 민호" userId="0f5da431a89d92c6" providerId="LiveId" clId="{065F69DE-2A54-4752-87A6-1967E159952E}" dt="2021-07-23T13:56:16.851" v="8663"/>
          <ac:spMkLst>
            <pc:docMk/>
            <pc:sldMk cId="2758977876" sldId="420"/>
            <ac:spMk id="15" creationId="{56BCDF9C-AEB8-4353-9FAF-326555E7FD56}"/>
          </ac:spMkLst>
        </pc:spChg>
        <pc:spChg chg="add mod">
          <ac:chgData name="김 민호" userId="0f5da431a89d92c6" providerId="LiveId" clId="{065F69DE-2A54-4752-87A6-1967E159952E}" dt="2021-07-23T13:57:46.584" v="8689" actId="1076"/>
          <ac:spMkLst>
            <pc:docMk/>
            <pc:sldMk cId="2758977876" sldId="420"/>
            <ac:spMk id="16" creationId="{63941030-90E5-47FF-9FBE-037282E7257B}"/>
          </ac:spMkLst>
        </pc:spChg>
        <pc:spChg chg="add mod">
          <ac:chgData name="김 민호" userId="0f5da431a89d92c6" providerId="LiveId" clId="{065F69DE-2A54-4752-87A6-1967E159952E}" dt="2021-07-23T13:57:46.584" v="8689" actId="1076"/>
          <ac:spMkLst>
            <pc:docMk/>
            <pc:sldMk cId="2758977876" sldId="420"/>
            <ac:spMk id="17" creationId="{5A1634DC-A7AD-4AA2-B9CA-7611AF72841A}"/>
          </ac:spMkLst>
        </pc:spChg>
        <pc:spChg chg="add mod">
          <ac:chgData name="김 민호" userId="0f5da431a89d92c6" providerId="LiveId" clId="{065F69DE-2A54-4752-87A6-1967E159952E}" dt="2021-07-23T13:58:02.243" v="8696" actId="1076"/>
          <ac:spMkLst>
            <pc:docMk/>
            <pc:sldMk cId="2758977876" sldId="420"/>
            <ac:spMk id="26" creationId="{F0AF7770-DDB2-48AA-90B8-C8A0BA8E0A5A}"/>
          </ac:spMkLst>
        </pc:spChg>
        <pc:spChg chg="add mod">
          <ac:chgData name="김 민호" userId="0f5da431a89d92c6" providerId="LiveId" clId="{065F69DE-2A54-4752-87A6-1967E159952E}" dt="2021-07-23T13:57:46.584" v="8689" actId="1076"/>
          <ac:spMkLst>
            <pc:docMk/>
            <pc:sldMk cId="2758977876" sldId="420"/>
            <ac:spMk id="28" creationId="{46D21AAD-0800-4520-BF70-69F99413AB7D}"/>
          </ac:spMkLst>
        </pc:spChg>
        <pc:spChg chg="add mod">
          <ac:chgData name="김 민호" userId="0f5da431a89d92c6" providerId="LiveId" clId="{065F69DE-2A54-4752-87A6-1967E159952E}" dt="2021-07-23T13:57:46.584" v="8689" actId="1076"/>
          <ac:spMkLst>
            <pc:docMk/>
            <pc:sldMk cId="2758977876" sldId="420"/>
            <ac:spMk id="29" creationId="{32AC9CBD-1943-4D00-9E49-984DA0E249D0}"/>
          </ac:spMkLst>
        </pc:spChg>
        <pc:cxnChg chg="add mod">
          <ac:chgData name="김 민호" userId="0f5da431a89d92c6" providerId="LiveId" clId="{065F69DE-2A54-4752-87A6-1967E159952E}" dt="2021-07-23T13:59:28.878" v="8697" actId="693"/>
          <ac:cxnSpMkLst>
            <pc:docMk/>
            <pc:sldMk cId="2758977876" sldId="420"/>
            <ac:cxnSpMk id="18" creationId="{24F33D6D-49F7-4041-BBFE-A986D993716B}"/>
          </ac:cxnSpMkLst>
        </pc:cxnChg>
        <pc:cxnChg chg="add mod">
          <ac:chgData name="김 민호" userId="0f5da431a89d92c6" providerId="LiveId" clId="{065F69DE-2A54-4752-87A6-1967E159952E}" dt="2021-07-23T13:59:35.517" v="8698" actId="693"/>
          <ac:cxnSpMkLst>
            <pc:docMk/>
            <pc:sldMk cId="2758977876" sldId="420"/>
            <ac:cxnSpMk id="20" creationId="{6339BC04-1055-4A13-8D86-2239198A4047}"/>
          </ac:cxnSpMkLst>
        </pc:cxnChg>
        <pc:cxnChg chg="add mod">
          <ac:chgData name="김 민호" userId="0f5da431a89d92c6" providerId="LiveId" clId="{065F69DE-2A54-4752-87A6-1967E159952E}" dt="2021-07-23T13:57:46.584" v="8689" actId="1076"/>
          <ac:cxnSpMkLst>
            <pc:docMk/>
            <pc:sldMk cId="2758977876" sldId="420"/>
            <ac:cxnSpMk id="23" creationId="{B96678DB-0D92-4517-8F42-990C14D44E06}"/>
          </ac:cxnSpMkLst>
        </pc:cxnChg>
      </pc:sldChg>
      <pc:sldChg chg="addSp modSp add mod">
        <pc:chgData name="김 민호" userId="0f5da431a89d92c6" providerId="LiveId" clId="{065F69DE-2A54-4752-87A6-1967E159952E}" dt="2021-07-23T14:05:50.931" v="9137" actId="1076"/>
        <pc:sldMkLst>
          <pc:docMk/>
          <pc:sldMk cId="3058274391" sldId="421"/>
        </pc:sldMkLst>
        <pc:spChg chg="mod">
          <ac:chgData name="김 민호" userId="0f5da431a89d92c6" providerId="LiveId" clId="{065F69DE-2A54-4752-87A6-1967E159952E}" dt="2021-07-23T14:03:05.002" v="8960" actId="1076"/>
          <ac:spMkLst>
            <pc:docMk/>
            <pc:sldMk cId="3058274391" sldId="421"/>
            <ac:spMk id="11" creationId="{C202DE29-FD10-45AB-ACD8-BF7BC2D17186}"/>
          </ac:spMkLst>
        </pc:spChg>
        <pc:spChg chg="mod">
          <ac:chgData name="김 민호" userId="0f5da431a89d92c6" providerId="LiveId" clId="{065F69DE-2A54-4752-87A6-1967E159952E}" dt="2021-07-23T14:03:07.762" v="8961" actId="1076"/>
          <ac:spMkLst>
            <pc:docMk/>
            <pc:sldMk cId="3058274391" sldId="421"/>
            <ac:spMk id="12" creationId="{9A53CA98-027B-445F-B6A5-694B76C530B3}"/>
          </ac:spMkLst>
        </pc:spChg>
        <pc:spChg chg="mod">
          <ac:chgData name="김 민호" userId="0f5da431a89d92c6" providerId="LiveId" clId="{065F69DE-2A54-4752-87A6-1967E159952E}" dt="2021-07-23T14:03:00.539" v="8959" actId="20577"/>
          <ac:spMkLst>
            <pc:docMk/>
            <pc:sldMk cId="3058274391" sldId="421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3T14:03:12.644" v="8962" actId="1076"/>
          <ac:spMkLst>
            <pc:docMk/>
            <pc:sldMk cId="3058274391" sldId="421"/>
            <ac:spMk id="14" creationId="{CB0395AA-54D5-4F83-8427-F8B904CB8366}"/>
          </ac:spMkLst>
        </pc:spChg>
        <pc:spChg chg="mod">
          <ac:chgData name="김 민호" userId="0f5da431a89d92c6" providerId="LiveId" clId="{065F69DE-2A54-4752-87A6-1967E159952E}" dt="2021-07-23T14:05:00.437" v="9085" actId="1076"/>
          <ac:spMkLst>
            <pc:docMk/>
            <pc:sldMk cId="3058274391" sldId="421"/>
            <ac:spMk id="16" creationId="{63941030-90E5-47FF-9FBE-037282E7257B}"/>
          </ac:spMkLst>
        </pc:spChg>
        <pc:spChg chg="mod">
          <ac:chgData name="김 민호" userId="0f5da431a89d92c6" providerId="LiveId" clId="{065F69DE-2A54-4752-87A6-1967E159952E}" dt="2021-07-23T14:05:01.944" v="9086" actId="1076"/>
          <ac:spMkLst>
            <pc:docMk/>
            <pc:sldMk cId="3058274391" sldId="421"/>
            <ac:spMk id="17" creationId="{5A1634DC-A7AD-4AA2-B9CA-7611AF72841A}"/>
          </ac:spMkLst>
        </pc:spChg>
        <pc:spChg chg="mod">
          <ac:chgData name="김 민호" userId="0f5da431a89d92c6" providerId="LiveId" clId="{065F69DE-2A54-4752-87A6-1967E159952E}" dt="2021-07-23T14:03:45.610" v="8986" actId="1076"/>
          <ac:spMkLst>
            <pc:docMk/>
            <pc:sldMk cId="3058274391" sldId="421"/>
            <ac:spMk id="26" creationId="{F0AF7770-DDB2-48AA-90B8-C8A0BA8E0A5A}"/>
          </ac:spMkLst>
        </pc:spChg>
        <pc:spChg chg="mod">
          <ac:chgData name="김 민호" userId="0f5da431a89d92c6" providerId="LiveId" clId="{065F69DE-2A54-4752-87A6-1967E159952E}" dt="2021-07-23T14:03:55.753" v="8998" actId="1076"/>
          <ac:spMkLst>
            <pc:docMk/>
            <pc:sldMk cId="3058274391" sldId="421"/>
            <ac:spMk id="28" creationId="{46D21AAD-0800-4520-BF70-69F99413AB7D}"/>
          </ac:spMkLst>
        </pc:spChg>
        <pc:spChg chg="mod">
          <ac:chgData name="김 민호" userId="0f5da431a89d92c6" providerId="LiveId" clId="{065F69DE-2A54-4752-87A6-1967E159952E}" dt="2021-07-23T14:05:16.099" v="9091" actId="1076"/>
          <ac:spMkLst>
            <pc:docMk/>
            <pc:sldMk cId="3058274391" sldId="421"/>
            <ac:spMk id="29" creationId="{32AC9CBD-1943-4D00-9E49-984DA0E249D0}"/>
          </ac:spMkLst>
        </pc:spChg>
        <pc:spChg chg="add mod">
          <ac:chgData name="김 민호" userId="0f5da431a89d92c6" providerId="LiveId" clId="{065F69DE-2A54-4752-87A6-1967E159952E}" dt="2021-07-23T14:05:13.731" v="9090" actId="1076"/>
          <ac:spMkLst>
            <pc:docMk/>
            <pc:sldMk cId="3058274391" sldId="421"/>
            <ac:spMk id="32" creationId="{51BA33E6-1751-4BEB-B192-A59CFF6D166C}"/>
          </ac:spMkLst>
        </pc:spChg>
        <pc:spChg chg="add mod">
          <ac:chgData name="김 민호" userId="0f5da431a89d92c6" providerId="LiveId" clId="{065F69DE-2A54-4752-87A6-1967E159952E}" dt="2021-07-23T14:05:50.931" v="9137" actId="1076"/>
          <ac:spMkLst>
            <pc:docMk/>
            <pc:sldMk cId="3058274391" sldId="421"/>
            <ac:spMk id="34" creationId="{A1C762AD-6AE3-40D2-940D-62F91D3AA166}"/>
          </ac:spMkLst>
        </pc:spChg>
        <pc:cxnChg chg="mod">
          <ac:chgData name="김 민호" userId="0f5da431a89d92c6" providerId="LiveId" clId="{065F69DE-2A54-4752-87A6-1967E159952E}" dt="2021-07-23T14:03:18.016" v="8964" actId="14100"/>
          <ac:cxnSpMkLst>
            <pc:docMk/>
            <pc:sldMk cId="3058274391" sldId="421"/>
            <ac:cxnSpMk id="18" creationId="{24F33D6D-49F7-4041-BBFE-A986D993716B}"/>
          </ac:cxnSpMkLst>
        </pc:cxnChg>
        <pc:cxnChg chg="mod">
          <ac:chgData name="김 민호" userId="0f5da431a89d92c6" providerId="LiveId" clId="{065F69DE-2A54-4752-87A6-1967E159952E}" dt="2021-07-23T14:03:22.792" v="8966" actId="14100"/>
          <ac:cxnSpMkLst>
            <pc:docMk/>
            <pc:sldMk cId="3058274391" sldId="421"/>
            <ac:cxnSpMk id="20" creationId="{6339BC04-1055-4A13-8D86-2239198A4047}"/>
          </ac:cxnSpMkLst>
        </pc:cxnChg>
        <pc:cxnChg chg="mod">
          <ac:chgData name="김 민호" userId="0f5da431a89d92c6" providerId="LiveId" clId="{065F69DE-2A54-4752-87A6-1967E159952E}" dt="2021-07-23T14:05:10.824" v="9089" actId="14100"/>
          <ac:cxnSpMkLst>
            <pc:docMk/>
            <pc:sldMk cId="3058274391" sldId="421"/>
            <ac:cxnSpMk id="23" creationId="{B96678DB-0D92-4517-8F42-990C14D44E06}"/>
          </ac:cxnSpMkLst>
        </pc:cxnChg>
      </pc:sldChg>
      <pc:sldChg chg="addSp delSp modSp add mod modAnim">
        <pc:chgData name="김 민호" userId="0f5da431a89d92c6" providerId="LiveId" clId="{065F69DE-2A54-4752-87A6-1967E159952E}" dt="2021-07-24T08:38:05.167" v="9979" actId="207"/>
        <pc:sldMkLst>
          <pc:docMk/>
          <pc:sldMk cId="2387278135" sldId="422"/>
        </pc:sldMkLst>
        <pc:spChg chg="add del">
          <ac:chgData name="김 민호" userId="0f5da431a89d92c6" providerId="LiveId" clId="{065F69DE-2A54-4752-87A6-1967E159952E}" dt="2021-07-24T08:21:56.914" v="9716" actId="11529"/>
          <ac:spMkLst>
            <pc:docMk/>
            <pc:sldMk cId="2387278135" sldId="422"/>
            <ac:spMk id="3" creationId="{9D471328-64ED-4704-8204-98DA35C797E5}"/>
          </ac:spMkLst>
        </pc:spChg>
        <pc:spChg chg="add del mod">
          <ac:chgData name="김 민호" userId="0f5da431a89d92c6" providerId="LiveId" clId="{065F69DE-2A54-4752-87A6-1967E159952E}" dt="2021-07-24T08:38:05.167" v="9979" actId="207"/>
          <ac:spMkLst>
            <pc:docMk/>
            <pc:sldMk cId="2387278135" sldId="422"/>
            <ac:spMk id="4" creationId="{AC54EEE9-F8F9-4F42-A9D7-C2E62978B545}"/>
          </ac:spMkLst>
        </pc:spChg>
        <pc:spChg chg="add mod">
          <ac:chgData name="김 민호" userId="0f5da431a89d92c6" providerId="LiveId" clId="{065F69DE-2A54-4752-87A6-1967E159952E}" dt="2021-07-24T08:22:11.289" v="9720" actId="1582"/>
          <ac:spMkLst>
            <pc:docMk/>
            <pc:sldMk cId="2387278135" sldId="422"/>
            <ac:spMk id="6" creationId="{87418BF9-5464-494A-A78C-72CCE533A8CB}"/>
          </ac:spMkLst>
        </pc:spChg>
        <pc:spChg chg="add mod">
          <ac:chgData name="김 민호" userId="0f5da431a89d92c6" providerId="LiveId" clId="{065F69DE-2A54-4752-87A6-1967E159952E}" dt="2021-07-24T08:22:27.845" v="9725" actId="1582"/>
          <ac:spMkLst>
            <pc:docMk/>
            <pc:sldMk cId="2387278135" sldId="422"/>
            <ac:spMk id="7" creationId="{79CCF794-7F35-4430-8B96-6E0E0C6EA3D8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11" creationId="{C202DE29-FD10-45AB-ACD8-BF7BC2D17186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12" creationId="{9A53CA98-027B-445F-B6A5-694B76C530B3}"/>
          </ac:spMkLst>
        </pc:spChg>
        <pc:spChg chg="del">
          <ac:chgData name="김 민호" userId="0f5da431a89d92c6" providerId="LiveId" clId="{065F69DE-2A54-4752-87A6-1967E159952E}" dt="2021-07-23T14:07:30.471" v="9139" actId="478"/>
          <ac:spMkLst>
            <pc:docMk/>
            <pc:sldMk cId="2387278135" sldId="422"/>
            <ac:spMk id="13" creationId="{5089CA66-C5BB-4FE9-B569-22BFB097C4E9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14" creationId="{CB0395AA-54D5-4F83-8427-F8B904CB8366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16" creationId="{63941030-90E5-47FF-9FBE-037282E7257B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17" creationId="{5A1634DC-A7AD-4AA2-B9CA-7611AF72841A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26" creationId="{F0AF7770-DDB2-48AA-90B8-C8A0BA8E0A5A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28" creationId="{46D21AAD-0800-4520-BF70-69F99413AB7D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29" creationId="{32AC9CBD-1943-4D00-9E49-984DA0E249D0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32" creationId="{51BA33E6-1751-4BEB-B192-A59CFF6D166C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3" creationId="{CC5CBDE3-B7D0-41CD-BC7D-6C174DEFFDC3}"/>
          </ac:spMkLst>
        </pc:spChg>
        <pc:spChg chg="add del">
          <ac:chgData name="김 민호" userId="0f5da431a89d92c6" providerId="LiveId" clId="{065F69DE-2A54-4752-87A6-1967E159952E}" dt="2021-07-23T14:07:47.044" v="9148" actId="478"/>
          <ac:spMkLst>
            <pc:docMk/>
            <pc:sldMk cId="2387278135" sldId="422"/>
            <ac:spMk id="34" creationId="{A1C762AD-6AE3-40D2-940D-62F91D3AA166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5" creationId="{6455C880-BB78-4FD2-B535-C90E5C4E1865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6" creationId="{926F0572-136B-4C99-A4AB-ABF821B8E224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7" creationId="{96E550B0-FF4E-4D7B-A270-CAA8DB26F825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8" creationId="{23FB15C0-31DB-49AF-80E7-1E48349A8135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39" creationId="{2D029E4C-B6AA-4144-ADD8-A0616DCAC69E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41" creationId="{FF5F1FB6-D96E-4577-9C94-129F688101A0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48" creationId="{E5DCFBD4-6C76-4084-9520-0A25242C89A3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49" creationId="{BFA8D284-69B9-4D12-8E6F-F67A62A13999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50" creationId="{385127C2-4E86-4624-AEA0-13725F61F95E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51" creationId="{8689D458-4F59-405C-A330-BC24D7F82008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52" creationId="{A62D1BD1-B2AD-4588-931F-DDCDF41008A1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53" creationId="{2B288BA2-3E15-4DC3-A7D5-74CCA323D5AE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54" creationId="{C570D859-BE71-4996-81F7-E028ED00B845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60" creationId="{8E560990-6846-44F7-AEE6-518624D09B65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61" creationId="{7CB84019-BB97-464F-BE00-D21F2E26D742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65" creationId="{7B43B153-FCB1-4CA1-9F07-227DE6C464B9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66" creationId="{4356865F-B6CA-45E7-A818-4698ED2D53F1}"/>
          </ac:spMkLst>
        </pc:spChg>
        <pc:spChg chg="mod">
          <ac:chgData name="김 민호" userId="0f5da431a89d92c6" providerId="LiveId" clId="{065F69DE-2A54-4752-87A6-1967E159952E}" dt="2021-07-23T14:07:37.031" v="9142"/>
          <ac:spMkLst>
            <pc:docMk/>
            <pc:sldMk cId="2387278135" sldId="422"/>
            <ac:spMk id="67" creationId="{FA80E685-4E19-4E47-B14B-D7F3816589C3}"/>
          </ac:spMkLst>
        </pc:spChg>
        <pc:spChg chg="mod">
          <ac:chgData name="김 민호" userId="0f5da431a89d92c6" providerId="LiveId" clId="{065F69DE-2A54-4752-87A6-1967E159952E}" dt="2021-07-23T14:15:54.204" v="9357" actId="207"/>
          <ac:spMkLst>
            <pc:docMk/>
            <pc:sldMk cId="2387278135" sldId="422"/>
            <ac:spMk id="69" creationId="{1410A6C3-87EB-48AF-BA9D-26A5C9A4DA70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0" creationId="{FDE10A4C-57BE-495D-80A5-0445045DB50F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1" creationId="{E6BF5AE0-FDA9-4962-B25B-03F34AE83411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2" creationId="{E42B5CFE-EC4E-4F04-9EEE-B183C336B8F0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3" creationId="{402BE6A0-102A-4DC4-9F99-8E567681839D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4" creationId="{642D95F6-F923-40D8-B703-2B6896C5BD31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76" creationId="{AEC0CE59-7AEF-4419-91F4-3CAD2541EE0C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3" creationId="{A9499555-EC51-424B-9EC8-8A39C783121B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4" creationId="{D1C9F5AB-2A3C-4CD3-A4DB-153DFFF31EAC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5" creationId="{F653DC88-4523-4AE2-9F05-4CC193742587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6" creationId="{FF0C8C4C-7A36-47D6-B8ED-54C34DB21476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7" creationId="{02ED2336-B2DD-4F43-8777-BE08FA63115C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8" creationId="{91F60EB1-2CF3-4D07-9CCE-6BEB522C3AD1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89" creationId="{733B7CD5-8EE4-480E-8821-77221A5769F4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92" creationId="{D04F178B-D104-4868-A800-78260416CD14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93" creationId="{164D5889-DB06-4E40-AA8E-E2D546131D5F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97" creationId="{BC4101C4-2389-451F-8C15-2FC54FF095B5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98" creationId="{D5DFA925-BE4E-4132-B14C-6368F9A8F45B}"/>
          </ac:spMkLst>
        </pc:spChg>
        <pc:spChg chg="mod">
          <ac:chgData name="김 민호" userId="0f5da431a89d92c6" providerId="LiveId" clId="{065F69DE-2A54-4752-87A6-1967E159952E}" dt="2021-07-23T14:07:49.048" v="9149"/>
          <ac:spMkLst>
            <pc:docMk/>
            <pc:sldMk cId="2387278135" sldId="422"/>
            <ac:spMk id="99" creationId="{A73C1747-C9D0-41B4-9FB8-60EB980C74BC}"/>
          </ac:spMkLst>
        </pc:spChg>
        <pc:spChg chg="mod">
          <ac:chgData name="김 민호" userId="0f5da431a89d92c6" providerId="LiveId" clId="{065F69DE-2A54-4752-87A6-1967E159952E}" dt="2021-07-23T14:15:59.397" v="9358" actId="207"/>
          <ac:spMkLst>
            <pc:docMk/>
            <pc:sldMk cId="2387278135" sldId="422"/>
            <ac:spMk id="101" creationId="{99B3B80E-B0C8-4F3E-B3EF-AE95A2CB038B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02" creationId="{775D69FF-C2B8-4693-BF47-C1007A158DE4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03" creationId="{2E1E9787-BD12-4066-A8FD-9021A08E93CC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04" creationId="{5EBB010E-DF26-4173-AF19-D101B13BD49E}"/>
          </ac:spMkLst>
        </pc:spChg>
        <pc:spChg chg="mod">
          <ac:chgData name="김 민호" userId="0f5da431a89d92c6" providerId="LiveId" clId="{065F69DE-2A54-4752-87A6-1967E159952E}" dt="2021-07-23T14:15:59.397" v="9358" actId="207"/>
          <ac:spMkLst>
            <pc:docMk/>
            <pc:sldMk cId="2387278135" sldId="422"/>
            <ac:spMk id="105" creationId="{C8A4F880-E3AA-4EA2-92EC-406F332098D5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06" creationId="{7ECAE59B-F6B3-4B79-9F50-8BE4F3F4BBB7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08" creationId="{F2AAF9D7-848C-44FB-81CC-B7C121018762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15" creationId="{88CD5A7E-4CF7-4B0A-AD01-1B767D86F19C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16" creationId="{C4826C01-FBAC-4B0C-B0B7-CFEF522F910D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17" creationId="{D82543E0-E04C-4B9D-A778-88E4B2BFE1F1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18" creationId="{344D00E7-64A6-4770-8BCC-3AEDDF29DB9E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19" creationId="{EA1573A7-BABF-4F27-A7CF-46CF3E4D6712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20" creationId="{8C952F5D-C72B-4030-AC7A-6BCA8A99D114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21" creationId="{B343BCA3-E88D-4066-B81E-D0241357C7BF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24" creationId="{A4674809-4F00-48AA-8C46-79F4B66021B2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25" creationId="{4A7A7BBB-B2E1-4DCB-9BF2-0661B6C69906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29" creationId="{9A91AB00-6570-492D-B31F-C8858E68F94D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30" creationId="{3327E5B1-2D9E-492C-B22B-3FEDCDFFB522}"/>
          </ac:spMkLst>
        </pc:spChg>
        <pc:spChg chg="mod">
          <ac:chgData name="김 민호" userId="0f5da431a89d92c6" providerId="LiveId" clId="{065F69DE-2A54-4752-87A6-1967E159952E}" dt="2021-07-23T14:07:58.575" v="9151" actId="571"/>
          <ac:spMkLst>
            <pc:docMk/>
            <pc:sldMk cId="2387278135" sldId="422"/>
            <ac:spMk id="131" creationId="{87B783CB-81B6-4A9B-A300-82A397296703}"/>
          </ac:spMkLst>
        </pc:spChg>
        <pc:spChg chg="add del mod">
          <ac:chgData name="김 민호" userId="0f5da431a89d92c6" providerId="LiveId" clId="{065F69DE-2A54-4752-87A6-1967E159952E}" dt="2021-07-23T14:14:11.926" v="9334" actId="478"/>
          <ac:spMkLst>
            <pc:docMk/>
            <pc:sldMk cId="2387278135" sldId="422"/>
            <ac:spMk id="132" creationId="{6A801237-9D42-48C4-8243-0061F3D4A34A}"/>
          </ac:spMkLst>
        </pc:spChg>
        <pc:spChg chg="add mod">
          <ac:chgData name="김 민호" userId="0f5da431a89d92c6" providerId="LiveId" clId="{065F69DE-2A54-4752-87A6-1967E159952E}" dt="2021-07-24T08:29:57.737" v="9754" actId="207"/>
          <ac:spMkLst>
            <pc:docMk/>
            <pc:sldMk cId="2387278135" sldId="422"/>
            <ac:spMk id="133" creationId="{94841831-8BAA-4956-8EB7-2CCE14D00E77}"/>
          </ac:spMkLst>
        </pc:spChg>
        <pc:grpChg chg="add del mod">
          <ac:chgData name="김 민호" userId="0f5da431a89d92c6" providerId="LiveId" clId="{065F69DE-2A54-4752-87A6-1967E159952E}" dt="2021-07-23T14:07:44.728" v="9145"/>
          <ac:grpSpMkLst>
            <pc:docMk/>
            <pc:sldMk cId="2387278135" sldId="422"/>
            <ac:grpSpMk id="31" creationId="{CD3EE025-DD4F-4A35-86FC-6E4677E06E44}"/>
          </ac:grpSpMkLst>
        </pc:grpChg>
        <pc:grpChg chg="add mod">
          <ac:chgData name="김 민호" userId="0f5da431a89d92c6" providerId="LiveId" clId="{065F69DE-2A54-4752-87A6-1967E159952E}" dt="2021-07-23T14:07:53.133" v="9150" actId="1076"/>
          <ac:grpSpMkLst>
            <pc:docMk/>
            <pc:sldMk cId="2387278135" sldId="422"/>
            <ac:grpSpMk id="68" creationId="{2AD05A91-243D-4F5F-973A-79CC1727116E}"/>
          </ac:grpSpMkLst>
        </pc:grpChg>
        <pc:grpChg chg="add mod">
          <ac:chgData name="김 민호" userId="0f5da431a89d92c6" providerId="LiveId" clId="{065F69DE-2A54-4752-87A6-1967E159952E}" dt="2021-07-23T14:07:58.575" v="9151" actId="571"/>
          <ac:grpSpMkLst>
            <pc:docMk/>
            <pc:sldMk cId="2387278135" sldId="422"/>
            <ac:grpSpMk id="100" creationId="{D1AFC95C-56BD-4AD4-A112-C548E7400AAC}"/>
          </ac:grpSpMkLst>
        </pc:grpChg>
        <pc:cxnChg chg="add del mod">
          <ac:chgData name="김 민호" userId="0f5da431a89d92c6" providerId="LiveId" clId="{065F69DE-2A54-4752-87A6-1967E159952E}" dt="2021-07-23T14:07:47.044" v="9148" actId="478"/>
          <ac:cxnSpMkLst>
            <pc:docMk/>
            <pc:sldMk cId="2387278135" sldId="422"/>
            <ac:cxnSpMk id="18" creationId="{24F33D6D-49F7-4041-BBFE-A986D993716B}"/>
          </ac:cxnSpMkLst>
        </pc:cxnChg>
        <pc:cxnChg chg="add del mod">
          <ac:chgData name="김 민호" userId="0f5da431a89d92c6" providerId="LiveId" clId="{065F69DE-2A54-4752-87A6-1967E159952E}" dt="2021-07-23T14:07:47.044" v="9148" actId="478"/>
          <ac:cxnSpMkLst>
            <pc:docMk/>
            <pc:sldMk cId="2387278135" sldId="422"/>
            <ac:cxnSpMk id="20" creationId="{6339BC04-1055-4A13-8D86-2239198A4047}"/>
          </ac:cxnSpMkLst>
        </pc:cxnChg>
        <pc:cxnChg chg="add del mod">
          <ac:chgData name="김 민호" userId="0f5da431a89d92c6" providerId="LiveId" clId="{065F69DE-2A54-4752-87A6-1967E159952E}" dt="2021-07-23T14:07:47.044" v="9148" actId="478"/>
          <ac:cxnSpMkLst>
            <pc:docMk/>
            <pc:sldMk cId="2387278135" sldId="422"/>
            <ac:cxnSpMk id="23" creationId="{B96678DB-0D92-4517-8F42-990C14D44E06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0" creationId="{929CBE44-BC94-41BC-8514-F45AC2601986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2" creationId="{33BADFE3-E716-47B2-B9A5-3EE6EC57DEF3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3" creationId="{768A1FD7-BAC9-4248-AC7F-62A8AA6A82B7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4" creationId="{7844B8CE-2358-4DA8-BD9E-CB14DEFB562B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5" creationId="{BABFBB1E-3CE3-45C5-A0F8-D1ECE80813F4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6" creationId="{26385C01-0FCF-4D12-AAC3-FE21B2AF5257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47" creationId="{885E3834-26F5-4544-904B-21E103B1F05C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57" creationId="{7165CED6-31D5-4816-8C69-EDD1D59B29B6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59" creationId="{FB5AD7C0-1E68-45A8-B646-26950F95C25A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62" creationId="{AD6544FA-6984-47E8-AF57-B50F848AE6C7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63" creationId="{9A766E29-D2E8-4622-88F4-77E710C4B431}"/>
          </ac:cxnSpMkLst>
        </pc:cxnChg>
        <pc:cxnChg chg="mod">
          <ac:chgData name="김 민호" userId="0f5da431a89d92c6" providerId="LiveId" clId="{065F69DE-2A54-4752-87A6-1967E159952E}" dt="2021-07-23T14:07:37.031" v="9142"/>
          <ac:cxnSpMkLst>
            <pc:docMk/>
            <pc:sldMk cId="2387278135" sldId="422"/>
            <ac:cxnSpMk id="64" creationId="{39AB948E-7908-422D-870D-BD9D2F404AD6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75" creationId="{CA20225D-7FA1-4685-B6B8-441C11C5A3DD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77" creationId="{3794D4E6-C4EE-41A3-8897-D7A45F5EE408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78" creationId="{93A15904-F623-40E0-AE57-5EF10FF86B7C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79" creationId="{705D96E1-3D47-4BC6-BCA1-12C0407572BF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80" creationId="{F024D9FE-7B14-4633-8FD8-AC35B16745D4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81" creationId="{0D9055B8-561E-4288-82BE-392DC580A1F9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82" creationId="{F20AD6A9-1DE0-4E4A-A6AF-C2EEC5C22AE1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90" creationId="{749A0B95-C461-4159-93BB-57E25D2AD444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91" creationId="{4997C230-6BC2-434F-910E-CC2CE3E86331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94" creationId="{58D68F0D-80FD-4FC6-BA13-9EBB3EB52FE9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95" creationId="{AC75061F-8F34-42D6-B952-2E4B30E3CD74}"/>
          </ac:cxnSpMkLst>
        </pc:cxnChg>
        <pc:cxnChg chg="mod">
          <ac:chgData name="김 민호" userId="0f5da431a89d92c6" providerId="LiveId" clId="{065F69DE-2A54-4752-87A6-1967E159952E}" dt="2021-07-23T14:07:49.048" v="9149"/>
          <ac:cxnSpMkLst>
            <pc:docMk/>
            <pc:sldMk cId="2387278135" sldId="422"/>
            <ac:cxnSpMk id="96" creationId="{202A11AD-3812-4E97-AC4D-7025AC987C92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07" creationId="{FB1F4C2A-CC7F-4EEA-B0CE-F7C15498D9EB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09" creationId="{EC35CC18-03E2-440B-83B5-B7A2978D76A3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10" creationId="{3248ACC6-446A-4AAE-B2B4-B457C0F2F40F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11" creationId="{362FF251-6807-4AC6-A05C-7570CC58F0C4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12" creationId="{3C761478-6156-4F72-9519-E96861CD8FD4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13" creationId="{A223551A-5CF8-44FD-97DC-67B1932C8992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14" creationId="{10EE2584-9CD0-4E56-8F6F-7F57E8945030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22" creationId="{450A48F4-9E3B-4365-AE6C-9832700019EA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23" creationId="{11AEF0C1-1234-451F-A35E-A63B87562EA4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26" creationId="{1A1491CF-D480-46E9-935F-E1C3F36B9CC9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27" creationId="{1B3777AE-740B-4730-95C7-B5E1A5D629CF}"/>
          </ac:cxnSpMkLst>
        </pc:cxnChg>
        <pc:cxnChg chg="mod">
          <ac:chgData name="김 민호" userId="0f5da431a89d92c6" providerId="LiveId" clId="{065F69DE-2A54-4752-87A6-1967E159952E}" dt="2021-07-23T14:07:58.575" v="9151" actId="571"/>
          <ac:cxnSpMkLst>
            <pc:docMk/>
            <pc:sldMk cId="2387278135" sldId="422"/>
            <ac:cxnSpMk id="128" creationId="{D018C3B7-CA7D-4443-AA15-C6912E81CE2F}"/>
          </ac:cxnSpMkLst>
        </pc:cxnChg>
      </pc:sldChg>
      <pc:sldChg chg="addSp delSp modSp add mod modAnim">
        <pc:chgData name="김 민호" userId="0f5da431a89d92c6" providerId="LiveId" clId="{065F69DE-2A54-4752-87A6-1967E159952E}" dt="2021-07-24T08:37:45.215" v="9977"/>
        <pc:sldMkLst>
          <pc:docMk/>
          <pc:sldMk cId="1937453858" sldId="423"/>
        </pc:sldMkLst>
        <pc:spChg chg="add mod">
          <ac:chgData name="김 민호" userId="0f5da431a89d92c6" providerId="LiveId" clId="{065F69DE-2A54-4752-87A6-1967E159952E}" dt="2021-07-24T08:32:09.071" v="9814" actId="1582"/>
          <ac:spMkLst>
            <pc:docMk/>
            <pc:sldMk cId="1937453858" sldId="423"/>
            <ac:spMk id="3" creationId="{CA16BA83-B4CE-4093-BFD5-C8D97C9DDE8B}"/>
          </ac:spMkLst>
        </pc:spChg>
        <pc:spChg chg="mod">
          <ac:chgData name="김 민호" userId="0f5da431a89d92c6" providerId="LiveId" clId="{065F69DE-2A54-4752-87A6-1967E159952E}" dt="2021-07-24T08:31:30.002" v="9807" actId="20577"/>
          <ac:spMkLst>
            <pc:docMk/>
            <pc:sldMk cId="1937453858" sldId="423"/>
            <ac:spMk id="4" creationId="{AC54EEE9-F8F9-4F42-A9D7-C2E62978B545}"/>
          </ac:spMkLst>
        </pc:spChg>
        <pc:spChg chg="del">
          <ac:chgData name="김 민호" userId="0f5da431a89d92c6" providerId="LiveId" clId="{065F69DE-2A54-4752-87A6-1967E159952E}" dt="2021-07-24T08:31:33.316" v="9808" actId="478"/>
          <ac:spMkLst>
            <pc:docMk/>
            <pc:sldMk cId="1937453858" sldId="423"/>
            <ac:spMk id="6" creationId="{87418BF9-5464-494A-A78C-72CCE533A8CB}"/>
          </ac:spMkLst>
        </pc:spChg>
        <pc:spChg chg="del">
          <ac:chgData name="김 민호" userId="0f5da431a89d92c6" providerId="LiveId" clId="{065F69DE-2A54-4752-87A6-1967E159952E}" dt="2021-07-24T08:32:13.052" v="9815" actId="478"/>
          <ac:spMkLst>
            <pc:docMk/>
            <pc:sldMk cId="1937453858" sldId="423"/>
            <ac:spMk id="7" creationId="{79CCF794-7F35-4430-8B96-6E0E0C6EA3D8}"/>
          </ac:spMkLst>
        </pc:spChg>
        <pc:spChg chg="add mod">
          <ac:chgData name="김 민호" userId="0f5da431a89d92c6" providerId="LiveId" clId="{065F69DE-2A54-4752-87A6-1967E159952E}" dt="2021-07-24T08:32:29.658" v="9821" actId="208"/>
          <ac:spMkLst>
            <pc:docMk/>
            <pc:sldMk cId="1937453858" sldId="423"/>
            <ac:spMk id="8" creationId="{85EFEDEE-6B3B-41B1-B903-D9DC0A812905}"/>
          </ac:spMkLst>
        </pc:spChg>
        <pc:spChg chg="mod">
          <ac:chgData name="김 민호" userId="0f5da431a89d92c6" providerId="LiveId" clId="{065F69DE-2A54-4752-87A6-1967E159952E}" dt="2021-07-24T08:31:45.143" v="9809" actId="207"/>
          <ac:spMkLst>
            <pc:docMk/>
            <pc:sldMk cId="1937453858" sldId="423"/>
            <ac:spMk id="70" creationId="{FDE10A4C-57BE-495D-80A5-0445045DB50F}"/>
          </ac:spMkLst>
        </pc:spChg>
        <pc:spChg chg="mod">
          <ac:chgData name="김 민호" userId="0f5da431a89d92c6" providerId="LiveId" clId="{065F69DE-2A54-4752-87A6-1967E159952E}" dt="2021-07-24T08:31:45.143" v="9809" actId="207"/>
          <ac:spMkLst>
            <pc:docMk/>
            <pc:sldMk cId="1937453858" sldId="423"/>
            <ac:spMk id="73" creationId="{402BE6A0-102A-4DC4-9F99-8E567681839D}"/>
          </ac:spMkLst>
        </pc:spChg>
        <pc:spChg chg="mod">
          <ac:chgData name="김 민호" userId="0f5da431a89d92c6" providerId="LiveId" clId="{065F69DE-2A54-4752-87A6-1967E159952E}" dt="2021-07-24T08:31:53.190" v="9810" actId="207"/>
          <ac:spMkLst>
            <pc:docMk/>
            <pc:sldMk cId="1937453858" sldId="423"/>
            <ac:spMk id="102" creationId="{775D69FF-C2B8-4693-BF47-C1007A158DE4}"/>
          </ac:spMkLst>
        </pc:spChg>
        <pc:spChg chg="mod">
          <ac:chgData name="김 민호" userId="0f5da431a89d92c6" providerId="LiveId" clId="{065F69DE-2A54-4752-87A6-1967E159952E}" dt="2021-07-24T08:31:53.190" v="9810" actId="207"/>
          <ac:spMkLst>
            <pc:docMk/>
            <pc:sldMk cId="1937453858" sldId="423"/>
            <ac:spMk id="103" creationId="{2E1E9787-BD12-4066-A8FD-9021A08E93CC}"/>
          </ac:spMkLst>
        </pc:spChg>
        <pc:spChg chg="mod">
          <ac:chgData name="김 민호" userId="0f5da431a89d92c6" providerId="LiveId" clId="{065F69DE-2A54-4752-87A6-1967E159952E}" dt="2021-07-24T08:34:16.050" v="9882" actId="20577"/>
          <ac:spMkLst>
            <pc:docMk/>
            <pc:sldMk cId="1937453858" sldId="423"/>
            <ac:spMk id="133" creationId="{94841831-8BAA-4956-8EB7-2CCE14D00E77}"/>
          </ac:spMkLst>
        </pc:spChg>
      </pc:sldChg>
      <pc:sldChg chg="addSp delSp modSp add mod modAnim">
        <pc:chgData name="김 민호" userId="0f5da431a89d92c6" providerId="LiveId" clId="{065F69DE-2A54-4752-87A6-1967E159952E}" dt="2021-07-24T08:37:48.453" v="9978"/>
        <pc:sldMkLst>
          <pc:docMk/>
          <pc:sldMk cId="1377649646" sldId="424"/>
        </pc:sldMkLst>
        <pc:spChg chg="del">
          <ac:chgData name="김 민호" userId="0f5da431a89d92c6" providerId="LiveId" clId="{065F69DE-2A54-4752-87A6-1967E159952E}" dt="2021-07-24T08:35:55.392" v="9942" actId="478"/>
          <ac:spMkLst>
            <pc:docMk/>
            <pc:sldMk cId="1377649646" sldId="424"/>
            <ac:spMk id="3" creationId="{CA16BA83-B4CE-4093-BFD5-C8D97C9DDE8B}"/>
          </ac:spMkLst>
        </pc:spChg>
        <pc:spChg chg="mod">
          <ac:chgData name="김 민호" userId="0f5da431a89d92c6" providerId="LiveId" clId="{065F69DE-2A54-4752-87A6-1967E159952E}" dt="2021-07-24T08:35:13.387" v="9916" actId="207"/>
          <ac:spMkLst>
            <pc:docMk/>
            <pc:sldMk cId="1377649646" sldId="424"/>
            <ac:spMk id="4" creationId="{AC54EEE9-F8F9-4F42-A9D7-C2E62978B545}"/>
          </ac:spMkLst>
        </pc:spChg>
        <pc:spChg chg="add del">
          <ac:chgData name="김 민호" userId="0f5da431a89d92c6" providerId="LiveId" clId="{065F69DE-2A54-4752-87A6-1967E159952E}" dt="2021-07-24T08:36:14.572" v="9947" actId="11529"/>
          <ac:spMkLst>
            <pc:docMk/>
            <pc:sldMk cId="1377649646" sldId="424"/>
            <ac:spMk id="6" creationId="{AC997B40-155C-487D-AA33-0033489B9EF0}"/>
          </ac:spMkLst>
        </pc:spChg>
        <pc:spChg chg="add mod">
          <ac:chgData name="김 민호" userId="0f5da431a89d92c6" providerId="LiveId" clId="{065F69DE-2A54-4752-87A6-1967E159952E}" dt="2021-07-24T08:36:32.583" v="9951" actId="1582"/>
          <ac:spMkLst>
            <pc:docMk/>
            <pc:sldMk cId="1377649646" sldId="424"/>
            <ac:spMk id="7" creationId="{FA6700E3-AE62-4AD5-9CBD-C6F46AF7A7D0}"/>
          </ac:spMkLst>
        </pc:spChg>
        <pc:spChg chg="del">
          <ac:chgData name="김 민호" userId="0f5da431a89d92c6" providerId="LiveId" clId="{065F69DE-2A54-4752-87A6-1967E159952E}" dt="2021-07-24T08:35:55.959" v="9943" actId="478"/>
          <ac:spMkLst>
            <pc:docMk/>
            <pc:sldMk cId="1377649646" sldId="424"/>
            <ac:spMk id="8" creationId="{85EFEDEE-6B3B-41B1-B903-D9DC0A812905}"/>
          </ac:spMkLst>
        </pc:spChg>
        <pc:spChg chg="add mod">
          <ac:chgData name="김 민호" userId="0f5da431a89d92c6" providerId="LiveId" clId="{065F69DE-2A54-4752-87A6-1967E159952E}" dt="2021-07-24T08:36:46.980" v="9955" actId="1582"/>
          <ac:spMkLst>
            <pc:docMk/>
            <pc:sldMk cId="1377649646" sldId="424"/>
            <ac:spMk id="9" creationId="{24E3527A-28B5-4FFA-A656-6D4C75A390C9}"/>
          </ac:spMkLst>
        </pc:spChg>
        <pc:spChg chg="mod">
          <ac:chgData name="김 민호" userId="0f5da431a89d92c6" providerId="LiveId" clId="{065F69DE-2A54-4752-87A6-1967E159952E}" dt="2021-07-24T08:36:03.204" v="9944" actId="207"/>
          <ac:spMkLst>
            <pc:docMk/>
            <pc:sldMk cId="1377649646" sldId="424"/>
            <ac:spMk id="71" creationId="{E6BF5AE0-FDA9-4962-B25B-03F34AE83411}"/>
          </ac:spMkLst>
        </pc:spChg>
        <pc:spChg chg="mod">
          <ac:chgData name="김 민호" userId="0f5da431a89d92c6" providerId="LiveId" clId="{065F69DE-2A54-4752-87A6-1967E159952E}" dt="2021-07-24T08:36:03.204" v="9944" actId="207"/>
          <ac:spMkLst>
            <pc:docMk/>
            <pc:sldMk cId="1377649646" sldId="424"/>
            <ac:spMk id="89" creationId="{733B7CD5-8EE4-480E-8821-77221A5769F4}"/>
          </ac:spMkLst>
        </pc:spChg>
        <pc:spChg chg="mod">
          <ac:chgData name="김 민호" userId="0f5da431a89d92c6" providerId="LiveId" clId="{065F69DE-2A54-4752-87A6-1967E159952E}" dt="2021-07-24T08:36:08.535" v="9945" actId="207"/>
          <ac:spMkLst>
            <pc:docMk/>
            <pc:sldMk cId="1377649646" sldId="424"/>
            <ac:spMk id="104" creationId="{5EBB010E-DF26-4173-AF19-D101B13BD49E}"/>
          </ac:spMkLst>
        </pc:spChg>
        <pc:spChg chg="mod">
          <ac:chgData name="김 민호" userId="0f5da431a89d92c6" providerId="LiveId" clId="{065F69DE-2A54-4752-87A6-1967E159952E}" dt="2021-07-24T08:36:08.535" v="9945" actId="207"/>
          <ac:spMkLst>
            <pc:docMk/>
            <pc:sldMk cId="1377649646" sldId="424"/>
            <ac:spMk id="121" creationId="{B343BCA3-E88D-4066-B81E-D0241357C7BF}"/>
          </ac:spMkLst>
        </pc:spChg>
        <pc:spChg chg="mod">
          <ac:chgData name="김 민호" userId="0f5da431a89d92c6" providerId="LiveId" clId="{065F69DE-2A54-4752-87A6-1967E159952E}" dt="2021-07-24T08:35:52.881" v="9941" actId="20577"/>
          <ac:spMkLst>
            <pc:docMk/>
            <pc:sldMk cId="1377649646" sldId="424"/>
            <ac:spMk id="133" creationId="{94841831-8BAA-4956-8EB7-2CCE14D00E77}"/>
          </ac:spMkLst>
        </pc:spChg>
      </pc:sldChg>
      <pc:sldChg chg="addSp delSp modSp add mod">
        <pc:chgData name="김 민호" userId="0f5da431a89d92c6" providerId="LiveId" clId="{065F69DE-2A54-4752-87A6-1967E159952E}" dt="2021-07-24T08:37:28.276" v="9974" actId="1582"/>
        <pc:sldMkLst>
          <pc:docMk/>
          <pc:sldMk cId="4149213723" sldId="425"/>
        </pc:sldMkLst>
        <pc:spChg chg="add mod">
          <ac:chgData name="김 민호" userId="0f5da431a89d92c6" providerId="LiveId" clId="{065F69DE-2A54-4752-87A6-1967E159952E}" dt="2021-07-24T08:37:28.276" v="9974" actId="1582"/>
          <ac:spMkLst>
            <pc:docMk/>
            <pc:sldMk cId="4149213723" sldId="425"/>
            <ac:spMk id="3" creationId="{7861220D-F891-427C-A5C6-29A443EF268A}"/>
          </ac:spMkLst>
        </pc:spChg>
        <pc:spChg chg="mod">
          <ac:chgData name="김 민호" userId="0f5da431a89d92c6" providerId="LiveId" clId="{065F69DE-2A54-4752-87A6-1967E159952E}" dt="2021-07-24T08:37:05.911" v="9967" actId="207"/>
          <ac:spMkLst>
            <pc:docMk/>
            <pc:sldMk cId="4149213723" sldId="425"/>
            <ac:spMk id="4" creationId="{AC54EEE9-F8F9-4F42-A9D7-C2E62978B545}"/>
          </ac:spMkLst>
        </pc:spChg>
        <pc:spChg chg="del">
          <ac:chgData name="김 민호" userId="0f5da431a89d92c6" providerId="LiveId" clId="{065F69DE-2A54-4752-87A6-1967E159952E}" dt="2021-07-24T08:37:08.127" v="9968" actId="478"/>
          <ac:spMkLst>
            <pc:docMk/>
            <pc:sldMk cId="4149213723" sldId="425"/>
            <ac:spMk id="7" creationId="{FA6700E3-AE62-4AD5-9CBD-C6F46AF7A7D0}"/>
          </ac:spMkLst>
        </pc:spChg>
        <pc:spChg chg="del">
          <ac:chgData name="김 민호" userId="0f5da431a89d92c6" providerId="LiveId" clId="{065F69DE-2A54-4752-87A6-1967E159952E}" dt="2021-07-24T08:37:10.036" v="9969" actId="478"/>
          <ac:spMkLst>
            <pc:docMk/>
            <pc:sldMk cId="4149213723" sldId="425"/>
            <ac:spMk id="9" creationId="{24E3527A-28B5-4FFA-A656-6D4C75A390C9}"/>
          </ac:spMkLst>
        </pc:spChg>
        <pc:spChg chg="mod">
          <ac:chgData name="김 민호" userId="0f5da431a89d92c6" providerId="LiveId" clId="{065F69DE-2A54-4752-87A6-1967E159952E}" dt="2021-07-24T08:37:16.038" v="9970" actId="207"/>
          <ac:spMkLst>
            <pc:docMk/>
            <pc:sldMk cId="4149213723" sldId="425"/>
            <ac:spMk id="72" creationId="{E42B5CFE-EC4E-4F04-9EEE-B183C336B8F0}"/>
          </ac:spMkLst>
        </pc:spChg>
        <pc:spChg chg="mod">
          <ac:chgData name="김 민호" userId="0f5da431a89d92c6" providerId="LiveId" clId="{065F69DE-2A54-4752-87A6-1967E159952E}" dt="2021-07-24T08:37:16.038" v="9970" actId="207"/>
          <ac:spMkLst>
            <pc:docMk/>
            <pc:sldMk cId="4149213723" sldId="425"/>
            <ac:spMk id="74" creationId="{642D95F6-F923-40D8-B703-2B6896C5BD31}"/>
          </ac:spMkLst>
        </pc:spChg>
        <pc:spChg chg="del">
          <ac:chgData name="김 민호" userId="0f5da431a89d92c6" providerId="LiveId" clId="{065F69DE-2A54-4752-87A6-1967E159952E}" dt="2021-07-24T08:37:10.036" v="9969" actId="478"/>
          <ac:spMkLst>
            <pc:docMk/>
            <pc:sldMk cId="4149213723" sldId="425"/>
            <ac:spMk id="133" creationId="{94841831-8BAA-4956-8EB7-2CCE14D00E77}"/>
          </ac:spMkLst>
        </pc:spChg>
        <pc:grpChg chg="del">
          <ac:chgData name="김 민호" userId="0f5da431a89d92c6" providerId="LiveId" clId="{065F69DE-2A54-4752-87A6-1967E159952E}" dt="2021-07-24T08:37:10.036" v="9969" actId="478"/>
          <ac:grpSpMkLst>
            <pc:docMk/>
            <pc:sldMk cId="4149213723" sldId="425"/>
            <ac:grpSpMk id="100" creationId="{D1AFC95C-56BD-4AD4-A112-C548E7400AAC}"/>
          </ac:grpSpMkLst>
        </pc:grp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07" creationId="{FB1F4C2A-CC7F-4EEA-B0CE-F7C15498D9EB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09" creationId="{EC35CC18-03E2-440B-83B5-B7A2978D76A3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10" creationId="{3248ACC6-446A-4AAE-B2B4-B457C0F2F40F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11" creationId="{362FF251-6807-4AC6-A05C-7570CC58F0C4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12" creationId="{3C761478-6156-4F72-9519-E96861CD8FD4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13" creationId="{A223551A-5CF8-44FD-97DC-67B1932C8992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14" creationId="{10EE2584-9CD0-4E56-8F6F-7F57E8945030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22" creationId="{450A48F4-9E3B-4365-AE6C-9832700019EA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23" creationId="{11AEF0C1-1234-451F-A35E-A63B87562EA4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26" creationId="{1A1491CF-D480-46E9-935F-E1C3F36B9CC9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27" creationId="{1B3777AE-740B-4730-95C7-B5E1A5D629CF}"/>
          </ac:cxnSpMkLst>
        </pc:cxnChg>
        <pc:cxnChg chg="mod">
          <ac:chgData name="김 민호" userId="0f5da431a89d92c6" providerId="LiveId" clId="{065F69DE-2A54-4752-87A6-1967E159952E}" dt="2021-07-24T08:37:10.036" v="9969" actId="478"/>
          <ac:cxnSpMkLst>
            <pc:docMk/>
            <pc:sldMk cId="4149213723" sldId="425"/>
            <ac:cxnSpMk id="128" creationId="{D018C3B7-CA7D-4443-AA15-C6912E81CE2F}"/>
          </ac:cxnSpMkLst>
        </pc:cxnChg>
      </pc:sldChg>
      <pc:sldChg chg="modSp add mod">
        <pc:chgData name="김 민호" userId="0f5da431a89d92c6" providerId="LiveId" clId="{065F69DE-2A54-4752-87A6-1967E159952E}" dt="2021-07-24T08:41:41.396" v="10314" actId="255"/>
        <pc:sldMkLst>
          <pc:docMk/>
          <pc:sldMk cId="3309083505" sldId="426"/>
        </pc:sldMkLst>
        <pc:spChg chg="mod">
          <ac:chgData name="김 민호" userId="0f5da431a89d92c6" providerId="LiveId" clId="{065F69DE-2A54-4752-87A6-1967E159952E}" dt="2021-07-24T08:41:41.396" v="10314" actId="255"/>
          <ac:spMkLst>
            <pc:docMk/>
            <pc:sldMk cId="3309083505" sldId="426"/>
            <ac:spMk id="13" creationId="{5089CA66-C5BB-4FE9-B569-22BFB097C4E9}"/>
          </ac:spMkLst>
        </pc:spChg>
      </pc:sldChg>
      <pc:sldChg chg="modSp add mod">
        <pc:chgData name="김 민호" userId="0f5da431a89d92c6" providerId="LiveId" clId="{065F69DE-2A54-4752-87A6-1967E159952E}" dt="2021-07-24T15:14:31.327" v="11179" actId="6549"/>
        <pc:sldMkLst>
          <pc:docMk/>
          <pc:sldMk cId="2618808518" sldId="427"/>
        </pc:sldMkLst>
        <pc:spChg chg="mod">
          <ac:chgData name="김 민호" userId="0f5da431a89d92c6" providerId="LiveId" clId="{065F69DE-2A54-4752-87A6-1967E159952E}" dt="2021-07-24T15:14:31.327" v="11179" actId="6549"/>
          <ac:spMkLst>
            <pc:docMk/>
            <pc:sldMk cId="2618808518" sldId="427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4T08:42:11.512" v="10340" actId="20577"/>
          <ac:spMkLst>
            <pc:docMk/>
            <pc:sldMk cId="2618808518" sldId="427"/>
            <ac:spMk id="22" creationId="{F823846F-3B7C-443B-893A-9365AC7FF82C}"/>
          </ac:spMkLst>
        </pc:spChg>
      </pc:sldChg>
      <pc:sldChg chg="add del">
        <pc:chgData name="김 민호" userId="0f5da431a89d92c6" providerId="LiveId" clId="{065F69DE-2A54-4752-87A6-1967E159952E}" dt="2021-07-25T05:46:00.653" v="12169" actId="47"/>
        <pc:sldMkLst>
          <pc:docMk/>
          <pc:sldMk cId="1100726395" sldId="428"/>
        </pc:sldMkLst>
      </pc:sldChg>
      <pc:sldChg chg="addSp delSp modSp add mod">
        <pc:chgData name="김 민호" userId="0f5da431a89d92c6" providerId="LiveId" clId="{065F69DE-2A54-4752-87A6-1967E159952E}" dt="2021-07-25T05:27:22.612" v="11282" actId="20577"/>
        <pc:sldMkLst>
          <pc:docMk/>
          <pc:sldMk cId="1518934543" sldId="429"/>
        </pc:sldMkLst>
        <pc:spChg chg="add del mod">
          <ac:chgData name="김 민호" userId="0f5da431a89d92c6" providerId="LiveId" clId="{065F69DE-2A54-4752-87A6-1967E159952E}" dt="2021-07-25T05:27:22.612" v="11282" actId="20577"/>
          <ac:spMkLst>
            <pc:docMk/>
            <pc:sldMk cId="1518934543" sldId="429"/>
            <ac:spMk id="4" creationId="{55228F54-BB13-4A87-ABB7-B2CB4011D923}"/>
          </ac:spMkLst>
        </pc:spChg>
        <pc:spChg chg="del">
          <ac:chgData name="김 민호" userId="0f5da431a89d92c6" providerId="LiveId" clId="{065F69DE-2A54-4752-87A6-1967E159952E}" dt="2021-07-24T15:54:34.541" v="11182" actId="478"/>
          <ac:spMkLst>
            <pc:docMk/>
            <pc:sldMk cId="1518934543" sldId="429"/>
            <ac:spMk id="13" creationId="{5089CA66-C5BB-4FE9-B569-22BFB097C4E9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4" creationId="{18D5A3A7-C896-45B8-97C4-A33A2FAEB55B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5" creationId="{0934EAFB-8869-429E-A1C7-D074C8347247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6" creationId="{A72258AB-9ECD-4EDE-8998-EF431DCDC2D5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7" creationId="{EC1F5418-80FC-49EA-B497-53EE011E0536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8" creationId="{1CCE7881-5D11-4C65-8B02-6C9B6797BD05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19" creationId="{D1408430-EA8F-419E-961A-439F22C7055F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21" creationId="{DD5707D9-09BF-4049-BB28-D847AF90A050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1" creationId="{99C42142-D62F-49A1-B05A-694ECB2D9BF4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2" creationId="{E130DE53-9FF7-489F-B80F-DBDEC51A246A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3" creationId="{8DCD0BBA-B226-4951-BB09-79C71FE68082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4" creationId="{5BB91EF3-215E-4265-906C-2D0C9537632C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5" creationId="{B4405FF6-9211-412A-9C8B-AC93F391C120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6" creationId="{BE8F74F2-AB4D-4F4C-A64B-71BBC3889F5D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37" creationId="{63C966BF-5F58-45D0-907F-67CD86A23F37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40" creationId="{86F0B034-9631-4B8A-8D60-DC8BE21261A9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41" creationId="{25637D68-39C4-4575-A2C1-B421CDF122C0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45" creationId="{13EF53BD-E586-41A2-ADF9-58C2945643C2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46" creationId="{985BD1E9-C31F-4E36-8100-78502A883027}"/>
          </ac:spMkLst>
        </pc:spChg>
        <pc:spChg chg="mod">
          <ac:chgData name="김 민호" userId="0f5da431a89d92c6" providerId="LiveId" clId="{065F69DE-2A54-4752-87A6-1967E159952E}" dt="2021-07-24T15:54:32.331" v="11181"/>
          <ac:spMkLst>
            <pc:docMk/>
            <pc:sldMk cId="1518934543" sldId="429"/>
            <ac:spMk id="47" creationId="{63F9BE47-DE2D-4BA7-BC51-E8A6D206B3F6}"/>
          </ac:spMkLst>
        </pc:spChg>
        <pc:spChg chg="add del">
          <ac:chgData name="김 민호" userId="0f5da431a89d92c6" providerId="LiveId" clId="{065F69DE-2A54-4752-87A6-1967E159952E}" dt="2021-07-24T15:54:55.799" v="11188" actId="22"/>
          <ac:spMkLst>
            <pc:docMk/>
            <pc:sldMk cId="1518934543" sldId="429"/>
            <ac:spMk id="48" creationId="{7ACCA481-7059-4AAC-9CE9-AC4FAA0AF8F3}"/>
          </ac:spMkLst>
        </pc:spChg>
        <pc:grpChg chg="add mod">
          <ac:chgData name="김 민호" userId="0f5da431a89d92c6" providerId="LiveId" clId="{065F69DE-2A54-4752-87A6-1967E159952E}" dt="2021-07-24T15:54:32.331" v="11181"/>
          <ac:grpSpMkLst>
            <pc:docMk/>
            <pc:sldMk cId="1518934543" sldId="429"/>
            <ac:grpSpMk id="12" creationId="{A63CCF94-3152-4B9D-8890-447A82C99BEC}"/>
          </ac:grpSpMkLst>
        </pc:grpChg>
        <pc:graphicFrameChg chg="add mod modGraphic">
          <ac:chgData name="김 민호" userId="0f5da431a89d92c6" providerId="LiveId" clId="{065F69DE-2A54-4752-87A6-1967E159952E}" dt="2021-07-25T05:25:38.737" v="11259" actId="20577"/>
          <ac:graphicFrameMkLst>
            <pc:docMk/>
            <pc:sldMk cId="1518934543" sldId="429"/>
            <ac:graphicFrameMk id="11" creationId="{99EE5EED-AA30-4C28-8DAB-8CB457F0EF4C}"/>
          </ac:graphicFrameMkLst>
        </pc:graphicFrame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0" creationId="{6D01493E-4C38-4EF8-B2B8-423910916F53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3" creationId="{0FC16589-FD70-4094-9DF4-7D952CF668C3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4" creationId="{15229414-07FE-4503-837F-8ED093C34D15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5" creationId="{D1C26CD6-9B55-4D4F-AC85-B483BE69358F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6" creationId="{CCCC7EE0-B600-4E4D-B8BA-A2DC1B6C3CFA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8" creationId="{215D8B67-9B0B-4F09-8674-38AFD4FE0C6A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29" creationId="{BCEFEA64-29A6-46E6-8680-3BF0E8A44FE1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38" creationId="{16DAF78E-55BF-471C-ACCA-F2BBDDC0FFE7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39" creationId="{AAA75320-107A-4DBE-AF2A-68B59F6EF645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42" creationId="{3797F692-5E61-4DC3-8133-3CEE5B24DAC1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43" creationId="{738C1317-49E0-4B29-AA95-2A34324D0844}"/>
          </ac:cxnSpMkLst>
        </pc:cxnChg>
        <pc:cxnChg chg="mod">
          <ac:chgData name="김 민호" userId="0f5da431a89d92c6" providerId="LiveId" clId="{065F69DE-2A54-4752-87A6-1967E159952E}" dt="2021-07-24T15:54:32.331" v="11181"/>
          <ac:cxnSpMkLst>
            <pc:docMk/>
            <pc:sldMk cId="1518934543" sldId="429"/>
            <ac:cxnSpMk id="44" creationId="{8B5CCF6F-A253-4A0C-A381-F481B42A3E53}"/>
          </ac:cxnSpMkLst>
        </pc:cxnChg>
      </pc:sldChg>
      <pc:sldChg chg="modSp add ord">
        <pc:chgData name="김 민호" userId="0f5da431a89d92c6" providerId="LiveId" clId="{065F69DE-2A54-4752-87A6-1967E159952E}" dt="2021-07-25T05:27:20.239" v="11279" actId="20577"/>
        <pc:sldMkLst>
          <pc:docMk/>
          <pc:sldMk cId="2185545617" sldId="430"/>
        </pc:sldMkLst>
        <pc:spChg chg="mod">
          <ac:chgData name="김 민호" userId="0f5da431a89d92c6" providerId="LiveId" clId="{065F69DE-2A54-4752-87A6-1967E159952E}" dt="2021-07-25T05:27:20.239" v="11279" actId="20577"/>
          <ac:spMkLst>
            <pc:docMk/>
            <pc:sldMk cId="2185545617" sldId="430"/>
            <ac:spMk id="4" creationId="{55228F54-BB13-4A87-ABB7-B2CB4011D923}"/>
          </ac:spMkLst>
        </pc:spChg>
      </pc:sldChg>
      <pc:sldChg chg="modSp add mod">
        <pc:chgData name="김 민호" userId="0f5da431a89d92c6" providerId="LiveId" clId="{065F69DE-2A54-4752-87A6-1967E159952E}" dt="2021-07-25T05:27:55.357" v="11332" actId="20577"/>
        <pc:sldMkLst>
          <pc:docMk/>
          <pc:sldMk cId="1242235309" sldId="431"/>
        </pc:sldMkLst>
        <pc:spChg chg="mod">
          <ac:chgData name="김 민호" userId="0f5da431a89d92c6" providerId="LiveId" clId="{065F69DE-2A54-4752-87A6-1967E159952E}" dt="2021-07-25T05:25:52.602" v="11262" actId="20577"/>
          <ac:spMkLst>
            <pc:docMk/>
            <pc:sldMk cId="1242235309" sldId="431"/>
            <ac:spMk id="4" creationId="{55228F54-BB13-4A87-ABB7-B2CB4011D923}"/>
          </ac:spMkLst>
        </pc:spChg>
        <pc:graphicFrameChg chg="mod modGraphic">
          <ac:chgData name="김 민호" userId="0f5da431a89d92c6" providerId="LiveId" clId="{065F69DE-2A54-4752-87A6-1967E159952E}" dt="2021-07-25T05:27:55.357" v="11332" actId="20577"/>
          <ac:graphicFrameMkLst>
            <pc:docMk/>
            <pc:sldMk cId="1242235309" sldId="431"/>
            <ac:graphicFrameMk id="11" creationId="{99EE5EED-AA30-4C28-8DAB-8CB457F0EF4C}"/>
          </ac:graphicFrameMkLst>
        </pc:graphicFrameChg>
      </pc:sldChg>
      <pc:sldChg chg="modSp add mod">
        <pc:chgData name="김 민호" userId="0f5da431a89d92c6" providerId="LiveId" clId="{065F69DE-2A54-4752-87A6-1967E159952E}" dt="2021-07-25T05:28:57.801" v="11410" actId="20577"/>
        <pc:sldMkLst>
          <pc:docMk/>
          <pc:sldMk cId="118785263" sldId="432"/>
        </pc:sldMkLst>
        <pc:spChg chg="mod">
          <ac:chgData name="김 민호" userId="0f5da431a89d92c6" providerId="LiveId" clId="{065F69DE-2A54-4752-87A6-1967E159952E}" dt="2021-07-25T05:28:11.746" v="11335" actId="20577"/>
          <ac:spMkLst>
            <pc:docMk/>
            <pc:sldMk cId="118785263" sldId="432"/>
            <ac:spMk id="4" creationId="{55228F54-BB13-4A87-ABB7-B2CB4011D923}"/>
          </ac:spMkLst>
        </pc:spChg>
        <pc:graphicFrameChg chg="modGraphic">
          <ac:chgData name="김 민호" userId="0f5da431a89d92c6" providerId="LiveId" clId="{065F69DE-2A54-4752-87A6-1967E159952E}" dt="2021-07-25T05:28:57.801" v="11410" actId="20577"/>
          <ac:graphicFrameMkLst>
            <pc:docMk/>
            <pc:sldMk cId="118785263" sldId="432"/>
            <ac:graphicFrameMk id="11" creationId="{99EE5EED-AA30-4C28-8DAB-8CB457F0EF4C}"/>
          </ac:graphicFrameMkLst>
        </pc:graphicFrameChg>
      </pc:sldChg>
      <pc:sldChg chg="add del">
        <pc:chgData name="김 민호" userId="0f5da431a89d92c6" providerId="LiveId" clId="{065F69DE-2A54-4752-87A6-1967E159952E}" dt="2021-07-25T05:26:09.314" v="11274"/>
        <pc:sldMkLst>
          <pc:docMk/>
          <pc:sldMk cId="2631006237" sldId="432"/>
        </pc:sldMkLst>
      </pc:sldChg>
      <pc:sldChg chg="modSp add mod">
        <pc:chgData name="김 민호" userId="0f5da431a89d92c6" providerId="LiveId" clId="{065F69DE-2A54-4752-87A6-1967E159952E}" dt="2021-07-25T05:31:41.651" v="11476" actId="20577"/>
        <pc:sldMkLst>
          <pc:docMk/>
          <pc:sldMk cId="445998391" sldId="433"/>
        </pc:sldMkLst>
        <pc:spChg chg="mod">
          <ac:chgData name="김 민호" userId="0f5da431a89d92c6" providerId="LiveId" clId="{065F69DE-2A54-4752-87A6-1967E159952E}" dt="2021-07-25T05:29:03.966" v="11413" actId="20577"/>
          <ac:spMkLst>
            <pc:docMk/>
            <pc:sldMk cId="445998391" sldId="433"/>
            <ac:spMk id="4" creationId="{55228F54-BB13-4A87-ABB7-B2CB4011D923}"/>
          </ac:spMkLst>
        </pc:spChg>
        <pc:graphicFrameChg chg="modGraphic">
          <ac:chgData name="김 민호" userId="0f5da431a89d92c6" providerId="LiveId" clId="{065F69DE-2A54-4752-87A6-1967E159952E}" dt="2021-07-25T05:31:41.651" v="11476" actId="20577"/>
          <ac:graphicFrameMkLst>
            <pc:docMk/>
            <pc:sldMk cId="445998391" sldId="433"/>
            <ac:graphicFrameMk id="11" creationId="{99EE5EED-AA30-4C28-8DAB-8CB457F0EF4C}"/>
          </ac:graphicFrameMkLst>
        </pc:graphicFrameChg>
      </pc:sldChg>
      <pc:sldChg chg="modSp add mod">
        <pc:chgData name="김 민호" userId="0f5da431a89d92c6" providerId="LiveId" clId="{065F69DE-2A54-4752-87A6-1967E159952E}" dt="2021-07-25T05:32:46.268" v="11546" actId="20577"/>
        <pc:sldMkLst>
          <pc:docMk/>
          <pc:sldMk cId="592972150" sldId="434"/>
        </pc:sldMkLst>
        <pc:spChg chg="mod">
          <ac:chgData name="김 민호" userId="0f5da431a89d92c6" providerId="LiveId" clId="{065F69DE-2A54-4752-87A6-1967E159952E}" dt="2021-07-25T05:31:47.155" v="11479" actId="20577"/>
          <ac:spMkLst>
            <pc:docMk/>
            <pc:sldMk cId="592972150" sldId="434"/>
            <ac:spMk id="4" creationId="{55228F54-BB13-4A87-ABB7-B2CB4011D923}"/>
          </ac:spMkLst>
        </pc:spChg>
        <pc:graphicFrameChg chg="modGraphic">
          <ac:chgData name="김 민호" userId="0f5da431a89d92c6" providerId="LiveId" clId="{065F69DE-2A54-4752-87A6-1967E159952E}" dt="2021-07-25T05:32:46.268" v="11546" actId="20577"/>
          <ac:graphicFrameMkLst>
            <pc:docMk/>
            <pc:sldMk cId="592972150" sldId="434"/>
            <ac:graphicFrameMk id="11" creationId="{99EE5EED-AA30-4C28-8DAB-8CB457F0EF4C}"/>
          </ac:graphicFrameMkLst>
        </pc:graphicFrameChg>
      </pc:sldChg>
      <pc:sldChg chg="modSp add mod">
        <pc:chgData name="김 민호" userId="0f5da431a89d92c6" providerId="LiveId" clId="{065F69DE-2A54-4752-87A6-1967E159952E}" dt="2021-07-25T05:33:16.337" v="11604" actId="20577"/>
        <pc:sldMkLst>
          <pc:docMk/>
          <pc:sldMk cId="267648602" sldId="435"/>
        </pc:sldMkLst>
        <pc:spChg chg="mod">
          <ac:chgData name="김 민호" userId="0f5da431a89d92c6" providerId="LiveId" clId="{065F69DE-2A54-4752-87A6-1967E159952E}" dt="2021-07-25T05:32:39.222" v="11545" actId="20577"/>
          <ac:spMkLst>
            <pc:docMk/>
            <pc:sldMk cId="267648602" sldId="435"/>
            <ac:spMk id="4" creationId="{55228F54-BB13-4A87-ABB7-B2CB4011D923}"/>
          </ac:spMkLst>
        </pc:spChg>
        <pc:graphicFrameChg chg="modGraphic">
          <ac:chgData name="김 민호" userId="0f5da431a89d92c6" providerId="LiveId" clId="{065F69DE-2A54-4752-87A6-1967E159952E}" dt="2021-07-25T05:33:16.337" v="11604" actId="20577"/>
          <ac:graphicFrameMkLst>
            <pc:docMk/>
            <pc:sldMk cId="267648602" sldId="435"/>
            <ac:graphicFrameMk id="11" creationId="{99EE5EED-AA30-4C28-8DAB-8CB457F0EF4C}"/>
          </ac:graphicFrameMkLst>
        </pc:graphicFrameChg>
      </pc:sldChg>
      <pc:sldChg chg="modSp add">
        <pc:chgData name="김 민호" userId="0f5da431a89d92c6" providerId="LiveId" clId="{065F69DE-2A54-4752-87A6-1967E159952E}" dt="2021-07-25T05:43:28.929" v="11607" actId="20577"/>
        <pc:sldMkLst>
          <pc:docMk/>
          <pc:sldMk cId="4273101127" sldId="436"/>
        </pc:sldMkLst>
        <pc:spChg chg="mod">
          <ac:chgData name="김 민호" userId="0f5da431a89d92c6" providerId="LiveId" clId="{065F69DE-2A54-4752-87A6-1967E159952E}" dt="2021-07-25T05:43:28.929" v="11607" actId="20577"/>
          <ac:spMkLst>
            <pc:docMk/>
            <pc:sldMk cId="4273101127" sldId="436"/>
            <ac:spMk id="4" creationId="{55228F54-BB13-4A87-ABB7-B2CB4011D923}"/>
          </ac:spMkLst>
        </pc:spChg>
      </pc:sldChg>
      <pc:sldChg chg="modSp add mod">
        <pc:chgData name="김 민호" userId="0f5da431a89d92c6" providerId="LiveId" clId="{065F69DE-2A54-4752-87A6-1967E159952E}" dt="2021-07-25T05:45:55.573" v="12168" actId="20577"/>
        <pc:sldMkLst>
          <pc:docMk/>
          <pc:sldMk cId="2566737689" sldId="437"/>
        </pc:sldMkLst>
        <pc:spChg chg="mod">
          <ac:chgData name="김 민호" userId="0f5da431a89d92c6" providerId="LiveId" clId="{065F69DE-2A54-4752-87A6-1967E159952E}" dt="2021-07-25T05:45:55.573" v="12168" actId="20577"/>
          <ac:spMkLst>
            <pc:docMk/>
            <pc:sldMk cId="2566737689" sldId="437"/>
            <ac:spMk id="13" creationId="{5089CA66-C5BB-4FE9-B569-22BFB097C4E9}"/>
          </ac:spMkLst>
        </pc:spChg>
      </pc:sldChg>
    </pc:docChg>
  </pc:docChgLst>
  <pc:docChgLst>
    <pc:chgData name="김 민호" userId="0f5da431a89d92c6" providerId="LiveId" clId="{0B868A99-08D5-4253-A3D8-932E23F591B9}"/>
    <pc:docChg chg="undo custSel addSld delSld modSld">
      <pc:chgData name="김 민호" userId="0f5da431a89d92c6" providerId="LiveId" clId="{0B868A99-08D5-4253-A3D8-932E23F591B9}" dt="2021-06-22T07:37:44.735" v="2009" actId="47"/>
      <pc:docMkLst>
        <pc:docMk/>
      </pc:docMkLst>
      <pc:sldChg chg="modSp mod">
        <pc:chgData name="김 민호" userId="0f5da431a89d92c6" providerId="LiveId" clId="{0B868A99-08D5-4253-A3D8-932E23F591B9}" dt="2021-06-22T06:51:32.300" v="20" actId="20577"/>
        <pc:sldMkLst>
          <pc:docMk/>
          <pc:sldMk cId="3251664893" sldId="257"/>
        </pc:sldMkLst>
        <pc:spChg chg="mod">
          <ac:chgData name="김 민호" userId="0f5da431a89d92c6" providerId="LiveId" clId="{0B868A99-08D5-4253-A3D8-932E23F591B9}" dt="2021-06-22T06:51:32.300" v="20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1:16.948" v="18"/>
          <ac:spMkLst>
            <pc:docMk/>
            <pc:sldMk cId="3251664893" sldId="257"/>
            <ac:spMk id="58" creationId="{42F2F1C9-3848-42F6-A2F7-98F2F240BEE4}"/>
          </ac:spMkLst>
        </pc:spChg>
      </pc:sldChg>
      <pc:sldChg chg="modSp del mod">
        <pc:chgData name="김 민호" userId="0f5da431a89d92c6" providerId="LiveId" clId="{0B868A99-08D5-4253-A3D8-932E23F591B9}" dt="2021-06-22T07:37:41.833" v="2008" actId="47"/>
        <pc:sldMkLst>
          <pc:docMk/>
          <pc:sldMk cId="3624679954" sldId="258"/>
        </pc:sldMkLst>
        <pc:spChg chg="mod">
          <ac:chgData name="김 민호" userId="0f5da431a89d92c6" providerId="LiveId" clId="{0B868A99-08D5-4253-A3D8-932E23F591B9}" dt="2021-06-22T06:55:28.111" v="177"/>
          <ac:spMkLst>
            <pc:docMk/>
            <pc:sldMk cId="3624679954" sldId="258"/>
            <ac:spMk id="5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5:48.680" v="225"/>
          <ac:spMkLst>
            <pc:docMk/>
            <pc:sldMk cId="3624679954" sldId="258"/>
            <ac:spMk id="22" creationId="{F823846F-3B7C-443B-893A-9365AC7FF82C}"/>
          </ac:spMkLst>
        </pc:spChg>
        <pc:spChg chg="mod">
          <ac:chgData name="김 민호" userId="0f5da431a89d92c6" providerId="LiveId" clId="{0B868A99-08D5-4253-A3D8-932E23F591B9}" dt="2021-06-22T06:55:28.926" v="179" actId="20577"/>
          <ac:spMkLst>
            <pc:docMk/>
            <pc:sldMk cId="3624679954" sldId="258"/>
            <ac:spMk id="27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5:37.365" v="213"/>
          <ac:spMkLst>
            <pc:docMk/>
            <pc:sldMk cId="3624679954" sldId="258"/>
            <ac:spMk id="58" creationId="{42F2F1C9-3848-42F6-A2F7-98F2F240BEE4}"/>
          </ac:spMkLst>
        </pc:spChg>
      </pc:sldChg>
      <pc:sldChg chg="delSp modSp mod">
        <pc:chgData name="김 민호" userId="0f5da431a89d92c6" providerId="LiveId" clId="{0B868A99-08D5-4253-A3D8-932E23F591B9}" dt="2021-06-22T06:55:05.452" v="151" actId="1076"/>
        <pc:sldMkLst>
          <pc:docMk/>
          <pc:sldMk cId="3927890695" sldId="265"/>
        </pc:sldMkLst>
        <pc:spChg chg="mod">
          <ac:chgData name="김 민호" userId="0f5da431a89d92c6" providerId="LiveId" clId="{0B868A99-08D5-4253-A3D8-932E23F591B9}" dt="2021-06-22T06:51:39.740" v="39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3:53.383" v="142" actId="1076"/>
          <ac:spMkLst>
            <pc:docMk/>
            <pc:sldMk cId="3927890695" sldId="265"/>
            <ac:spMk id="26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1:40.587" v="41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0B868A99-08D5-4253-A3D8-932E23F591B9}" dt="2021-06-22T06:55:05.452" v="151" actId="1076"/>
          <ac:spMkLst>
            <pc:docMk/>
            <pc:sldMk cId="3927890695" sldId="265"/>
            <ac:spMk id="53" creationId="{6496DB54-F843-401B-8D0D-3C38F79DC7A3}"/>
          </ac:spMkLst>
        </pc:spChg>
        <pc:spChg chg="mod">
          <ac:chgData name="김 민호" userId="0f5da431a89d92c6" providerId="LiveId" clId="{0B868A99-08D5-4253-A3D8-932E23F591B9}" dt="2021-06-22T06:55:05.452" v="151" actId="1076"/>
          <ac:spMkLst>
            <pc:docMk/>
            <pc:sldMk cId="3927890695" sldId="265"/>
            <ac:spMk id="54" creationId="{DB20673A-1DE7-4745-820F-676C78662CC6}"/>
          </ac:spMkLst>
        </pc:spChg>
        <pc:spChg chg="mod">
          <ac:chgData name="김 민호" userId="0f5da431a89d92c6" providerId="LiveId" clId="{0B868A99-08D5-4253-A3D8-932E23F591B9}" dt="2021-06-22T06:55:05.452" v="151" actId="1076"/>
          <ac:spMkLst>
            <pc:docMk/>
            <pc:sldMk cId="3927890695" sldId="265"/>
            <ac:spMk id="57" creationId="{D9069856-1573-44F0-AEBC-E89B58559588}"/>
          </ac:spMkLst>
        </pc:spChg>
        <pc:spChg chg="del">
          <ac:chgData name="김 민호" userId="0f5da431a89d92c6" providerId="LiveId" clId="{0B868A99-08D5-4253-A3D8-932E23F591B9}" dt="2021-06-22T06:53:40.692" v="137" actId="478"/>
          <ac:spMkLst>
            <pc:docMk/>
            <pc:sldMk cId="3927890695" sldId="265"/>
            <ac:spMk id="58" creationId="{4EFB8D12-B3BC-4B0B-BCD8-8F2D861975D2}"/>
          </ac:spMkLst>
        </pc:spChg>
        <pc:spChg chg="mod">
          <ac:chgData name="김 민호" userId="0f5da431a89d92c6" providerId="LiveId" clId="{0B868A99-08D5-4253-A3D8-932E23F591B9}" dt="2021-06-22T06:55:00.251" v="150" actId="1076"/>
          <ac:spMkLst>
            <pc:docMk/>
            <pc:sldMk cId="3927890695" sldId="265"/>
            <ac:spMk id="59" creationId="{F394832F-4B63-4485-AC35-E103106A18A9}"/>
          </ac:spMkLst>
        </pc:spChg>
        <pc:spChg chg="mod">
          <ac:chgData name="김 민호" userId="0f5da431a89d92c6" providerId="LiveId" clId="{0B868A99-08D5-4253-A3D8-932E23F591B9}" dt="2021-06-22T06:55:00.251" v="150" actId="1076"/>
          <ac:spMkLst>
            <pc:docMk/>
            <pc:sldMk cId="3927890695" sldId="265"/>
            <ac:spMk id="60" creationId="{F8C01122-2ECB-4014-A32F-270C15D797E5}"/>
          </ac:spMkLst>
        </pc:spChg>
        <pc:spChg chg="mod">
          <ac:chgData name="김 민호" userId="0f5da431a89d92c6" providerId="LiveId" clId="{0B868A99-08D5-4253-A3D8-932E23F591B9}" dt="2021-06-22T06:55:00.251" v="150" actId="1076"/>
          <ac:spMkLst>
            <pc:docMk/>
            <pc:sldMk cId="3927890695" sldId="265"/>
            <ac:spMk id="61" creationId="{004A7B41-1CE6-434B-86B2-CF09BDA05759}"/>
          </ac:spMkLst>
        </pc:spChg>
        <pc:spChg chg="mod">
          <ac:chgData name="김 민호" userId="0f5da431a89d92c6" providerId="LiveId" clId="{0B868A99-08D5-4253-A3D8-932E23F591B9}" dt="2021-06-22T06:55:00.251" v="150" actId="1076"/>
          <ac:spMkLst>
            <pc:docMk/>
            <pc:sldMk cId="3927890695" sldId="265"/>
            <ac:spMk id="62" creationId="{4AD03AFD-439C-487F-BC0B-9616855BE181}"/>
          </ac:spMkLst>
        </pc:spChg>
        <pc:spChg chg="del">
          <ac:chgData name="김 민호" userId="0f5da431a89d92c6" providerId="LiveId" clId="{0B868A99-08D5-4253-A3D8-932E23F591B9}" dt="2021-06-22T06:53:43.965" v="138" actId="478"/>
          <ac:spMkLst>
            <pc:docMk/>
            <pc:sldMk cId="3927890695" sldId="265"/>
            <ac:spMk id="63" creationId="{94833BEB-97C7-4429-8D28-1737324EBECD}"/>
          </ac:spMkLst>
        </pc:spChg>
        <pc:spChg chg="del">
          <ac:chgData name="김 민호" userId="0f5da431a89d92c6" providerId="LiveId" clId="{0B868A99-08D5-4253-A3D8-932E23F591B9}" dt="2021-06-22T06:53:43.965" v="138" actId="478"/>
          <ac:spMkLst>
            <pc:docMk/>
            <pc:sldMk cId="3927890695" sldId="265"/>
            <ac:spMk id="64" creationId="{7387D1BA-C5A2-46E9-B330-BFED38B0EAC4}"/>
          </ac:spMkLst>
        </pc:spChg>
        <pc:spChg chg="del">
          <ac:chgData name="김 민호" userId="0f5da431a89d92c6" providerId="LiveId" clId="{0B868A99-08D5-4253-A3D8-932E23F591B9}" dt="2021-06-22T06:53:43.965" v="138" actId="478"/>
          <ac:spMkLst>
            <pc:docMk/>
            <pc:sldMk cId="3927890695" sldId="265"/>
            <ac:spMk id="65" creationId="{F68FB1D7-E843-409F-AEF6-19D195875BEE}"/>
          </ac:spMkLst>
        </pc:spChg>
        <pc:spChg chg="del">
          <ac:chgData name="김 민호" userId="0f5da431a89d92c6" providerId="LiveId" clId="{0B868A99-08D5-4253-A3D8-932E23F591B9}" dt="2021-06-22T06:53:43.965" v="138" actId="478"/>
          <ac:spMkLst>
            <pc:docMk/>
            <pc:sldMk cId="3927890695" sldId="265"/>
            <ac:spMk id="66" creationId="{657A996E-381C-4679-9CB2-5B86AB945C8F}"/>
          </ac:spMkLst>
        </pc:spChg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2448790033" sldId="272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2743646685" sldId="273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1497535600" sldId="274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3662277365" sldId="275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3825970351" sldId="276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337263794" sldId="277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2639106529" sldId="278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3591060204" sldId="280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1665139111" sldId="281"/>
        </pc:sldMkLst>
      </pc:sldChg>
      <pc:sldChg chg="del">
        <pc:chgData name="김 민호" userId="0f5da431a89d92c6" providerId="LiveId" clId="{0B868A99-08D5-4253-A3D8-932E23F591B9}" dt="2021-06-22T07:37:44.735" v="2009" actId="47"/>
        <pc:sldMkLst>
          <pc:docMk/>
          <pc:sldMk cId="2541797842" sldId="282"/>
        </pc:sldMkLst>
      </pc:sldChg>
      <pc:sldChg chg="addSp delSp modSp add mod">
        <pc:chgData name="김 민호" userId="0f5da431a89d92c6" providerId="LiveId" clId="{0B868A99-08D5-4253-A3D8-932E23F591B9}" dt="2021-06-22T07:26:35.352" v="1331" actId="478"/>
        <pc:sldMkLst>
          <pc:docMk/>
          <pc:sldMk cId="3193795528" sldId="283"/>
        </pc:sldMkLst>
        <pc:spChg chg="mod">
          <ac:chgData name="김 민호" userId="0f5da431a89d92c6" providerId="LiveId" clId="{0B868A99-08D5-4253-A3D8-932E23F591B9}" dt="2021-06-22T06:56:08.334" v="285" actId="6549"/>
          <ac:spMkLst>
            <pc:docMk/>
            <pc:sldMk cId="3193795528" sldId="283"/>
            <ac:spMk id="5" creationId="{00000000-0000-0000-0000-000000000000}"/>
          </ac:spMkLst>
        </pc:spChg>
        <pc:spChg chg="add mod">
          <ac:chgData name="김 민호" userId="0f5da431a89d92c6" providerId="LiveId" clId="{0B868A99-08D5-4253-A3D8-932E23F591B9}" dt="2021-06-22T06:56:47.662" v="401" actId="20577"/>
          <ac:spMkLst>
            <pc:docMk/>
            <pc:sldMk cId="3193795528" sldId="283"/>
            <ac:spMk id="13" creationId="{5089CA66-C5BB-4FE9-B569-22BFB097C4E9}"/>
          </ac:spMkLst>
        </pc:spChg>
        <pc:spChg chg="add del mod">
          <ac:chgData name="김 민호" userId="0f5da431a89d92c6" providerId="LiveId" clId="{0B868A99-08D5-4253-A3D8-932E23F591B9}" dt="2021-06-22T06:57:08.037" v="407" actId="478"/>
          <ac:spMkLst>
            <pc:docMk/>
            <pc:sldMk cId="3193795528" sldId="283"/>
            <ac:spMk id="16" creationId="{A7373FD4-638A-4EEC-BB18-2DEFEA3ABB9A}"/>
          </ac:spMkLst>
        </pc:spChg>
        <pc:spChg chg="add del mod">
          <ac:chgData name="김 민호" userId="0f5da431a89d92c6" providerId="LiveId" clId="{0B868A99-08D5-4253-A3D8-932E23F591B9}" dt="2021-06-22T07:26:35.352" v="1331" actId="478"/>
          <ac:spMkLst>
            <pc:docMk/>
            <pc:sldMk cId="3193795528" sldId="283"/>
            <ac:spMk id="17" creationId="{4C82F3CE-E342-4C04-A53E-CB7AC85A24D5}"/>
          </ac:spMkLst>
        </pc:spChg>
        <pc:spChg chg="mod">
          <ac:chgData name="김 민호" userId="0f5da431a89d92c6" providerId="LiveId" clId="{0B868A99-08D5-4253-A3D8-932E23F591B9}" dt="2021-06-22T06:56:44.230" v="400" actId="20577"/>
          <ac:spMkLst>
            <pc:docMk/>
            <pc:sldMk cId="3193795528" sldId="283"/>
            <ac:spMk id="22" creationId="{F823846F-3B7C-443B-893A-9365AC7FF82C}"/>
          </ac:spMkLst>
        </pc:spChg>
        <pc:spChg chg="mod">
          <ac:chgData name="김 민호" userId="0f5da431a89d92c6" providerId="LiveId" clId="{0B868A99-08D5-4253-A3D8-932E23F591B9}" dt="2021-06-22T06:56:10.974" v="287" actId="20577"/>
          <ac:spMkLst>
            <pc:docMk/>
            <pc:sldMk cId="3193795528" sldId="283"/>
            <ac:spMk id="27" creationId="{00000000-0000-0000-0000-000000000000}"/>
          </ac:spMkLst>
        </pc:spChg>
        <pc:spChg chg="del">
          <ac:chgData name="김 민호" userId="0f5da431a89d92c6" providerId="LiveId" clId="{0B868A99-08D5-4253-A3D8-932E23F591B9}" dt="2021-06-22T06:56:38.180" v="384" actId="478"/>
          <ac:spMkLst>
            <pc:docMk/>
            <pc:sldMk cId="3193795528" sldId="283"/>
            <ac:spMk id="41" creationId="{6CCA9D90-2AC6-438C-A7D5-B5DD698AE4C1}"/>
          </ac:spMkLst>
        </pc:spChg>
        <pc:spChg chg="mod">
          <ac:chgData name="김 민호" userId="0f5da431a89d92c6" providerId="LiveId" clId="{0B868A99-08D5-4253-A3D8-932E23F591B9}" dt="2021-06-22T06:56:04.511" v="259"/>
          <ac:spMkLst>
            <pc:docMk/>
            <pc:sldMk cId="3193795528" sldId="283"/>
            <ac:spMk id="58" creationId="{42F2F1C9-3848-42F6-A2F7-98F2F240BEE4}"/>
          </ac:spMkLst>
        </pc:spChg>
        <pc:picChg chg="add mod">
          <ac:chgData name="김 민호" userId="0f5da431a89d92c6" providerId="LiveId" clId="{0B868A99-08D5-4253-A3D8-932E23F591B9}" dt="2021-06-22T07:26:34.296" v="1330" actId="1076"/>
          <ac:picMkLst>
            <pc:docMk/>
            <pc:sldMk cId="3193795528" sldId="283"/>
            <ac:picMk id="4" creationId="{4504B7E7-3233-4DFE-BA65-37ECC416E89E}"/>
          </ac:picMkLst>
        </pc:picChg>
        <pc:picChg chg="del">
          <ac:chgData name="김 민호" userId="0f5da431a89d92c6" providerId="LiveId" clId="{0B868A99-08D5-4253-A3D8-932E23F591B9}" dt="2021-06-22T06:56:22.731" v="300" actId="478"/>
          <ac:picMkLst>
            <pc:docMk/>
            <pc:sldMk cId="3193795528" sldId="283"/>
            <ac:picMk id="7" creationId="{5914F32A-E4BF-4B7C-A853-F9F0B69ADBBE}"/>
          </ac:picMkLst>
        </pc:picChg>
        <pc:picChg chg="del">
          <ac:chgData name="김 민호" userId="0f5da431a89d92c6" providerId="LiveId" clId="{0B868A99-08D5-4253-A3D8-932E23F591B9}" dt="2021-06-22T06:56:37.021" v="383" actId="478"/>
          <ac:picMkLst>
            <pc:docMk/>
            <pc:sldMk cId="3193795528" sldId="283"/>
            <ac:picMk id="9" creationId="{E458D17D-9835-4BA6-A7D6-BF16E136E826}"/>
          </ac:picMkLst>
        </pc:picChg>
      </pc:sldChg>
      <pc:sldChg chg="addSp delSp modSp add mod">
        <pc:chgData name="김 민호" userId="0f5da431a89d92c6" providerId="LiveId" clId="{0B868A99-08D5-4253-A3D8-932E23F591B9}" dt="2021-06-22T07:27:30.568" v="1333" actId="1582"/>
        <pc:sldMkLst>
          <pc:docMk/>
          <pc:sldMk cId="4173140987" sldId="284"/>
        </pc:sldMkLst>
        <pc:spChg chg="add mod">
          <ac:chgData name="김 민호" userId="0f5da431a89d92c6" providerId="LiveId" clId="{0B868A99-08D5-4253-A3D8-932E23F591B9}" dt="2021-06-22T07:02:02.573" v="581" actId="1076"/>
          <ac:spMkLst>
            <pc:docMk/>
            <pc:sldMk cId="4173140987" sldId="284"/>
            <ac:spMk id="8" creationId="{B1FCF074-B95B-41C3-B4F9-19B037BD94DB}"/>
          </ac:spMkLst>
        </pc:spChg>
        <pc:spChg chg="mod">
          <ac:chgData name="김 민호" userId="0f5da431a89d92c6" providerId="LiveId" clId="{0B868A99-08D5-4253-A3D8-932E23F591B9}" dt="2021-06-22T06:59:39.196" v="495" actId="14100"/>
          <ac:spMkLst>
            <pc:docMk/>
            <pc:sldMk cId="4173140987" sldId="284"/>
            <ac:spMk id="13" creationId="{5089CA66-C5BB-4FE9-B569-22BFB097C4E9}"/>
          </ac:spMkLst>
        </pc:spChg>
        <pc:spChg chg="add mod">
          <ac:chgData name="김 민호" userId="0f5da431a89d92c6" providerId="LiveId" clId="{0B868A99-08D5-4253-A3D8-932E23F591B9}" dt="2021-06-22T07:01:40.951" v="579" actId="1076"/>
          <ac:spMkLst>
            <pc:docMk/>
            <pc:sldMk cId="4173140987" sldId="284"/>
            <ac:spMk id="16" creationId="{C6E67781-AF7D-410B-BC75-42E3620B762B}"/>
          </ac:spMkLst>
        </pc:spChg>
        <pc:spChg chg="add mod">
          <ac:chgData name="김 민호" userId="0f5da431a89d92c6" providerId="LiveId" clId="{0B868A99-08D5-4253-A3D8-932E23F591B9}" dt="2021-06-22T07:01:49.278" v="580" actId="1076"/>
          <ac:spMkLst>
            <pc:docMk/>
            <pc:sldMk cId="4173140987" sldId="284"/>
            <ac:spMk id="17" creationId="{6E4B621C-83A6-4924-84E4-26DD0424CCD4}"/>
          </ac:spMkLst>
        </pc:spChg>
        <pc:spChg chg="add mod">
          <ac:chgData name="김 민호" userId="0f5da431a89d92c6" providerId="LiveId" clId="{0B868A99-08D5-4253-A3D8-932E23F591B9}" dt="2021-06-22T07:01:19.009" v="573" actId="1076"/>
          <ac:spMkLst>
            <pc:docMk/>
            <pc:sldMk cId="4173140987" sldId="284"/>
            <ac:spMk id="18" creationId="{688453D2-5118-4BF3-8BBB-9C20F78A68EC}"/>
          </ac:spMkLst>
        </pc:spChg>
        <pc:spChg chg="add mod">
          <ac:chgData name="김 민호" userId="0f5da431a89d92c6" providerId="LiveId" clId="{0B868A99-08D5-4253-A3D8-932E23F591B9}" dt="2021-06-22T07:01:25.209" v="576" actId="1076"/>
          <ac:spMkLst>
            <pc:docMk/>
            <pc:sldMk cId="4173140987" sldId="284"/>
            <ac:spMk id="19" creationId="{DF52049C-F486-4000-A056-09384F7A912D}"/>
          </ac:spMkLst>
        </pc:spChg>
        <pc:spChg chg="add mod">
          <ac:chgData name="김 민호" userId="0f5da431a89d92c6" providerId="LiveId" clId="{0B868A99-08D5-4253-A3D8-932E23F591B9}" dt="2021-06-22T07:01:23.598" v="575" actId="1076"/>
          <ac:spMkLst>
            <pc:docMk/>
            <pc:sldMk cId="4173140987" sldId="284"/>
            <ac:spMk id="20" creationId="{408E2E1D-7524-40C2-8624-B8645D66FC64}"/>
          </ac:spMkLst>
        </pc:spChg>
        <pc:spChg chg="add mod">
          <ac:chgData name="김 민호" userId="0f5da431a89d92c6" providerId="LiveId" clId="{0B868A99-08D5-4253-A3D8-932E23F591B9}" dt="2021-06-22T07:01:28.444" v="577" actId="1076"/>
          <ac:spMkLst>
            <pc:docMk/>
            <pc:sldMk cId="4173140987" sldId="284"/>
            <ac:spMk id="21" creationId="{92303338-CA0D-455B-BAB3-F58A105E7C22}"/>
          </ac:spMkLst>
        </pc:spChg>
        <pc:spChg chg="add mod">
          <ac:chgData name="김 민호" userId="0f5da431a89d92c6" providerId="LiveId" clId="{0B868A99-08D5-4253-A3D8-932E23F591B9}" dt="2021-06-22T07:01:32.458" v="578" actId="1076"/>
          <ac:spMkLst>
            <pc:docMk/>
            <pc:sldMk cId="4173140987" sldId="284"/>
            <ac:spMk id="23" creationId="{E4151BD3-1A61-49A6-A18C-6D65C4775AB3}"/>
          </ac:spMkLst>
        </pc:spChg>
        <pc:spChg chg="add mod">
          <ac:chgData name="김 민호" userId="0f5da431a89d92c6" providerId="LiveId" clId="{0B868A99-08D5-4253-A3D8-932E23F591B9}" dt="2021-06-22T07:04:54.343" v="625" actId="14100"/>
          <ac:spMkLst>
            <pc:docMk/>
            <pc:sldMk cId="4173140987" sldId="284"/>
            <ac:spMk id="43" creationId="{4C756373-A6A9-4890-B439-35F34C17CAEB}"/>
          </ac:spMkLst>
        </pc:spChg>
        <pc:spChg chg="add mod">
          <ac:chgData name="김 민호" userId="0f5da431a89d92c6" providerId="LiveId" clId="{0B868A99-08D5-4253-A3D8-932E23F591B9}" dt="2021-06-22T07:05:07.909" v="650" actId="1076"/>
          <ac:spMkLst>
            <pc:docMk/>
            <pc:sldMk cId="4173140987" sldId="284"/>
            <ac:spMk id="44" creationId="{F383DABF-D363-4560-AD10-67E8193D7763}"/>
          </ac:spMkLst>
        </pc:spChg>
        <pc:spChg chg="add del mod">
          <ac:chgData name="김 민호" userId="0f5da431a89d92c6" providerId="LiveId" clId="{0B868A99-08D5-4253-A3D8-932E23F591B9}" dt="2021-06-22T07:05:11.202" v="652"/>
          <ac:spMkLst>
            <pc:docMk/>
            <pc:sldMk cId="4173140987" sldId="284"/>
            <ac:spMk id="45" creationId="{5612D6F7-BCE7-4749-ABBD-C7A8DFD132CC}"/>
          </ac:spMkLst>
        </pc:spChg>
        <pc:spChg chg="add mod">
          <ac:chgData name="김 민호" userId="0f5da431a89d92c6" providerId="LiveId" clId="{0B868A99-08D5-4253-A3D8-932E23F591B9}" dt="2021-06-22T07:06:08.368" v="695"/>
          <ac:spMkLst>
            <pc:docMk/>
            <pc:sldMk cId="4173140987" sldId="284"/>
            <ac:spMk id="46" creationId="{D9BF121F-D6BC-440A-986E-34593B41EECE}"/>
          </ac:spMkLst>
        </pc:spChg>
        <pc:spChg chg="add mod">
          <ac:chgData name="김 민호" userId="0f5da431a89d92c6" providerId="LiveId" clId="{0B868A99-08D5-4253-A3D8-932E23F591B9}" dt="2021-06-22T07:06:16.289" v="702"/>
          <ac:spMkLst>
            <pc:docMk/>
            <pc:sldMk cId="4173140987" sldId="284"/>
            <ac:spMk id="48" creationId="{6FB54060-B616-472A-825B-837E842D0125}"/>
          </ac:spMkLst>
        </pc:spChg>
        <pc:spChg chg="add mod">
          <ac:chgData name="김 민호" userId="0f5da431a89d92c6" providerId="LiveId" clId="{0B868A99-08D5-4253-A3D8-932E23F591B9}" dt="2021-06-22T07:06:25.162" v="712"/>
          <ac:spMkLst>
            <pc:docMk/>
            <pc:sldMk cId="4173140987" sldId="284"/>
            <ac:spMk id="49" creationId="{092F4DAB-9FC8-4FAF-8776-5D690501BD3D}"/>
          </ac:spMkLst>
        </pc:spChg>
        <pc:spChg chg="add del mod">
          <ac:chgData name="김 민호" userId="0f5da431a89d92c6" providerId="LiveId" clId="{0B868A99-08D5-4253-A3D8-932E23F591B9}" dt="2021-06-22T07:06:35.213" v="729"/>
          <ac:spMkLst>
            <pc:docMk/>
            <pc:sldMk cId="4173140987" sldId="284"/>
            <ac:spMk id="50" creationId="{6553E154-ABC0-4360-AFC7-9728CBC49B2C}"/>
          </ac:spMkLst>
        </pc:spChg>
        <pc:spChg chg="add del mod">
          <ac:chgData name="김 민호" userId="0f5da431a89d92c6" providerId="LiveId" clId="{0B868A99-08D5-4253-A3D8-932E23F591B9}" dt="2021-06-22T07:06:45.967" v="733"/>
          <ac:spMkLst>
            <pc:docMk/>
            <pc:sldMk cId="4173140987" sldId="284"/>
            <ac:spMk id="53" creationId="{74B08D69-CBA2-4DCD-9C81-1326029C62A9}"/>
          </ac:spMkLst>
        </pc:spChg>
        <pc:spChg chg="add del mod">
          <ac:chgData name="김 민호" userId="0f5da431a89d92c6" providerId="LiveId" clId="{0B868A99-08D5-4253-A3D8-932E23F591B9}" dt="2021-06-22T07:07:26.892" v="758" actId="478"/>
          <ac:spMkLst>
            <pc:docMk/>
            <pc:sldMk cId="4173140987" sldId="284"/>
            <ac:spMk id="63" creationId="{A6B5F870-B9CE-43A1-97CC-B862894083D3}"/>
          </ac:spMkLst>
        </pc:spChg>
        <pc:spChg chg="add del mod">
          <ac:chgData name="김 민호" userId="0f5da431a89d92c6" providerId="LiveId" clId="{0B868A99-08D5-4253-A3D8-932E23F591B9}" dt="2021-06-22T07:07:26.892" v="758" actId="478"/>
          <ac:spMkLst>
            <pc:docMk/>
            <pc:sldMk cId="4173140987" sldId="284"/>
            <ac:spMk id="64" creationId="{A24D6FA6-1E83-4E39-8798-B54E58598535}"/>
          </ac:spMkLst>
        </pc:spChg>
        <pc:spChg chg="add mod">
          <ac:chgData name="김 민호" userId="0f5da431a89d92c6" providerId="LiveId" clId="{0B868A99-08D5-4253-A3D8-932E23F591B9}" dt="2021-06-22T07:07:58.785" v="806" actId="14100"/>
          <ac:spMkLst>
            <pc:docMk/>
            <pc:sldMk cId="4173140987" sldId="284"/>
            <ac:spMk id="65" creationId="{4883CAC1-FBBB-4688-AFB4-2E8841F85166}"/>
          </ac:spMkLst>
        </pc:spChg>
        <pc:spChg chg="add mod">
          <ac:chgData name="김 민호" userId="0f5da431a89d92c6" providerId="LiveId" clId="{0B868A99-08D5-4253-A3D8-932E23F591B9}" dt="2021-06-22T07:07:58.785" v="806" actId="14100"/>
          <ac:spMkLst>
            <pc:docMk/>
            <pc:sldMk cId="4173140987" sldId="284"/>
            <ac:spMk id="66" creationId="{BE4A06BC-9269-4A74-AF85-C887D2D7F4A0}"/>
          </ac:spMkLst>
        </pc:spChg>
        <pc:spChg chg="add mod">
          <ac:chgData name="김 민호" userId="0f5da431a89d92c6" providerId="LiveId" clId="{0B868A99-08D5-4253-A3D8-932E23F591B9}" dt="2021-06-22T07:07:58.785" v="806" actId="14100"/>
          <ac:spMkLst>
            <pc:docMk/>
            <pc:sldMk cId="4173140987" sldId="284"/>
            <ac:spMk id="67" creationId="{5C81E304-4387-4D15-A878-DA96D0F0BD6C}"/>
          </ac:spMkLst>
        </pc:spChg>
        <pc:spChg chg="add mod">
          <ac:chgData name="김 민호" userId="0f5da431a89d92c6" providerId="LiveId" clId="{0B868A99-08D5-4253-A3D8-932E23F591B9}" dt="2021-06-22T07:07:58.785" v="806" actId="14100"/>
          <ac:spMkLst>
            <pc:docMk/>
            <pc:sldMk cId="4173140987" sldId="284"/>
            <ac:spMk id="68" creationId="{0DCE573A-1FF3-4A4E-A26C-BC7E8FAE0357}"/>
          </ac:spMkLst>
        </pc:spChg>
        <pc:spChg chg="add mod">
          <ac:chgData name="김 민호" userId="0f5da431a89d92c6" providerId="LiveId" clId="{0B868A99-08D5-4253-A3D8-932E23F591B9}" dt="2021-06-22T07:10:40.569" v="1000" actId="1035"/>
          <ac:spMkLst>
            <pc:docMk/>
            <pc:sldMk cId="4173140987" sldId="284"/>
            <ac:spMk id="82" creationId="{D0EF0B2D-3B01-4423-A312-C3618DED1C7C}"/>
          </ac:spMkLst>
        </pc:spChg>
        <pc:spChg chg="add mod">
          <ac:chgData name="김 민호" userId="0f5da431a89d92c6" providerId="LiveId" clId="{0B868A99-08D5-4253-A3D8-932E23F591B9}" dt="2021-06-22T07:10:40.569" v="1000" actId="1035"/>
          <ac:spMkLst>
            <pc:docMk/>
            <pc:sldMk cId="4173140987" sldId="284"/>
            <ac:spMk id="83" creationId="{C5F451F4-7F0E-411E-B104-A3ACEC11EC16}"/>
          </ac:spMkLst>
        </pc:spChg>
        <pc:spChg chg="add mod">
          <ac:chgData name="김 민호" userId="0f5da431a89d92c6" providerId="LiveId" clId="{0B868A99-08D5-4253-A3D8-932E23F591B9}" dt="2021-06-22T07:10:40.569" v="1000" actId="1035"/>
          <ac:spMkLst>
            <pc:docMk/>
            <pc:sldMk cId="4173140987" sldId="284"/>
            <ac:spMk id="84" creationId="{0C64510A-DA65-4637-903D-E3AEABF848E3}"/>
          </ac:spMkLst>
        </pc:spChg>
        <pc:spChg chg="add mod">
          <ac:chgData name="김 민호" userId="0f5da431a89d92c6" providerId="LiveId" clId="{0B868A99-08D5-4253-A3D8-932E23F591B9}" dt="2021-06-22T07:10:40.569" v="1000" actId="1035"/>
          <ac:spMkLst>
            <pc:docMk/>
            <pc:sldMk cId="4173140987" sldId="284"/>
            <ac:spMk id="85" creationId="{624856D3-C048-494B-B885-82BA48105505}"/>
          </ac:spMkLst>
        </pc:spChg>
        <pc:spChg chg="add del mod">
          <ac:chgData name="김 민호" userId="0f5da431a89d92c6" providerId="LiveId" clId="{0B868A99-08D5-4253-A3D8-932E23F591B9}" dt="2021-06-22T07:09:09.736" v="898"/>
          <ac:spMkLst>
            <pc:docMk/>
            <pc:sldMk cId="4173140987" sldId="284"/>
            <ac:spMk id="86" creationId="{C823C254-B7A8-4498-8BF2-5098F898F2D1}"/>
          </ac:spMkLst>
        </pc:spChg>
        <pc:spChg chg="add del mod">
          <ac:chgData name="김 민호" userId="0f5da431a89d92c6" providerId="LiveId" clId="{0B868A99-08D5-4253-A3D8-932E23F591B9}" dt="2021-06-22T07:09:09.736" v="898"/>
          <ac:spMkLst>
            <pc:docMk/>
            <pc:sldMk cId="4173140987" sldId="284"/>
            <ac:spMk id="87" creationId="{6E32DF31-71C2-49F0-B9D2-F0F002A492DB}"/>
          </ac:spMkLst>
        </pc:spChg>
        <pc:spChg chg="add mod">
          <ac:chgData name="김 민호" userId="0f5da431a89d92c6" providerId="LiveId" clId="{0B868A99-08D5-4253-A3D8-932E23F591B9}" dt="2021-06-22T07:09:43.405" v="968" actId="14100"/>
          <ac:spMkLst>
            <pc:docMk/>
            <pc:sldMk cId="4173140987" sldId="284"/>
            <ac:spMk id="88" creationId="{44081E44-930E-4DCA-AF33-87E5CD246DF9}"/>
          </ac:spMkLst>
        </pc:spChg>
        <pc:spChg chg="add mod">
          <ac:chgData name="김 민호" userId="0f5da431a89d92c6" providerId="LiveId" clId="{0B868A99-08D5-4253-A3D8-932E23F591B9}" dt="2021-06-22T07:09:43.405" v="968" actId="14100"/>
          <ac:spMkLst>
            <pc:docMk/>
            <pc:sldMk cId="4173140987" sldId="284"/>
            <ac:spMk id="89" creationId="{F346A6AA-326E-47A5-8BD1-E0925A51B672}"/>
          </ac:spMkLst>
        </pc:spChg>
        <pc:spChg chg="add mod">
          <ac:chgData name="김 민호" userId="0f5da431a89d92c6" providerId="LiveId" clId="{0B868A99-08D5-4253-A3D8-932E23F591B9}" dt="2021-06-22T07:09:43.405" v="968" actId="14100"/>
          <ac:spMkLst>
            <pc:docMk/>
            <pc:sldMk cId="4173140987" sldId="284"/>
            <ac:spMk id="90" creationId="{79600AC3-482F-4ABC-8763-4D58F6E0DE22}"/>
          </ac:spMkLst>
        </pc:spChg>
        <pc:spChg chg="add mod">
          <ac:chgData name="김 민호" userId="0f5da431a89d92c6" providerId="LiveId" clId="{0B868A99-08D5-4253-A3D8-932E23F591B9}" dt="2021-06-22T07:14:22.148" v="1051" actId="1076"/>
          <ac:spMkLst>
            <pc:docMk/>
            <pc:sldMk cId="4173140987" sldId="284"/>
            <ac:spMk id="119" creationId="{BFC9BB88-D876-4EBF-A6A3-854681259D70}"/>
          </ac:spMkLst>
        </pc:spChg>
        <pc:spChg chg="add mod">
          <ac:chgData name="김 민호" userId="0f5da431a89d92c6" providerId="LiveId" clId="{0B868A99-08D5-4253-A3D8-932E23F591B9}" dt="2021-06-22T07:14:43.848" v="1053" actId="1076"/>
          <ac:spMkLst>
            <pc:docMk/>
            <pc:sldMk cId="4173140987" sldId="284"/>
            <ac:spMk id="120" creationId="{71A9BADF-368F-463F-A37B-1F5457278CE1}"/>
          </ac:spMkLst>
        </pc:spChg>
        <pc:spChg chg="add mod">
          <ac:chgData name="김 민호" userId="0f5da431a89d92c6" providerId="LiveId" clId="{0B868A99-08D5-4253-A3D8-932E23F591B9}" dt="2021-06-22T07:14:48.514" v="1054" actId="1076"/>
          <ac:spMkLst>
            <pc:docMk/>
            <pc:sldMk cId="4173140987" sldId="284"/>
            <ac:spMk id="121" creationId="{7AD1B4D5-68F4-4252-B87C-35FE42761E43}"/>
          </ac:spMkLst>
        </pc:spChg>
        <pc:spChg chg="add mod">
          <ac:chgData name="김 민호" userId="0f5da431a89d92c6" providerId="LiveId" clId="{0B868A99-08D5-4253-A3D8-932E23F591B9}" dt="2021-06-22T07:17:53.372" v="1145" actId="1076"/>
          <ac:spMkLst>
            <pc:docMk/>
            <pc:sldMk cId="4173140987" sldId="284"/>
            <ac:spMk id="122" creationId="{F41F4520-A964-49B6-B93F-AE5BCF655056}"/>
          </ac:spMkLst>
        </pc:spChg>
        <pc:spChg chg="add mod">
          <ac:chgData name="김 민호" userId="0f5da431a89d92c6" providerId="LiveId" clId="{0B868A99-08D5-4253-A3D8-932E23F591B9}" dt="2021-06-22T07:17:53.372" v="1145" actId="1076"/>
          <ac:spMkLst>
            <pc:docMk/>
            <pc:sldMk cId="4173140987" sldId="284"/>
            <ac:spMk id="123" creationId="{7994AC8F-0145-45FF-A603-13E1F0FEB2EF}"/>
          </ac:spMkLst>
        </pc:spChg>
        <pc:spChg chg="add del mod">
          <ac:chgData name="김 민호" userId="0f5da431a89d92c6" providerId="LiveId" clId="{0B868A99-08D5-4253-A3D8-932E23F591B9}" dt="2021-06-22T07:18:02.533" v="1148"/>
          <ac:spMkLst>
            <pc:docMk/>
            <pc:sldMk cId="4173140987" sldId="284"/>
            <ac:spMk id="140" creationId="{7B47A8E2-A575-4682-B62C-A3CC59E72FB9}"/>
          </ac:spMkLst>
        </pc:spChg>
        <pc:spChg chg="add mod">
          <ac:chgData name="김 민호" userId="0f5da431a89d92c6" providerId="LiveId" clId="{0B868A99-08D5-4253-A3D8-932E23F591B9}" dt="2021-06-22T07:18:17.726" v="1172"/>
          <ac:spMkLst>
            <pc:docMk/>
            <pc:sldMk cId="4173140987" sldId="284"/>
            <ac:spMk id="141" creationId="{D160637D-6A9E-4657-89A1-C96F9D6D2798}"/>
          </ac:spMkLst>
        </pc:spChg>
        <pc:spChg chg="add mod">
          <ac:chgData name="김 민호" userId="0f5da431a89d92c6" providerId="LiveId" clId="{0B868A99-08D5-4253-A3D8-932E23F591B9}" dt="2021-06-22T07:18:14.237" v="1162"/>
          <ac:spMkLst>
            <pc:docMk/>
            <pc:sldMk cId="4173140987" sldId="284"/>
            <ac:spMk id="142" creationId="{DDE83D38-D4AC-4C6F-A246-8D074CE77083}"/>
          </ac:spMkLst>
        </pc:spChg>
        <pc:spChg chg="add mod">
          <ac:chgData name="김 민호" userId="0f5da431a89d92c6" providerId="LiveId" clId="{0B868A99-08D5-4253-A3D8-932E23F591B9}" dt="2021-06-22T07:18:36.806" v="1178" actId="20577"/>
          <ac:spMkLst>
            <pc:docMk/>
            <pc:sldMk cId="4173140987" sldId="284"/>
            <ac:spMk id="143" creationId="{25BA5B17-1366-49D1-BCC6-381D937F26F7}"/>
          </ac:spMkLst>
        </pc:spChg>
        <pc:spChg chg="add del">
          <ac:chgData name="김 민호" userId="0f5da431a89d92c6" providerId="LiveId" clId="{0B868A99-08D5-4253-A3D8-932E23F591B9}" dt="2021-06-22T07:19:59.237" v="1188" actId="478"/>
          <ac:spMkLst>
            <pc:docMk/>
            <pc:sldMk cId="4173140987" sldId="284"/>
            <ac:spMk id="151" creationId="{AF5FF5E8-1D9E-4455-9BC4-4681F25FB291}"/>
          </ac:spMkLst>
        </pc:spChg>
        <pc:picChg chg="del">
          <ac:chgData name="김 민호" userId="0f5da431a89d92c6" providerId="LiveId" clId="{0B868A99-08D5-4253-A3D8-932E23F591B9}" dt="2021-06-22T06:57:43.626" v="440" actId="478"/>
          <ac:picMkLst>
            <pc:docMk/>
            <pc:sldMk cId="4173140987" sldId="284"/>
            <ac:picMk id="4" creationId="{4504B7E7-3233-4DFE-BA65-37ECC416E89E}"/>
          </ac:picMkLst>
        </pc:pic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0" creationId="{D103E7C8-0C37-4CAE-ADB6-8504C49DA33A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4" creationId="{A2DA4BC4-0E8B-4156-AF7B-87777982B054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25" creationId="{3BEA1F85-0ACE-4E11-9461-17A2877708E5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31" creationId="{757E2E24-582E-4200-9450-10DA2BB02D21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34" creationId="{C11FFADE-FB5A-4CA2-876C-5BFECA9368DF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37" creationId="{D9A84DD5-92DE-4B5C-9A4D-3B8D840E9AD3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40" creationId="{EED85D7B-2701-4C68-87B5-E103AC3911E5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47" creationId="{093396A4-4886-4CAB-B532-B5BBBCBCAFFF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54" creationId="{41AC54E0-71D2-44FA-B393-369028743FC7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57" creationId="{D5BA07BD-5975-4D68-B227-4582D89DBF2A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60" creationId="{5D34ED61-FFB3-4701-8FDF-D53E67E8A607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69" creationId="{372DAB94-A368-4023-A005-8DA9E2D20445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72" creationId="{5C7501F7-3987-4D44-AF4A-0B4785A186FE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75" creationId="{2902F327-1F8B-4E0A-B296-C635911F3EC2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79" creationId="{D309E784-7960-439A-8E80-36687703A6A9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91" creationId="{5C9E5500-25E7-42FB-9456-FF752B32D360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94" creationId="{D69E30F4-97CE-4959-8835-25A9483231B7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97" creationId="{90347744-5381-4B00-833E-5AA05EA4E413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00" creationId="{2C6B797F-9BE3-4101-AAF8-9C7482E44F9F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03" creationId="{46046D50-9A19-4614-AF50-3634A494CC00}"/>
          </ac:cxnSpMkLst>
        </pc:cxnChg>
        <pc:cxnChg chg="add mo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06" creationId="{D242521D-7E5B-4777-8E90-4458E477EBC2}"/>
          </ac:cxnSpMkLst>
        </pc:cxnChg>
        <pc:cxnChg chg="add mo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09" creationId="{8BD0A3EB-7790-4380-9C23-96D22400437C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13" creationId="{ABEE5FD3-D54E-46C7-9A34-3EB3950E3B89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16" creationId="{6377066C-2475-4ACA-B728-C64EB1BE9A08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25" creationId="{1A66C84D-5405-44B5-A356-54F943C2E95F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26" creationId="{38EE28E3-4E26-480F-98BE-50AF9C3EF02A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29" creationId="{313E63D7-5BA9-4C48-82AD-5887F3C66FC5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32" creationId="{7743801E-C0AC-4784-9F44-9D726BD0C609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35" creationId="{A4658E8F-E77E-4573-9AFE-9E433B9BA53B}"/>
          </ac:cxnSpMkLst>
        </pc:cxnChg>
        <pc:cxnChg chg="add del mod">
          <ac:chgData name="김 민호" userId="0f5da431a89d92c6" providerId="LiveId" clId="{0B868A99-08D5-4253-A3D8-932E23F591B9}" dt="2021-06-22T07:19:11.559" v="1183" actId="478"/>
          <ac:cxnSpMkLst>
            <pc:docMk/>
            <pc:sldMk cId="4173140987" sldId="284"/>
            <ac:cxnSpMk id="145" creationId="{E60793C6-8C0B-4CD1-A7DD-4B3321F46011}"/>
          </ac:cxnSpMkLst>
        </pc:cxnChg>
        <pc:cxnChg chg="add del mod">
          <ac:chgData name="김 민호" userId="0f5da431a89d92c6" providerId="LiveId" clId="{0B868A99-08D5-4253-A3D8-932E23F591B9}" dt="2021-06-22T07:19:37.724" v="1186" actId="478"/>
          <ac:cxnSpMkLst>
            <pc:docMk/>
            <pc:sldMk cId="4173140987" sldId="284"/>
            <ac:cxnSpMk id="149" creationId="{58277907-EAB5-4DD3-B170-E25C2D2466D5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53" creationId="{358E419E-F1DA-41F4-A167-92F84B20771B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55" creationId="{7C85F9B1-8BB8-41D8-A725-841957EE58DF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57" creationId="{387D0060-8AA5-41BB-A0DE-308BB68C8CC4}"/>
          </ac:cxnSpMkLst>
        </pc:cxnChg>
        <pc:cxnChg chg="add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59" creationId="{1FA71147-7FD3-4227-9288-EB5255CEC5A5}"/>
          </ac:cxnSpMkLst>
        </pc:cxnChg>
        <pc:cxnChg chg="add del mod ord">
          <ac:chgData name="김 민호" userId="0f5da431a89d92c6" providerId="LiveId" clId="{0B868A99-08D5-4253-A3D8-932E23F591B9}" dt="2021-06-22T07:27:30.568" v="1333" actId="1582"/>
          <ac:cxnSpMkLst>
            <pc:docMk/>
            <pc:sldMk cId="4173140987" sldId="284"/>
            <ac:cxnSpMk id="161" creationId="{D2CFC1F0-0AAC-42D9-BD50-BEB68C821F93}"/>
          </ac:cxnSpMkLst>
        </pc:cxnChg>
      </pc:sldChg>
      <pc:sldChg chg="addSp delSp modSp add mod">
        <pc:chgData name="김 민호" userId="0f5da431a89d92c6" providerId="LiveId" clId="{0B868A99-08D5-4253-A3D8-932E23F591B9}" dt="2021-06-22T07:28:18.786" v="1338" actId="478"/>
        <pc:sldMkLst>
          <pc:docMk/>
          <pc:sldMk cId="490747014" sldId="285"/>
        </pc:sldMkLst>
        <pc:spChg chg="add del mod">
          <ac:chgData name="김 민호" userId="0f5da431a89d92c6" providerId="LiveId" clId="{0B868A99-08D5-4253-A3D8-932E23F591B9}" dt="2021-06-22T07:28:18.786" v="1338" actId="478"/>
          <ac:spMkLst>
            <pc:docMk/>
            <pc:sldMk cId="490747014" sldId="285"/>
            <ac:spMk id="12" creationId="{B25A81D8-A73B-49F5-B369-5CFE6D1890A0}"/>
          </ac:spMkLst>
        </pc:spChg>
        <pc:spChg chg="mod">
          <ac:chgData name="김 민호" userId="0f5da431a89d92c6" providerId="LiveId" clId="{0B868A99-08D5-4253-A3D8-932E23F591B9}" dt="2021-06-22T07:25:15.128" v="1327"/>
          <ac:spMkLst>
            <pc:docMk/>
            <pc:sldMk cId="490747014" sldId="285"/>
            <ac:spMk id="13" creationId="{5089CA66-C5BB-4FE9-B569-22BFB097C4E9}"/>
          </ac:spMkLst>
        </pc:spChg>
        <pc:spChg chg="mod">
          <ac:chgData name="김 민호" userId="0f5da431a89d92c6" providerId="LiveId" clId="{0B868A99-08D5-4253-A3D8-932E23F591B9}" dt="2021-06-22T07:25:01.482" v="1257" actId="20577"/>
          <ac:spMkLst>
            <pc:docMk/>
            <pc:sldMk cId="490747014" sldId="285"/>
            <ac:spMk id="22" creationId="{F823846F-3B7C-443B-893A-9365AC7FF82C}"/>
          </ac:spMkLst>
        </pc:spChg>
        <pc:picChg chg="del">
          <ac:chgData name="김 민호" userId="0f5da431a89d92c6" providerId="LiveId" clId="{0B868A99-08D5-4253-A3D8-932E23F591B9}" dt="2021-06-22T07:27:57.385" v="1334" actId="478"/>
          <ac:picMkLst>
            <pc:docMk/>
            <pc:sldMk cId="490747014" sldId="285"/>
            <ac:picMk id="4" creationId="{4504B7E7-3233-4DFE-BA65-37ECC416E89E}"/>
          </ac:picMkLst>
        </pc:picChg>
        <pc:picChg chg="add mod">
          <ac:chgData name="김 민호" userId="0f5da431a89d92c6" providerId="LiveId" clId="{0B868A99-08D5-4253-A3D8-932E23F591B9}" dt="2021-06-22T07:28:15.945" v="1337" actId="1076"/>
          <ac:picMkLst>
            <pc:docMk/>
            <pc:sldMk cId="490747014" sldId="285"/>
            <ac:picMk id="6" creationId="{4473E4D4-CD46-4BD3-AF05-7C93F6C89822}"/>
          </ac:picMkLst>
        </pc:picChg>
      </pc:sldChg>
      <pc:sldChg chg="delSp modSp add mod">
        <pc:chgData name="김 민호" userId="0f5da431a89d92c6" providerId="LiveId" clId="{0B868A99-08D5-4253-A3D8-932E23F591B9}" dt="2021-06-22T07:31:47.786" v="1719"/>
        <pc:sldMkLst>
          <pc:docMk/>
          <pc:sldMk cId="590668802" sldId="286"/>
        </pc:sldMkLst>
        <pc:spChg chg="mod">
          <ac:chgData name="김 민호" userId="0f5da431a89d92c6" providerId="LiveId" clId="{0B868A99-08D5-4253-A3D8-932E23F591B9}" dt="2021-06-22T07:31:47.786" v="1719"/>
          <ac:spMkLst>
            <pc:docMk/>
            <pc:sldMk cId="590668802" sldId="286"/>
            <ac:spMk id="13" creationId="{5089CA66-C5BB-4FE9-B569-22BFB097C4E9}"/>
          </ac:spMkLst>
        </pc:spChg>
        <pc:spChg chg="mod">
          <ac:chgData name="김 민호" userId="0f5da431a89d92c6" providerId="LiveId" clId="{0B868A99-08D5-4253-A3D8-932E23F591B9}" dt="2021-06-22T07:29:22.638" v="1397"/>
          <ac:spMkLst>
            <pc:docMk/>
            <pc:sldMk cId="590668802" sldId="286"/>
            <ac:spMk id="22" creationId="{F823846F-3B7C-443B-893A-9365AC7FF82C}"/>
          </ac:spMkLst>
        </pc:spChg>
        <pc:spChg chg="mod">
          <ac:chgData name="김 민호" userId="0f5da431a89d92c6" providerId="LiveId" clId="{0B868A99-08D5-4253-A3D8-932E23F591B9}" dt="2021-06-22T07:29:03.951" v="1372"/>
          <ac:spMkLst>
            <pc:docMk/>
            <pc:sldMk cId="590668802" sldId="286"/>
            <ac:spMk id="58" creationId="{42F2F1C9-3848-42F6-A2F7-98F2F240BEE4}"/>
          </ac:spMkLst>
        </pc:spChg>
        <pc:picChg chg="del">
          <ac:chgData name="김 민호" userId="0f5da431a89d92c6" providerId="LiveId" clId="{0B868A99-08D5-4253-A3D8-932E23F591B9}" dt="2021-06-22T07:29:23.296" v="1398" actId="478"/>
          <ac:picMkLst>
            <pc:docMk/>
            <pc:sldMk cId="590668802" sldId="286"/>
            <ac:picMk id="6" creationId="{4473E4D4-CD46-4BD3-AF05-7C93F6C89822}"/>
          </ac:picMkLst>
        </pc:picChg>
      </pc:sldChg>
      <pc:sldChg chg="addSp modSp add mod">
        <pc:chgData name="김 민호" userId="0f5da431a89d92c6" providerId="LiveId" clId="{0B868A99-08D5-4253-A3D8-932E23F591B9}" dt="2021-06-22T07:36:23.514" v="2000" actId="1076"/>
        <pc:sldMkLst>
          <pc:docMk/>
          <pc:sldMk cId="4283640621" sldId="287"/>
        </pc:sldMkLst>
        <pc:spChg chg="mod">
          <ac:chgData name="김 민호" userId="0f5da431a89d92c6" providerId="LiveId" clId="{0B868A99-08D5-4253-A3D8-932E23F591B9}" dt="2021-06-22T07:35:53.523" v="1994" actId="14100"/>
          <ac:spMkLst>
            <pc:docMk/>
            <pc:sldMk cId="4283640621" sldId="287"/>
            <ac:spMk id="13" creationId="{5089CA66-C5BB-4FE9-B569-22BFB097C4E9}"/>
          </ac:spMkLst>
        </pc:spChg>
        <pc:spChg chg="mod">
          <ac:chgData name="김 민호" userId="0f5da431a89d92c6" providerId="LiveId" clId="{0B868A99-08D5-4253-A3D8-932E23F591B9}" dt="2021-06-22T07:32:13.999" v="1739"/>
          <ac:spMkLst>
            <pc:docMk/>
            <pc:sldMk cId="4283640621" sldId="287"/>
            <ac:spMk id="22" creationId="{F823846F-3B7C-443B-893A-9365AC7FF82C}"/>
          </ac:spMkLst>
        </pc:spChg>
        <pc:picChg chg="add mod">
          <ac:chgData name="김 민호" userId="0f5da431a89d92c6" providerId="LiveId" clId="{0B868A99-08D5-4253-A3D8-932E23F591B9}" dt="2021-06-22T07:36:05.803" v="1996" actId="1076"/>
          <ac:picMkLst>
            <pc:docMk/>
            <pc:sldMk cId="4283640621" sldId="287"/>
            <ac:picMk id="4" creationId="{75C75693-0BF2-42DA-81F6-51CA3FAF7A3B}"/>
          </ac:picMkLst>
        </pc:picChg>
        <pc:picChg chg="add mod">
          <ac:chgData name="김 민호" userId="0f5da431a89d92c6" providerId="LiveId" clId="{0B868A99-08D5-4253-A3D8-932E23F591B9}" dt="2021-06-22T07:36:12.784" v="1998" actId="1076"/>
          <ac:picMkLst>
            <pc:docMk/>
            <pc:sldMk cId="4283640621" sldId="287"/>
            <ac:picMk id="7" creationId="{BAD3E58A-EE33-490A-B73E-5BF809C0891C}"/>
          </ac:picMkLst>
        </pc:picChg>
        <pc:picChg chg="add mod">
          <ac:chgData name="김 민호" userId="0f5da431a89d92c6" providerId="LiveId" clId="{0B868A99-08D5-4253-A3D8-932E23F591B9}" dt="2021-06-22T07:36:23.514" v="2000" actId="1076"/>
          <ac:picMkLst>
            <pc:docMk/>
            <pc:sldMk cId="4283640621" sldId="287"/>
            <ac:picMk id="9" creationId="{B2DC44BA-331E-4CF5-BB18-F2B7DA5E2406}"/>
          </ac:picMkLst>
        </pc:picChg>
      </pc:sldChg>
      <pc:sldChg chg="addSp delSp modSp add mod">
        <pc:chgData name="김 민호" userId="0f5da431a89d92c6" providerId="LiveId" clId="{0B868A99-08D5-4253-A3D8-932E23F591B9}" dt="2021-06-22T07:37:17.973" v="2007" actId="1076"/>
        <pc:sldMkLst>
          <pc:docMk/>
          <pc:sldMk cId="2239755533" sldId="288"/>
        </pc:sldMkLst>
        <pc:spChg chg="add del mod">
          <ac:chgData name="김 민호" userId="0f5da431a89d92c6" providerId="LiveId" clId="{0B868A99-08D5-4253-A3D8-932E23F591B9}" dt="2021-06-22T07:36:55.807" v="2003" actId="478"/>
          <ac:spMkLst>
            <pc:docMk/>
            <pc:sldMk cId="2239755533" sldId="288"/>
            <ac:spMk id="6" creationId="{89118806-90DD-4627-B888-B547B229AD16}"/>
          </ac:spMkLst>
        </pc:spChg>
        <pc:spChg chg="del">
          <ac:chgData name="김 민호" userId="0f5da431a89d92c6" providerId="LiveId" clId="{0B868A99-08D5-4253-A3D8-932E23F591B9}" dt="2021-06-22T07:36:52.796" v="2002" actId="478"/>
          <ac:spMkLst>
            <pc:docMk/>
            <pc:sldMk cId="2239755533" sldId="288"/>
            <ac:spMk id="13" creationId="{5089CA66-C5BB-4FE9-B569-22BFB097C4E9}"/>
          </ac:spMkLst>
        </pc:spChg>
        <pc:picChg chg="del">
          <ac:chgData name="김 민호" userId="0f5da431a89d92c6" providerId="LiveId" clId="{0B868A99-08D5-4253-A3D8-932E23F591B9}" dt="2021-06-22T07:36:55.807" v="2003" actId="478"/>
          <ac:picMkLst>
            <pc:docMk/>
            <pc:sldMk cId="2239755533" sldId="288"/>
            <ac:picMk id="4" creationId="{75C75693-0BF2-42DA-81F6-51CA3FAF7A3B}"/>
          </ac:picMkLst>
        </pc:picChg>
        <pc:picChg chg="del">
          <ac:chgData name="김 민호" userId="0f5da431a89d92c6" providerId="LiveId" clId="{0B868A99-08D5-4253-A3D8-932E23F591B9}" dt="2021-06-22T07:36:55.807" v="2003" actId="478"/>
          <ac:picMkLst>
            <pc:docMk/>
            <pc:sldMk cId="2239755533" sldId="288"/>
            <ac:picMk id="7" creationId="{BAD3E58A-EE33-490A-B73E-5BF809C0891C}"/>
          </ac:picMkLst>
        </pc:picChg>
        <pc:picChg chg="del">
          <ac:chgData name="김 민호" userId="0f5da431a89d92c6" providerId="LiveId" clId="{0B868A99-08D5-4253-A3D8-932E23F591B9}" dt="2021-06-22T07:36:55.807" v="2003" actId="478"/>
          <ac:picMkLst>
            <pc:docMk/>
            <pc:sldMk cId="2239755533" sldId="288"/>
            <ac:picMk id="9" creationId="{B2DC44BA-331E-4CF5-BB18-F2B7DA5E2406}"/>
          </ac:picMkLst>
        </pc:picChg>
        <pc:picChg chg="add mod">
          <ac:chgData name="김 민호" userId="0f5da431a89d92c6" providerId="LiveId" clId="{0B868A99-08D5-4253-A3D8-932E23F591B9}" dt="2021-06-22T07:37:06.252" v="2005" actId="1076"/>
          <ac:picMkLst>
            <pc:docMk/>
            <pc:sldMk cId="2239755533" sldId="288"/>
            <ac:picMk id="10" creationId="{9A61C7F5-0FED-4424-BD8E-E315BD9D2118}"/>
          </ac:picMkLst>
        </pc:picChg>
        <pc:picChg chg="add mod">
          <ac:chgData name="김 민호" userId="0f5da431a89d92c6" providerId="LiveId" clId="{0B868A99-08D5-4253-A3D8-932E23F591B9}" dt="2021-06-22T07:37:17.973" v="2007" actId="1076"/>
          <ac:picMkLst>
            <pc:docMk/>
            <pc:sldMk cId="2239755533" sldId="288"/>
            <ac:picMk id="12" creationId="{F036ECFE-AF8C-4723-A478-3378721CFA4A}"/>
          </ac:picMkLst>
        </pc:picChg>
      </pc:sldChg>
    </pc:docChg>
  </pc:docChgLst>
  <pc:docChgLst>
    <pc:chgData name="김 민호" userId="0f5da431a89d92c6" providerId="LiveId" clId="{0E31A135-5A66-4580-9E31-522458F4B530}"/>
    <pc:docChg chg="undo redo custSel addSld delSld modSld">
      <pc:chgData name="김 민호" userId="0f5da431a89d92c6" providerId="LiveId" clId="{0E31A135-5A66-4580-9E31-522458F4B530}" dt="2021-08-01T09:16:55.349" v="7604" actId="14826"/>
      <pc:docMkLst>
        <pc:docMk/>
      </pc:docMkLst>
      <pc:sldChg chg="modSp mod">
        <pc:chgData name="김 민호" userId="0f5da431a89d92c6" providerId="LiveId" clId="{0E31A135-5A66-4580-9E31-522458F4B530}" dt="2021-08-01T06:47:30.533" v="10" actId="20577"/>
        <pc:sldMkLst>
          <pc:docMk/>
          <pc:sldMk cId="3251664893" sldId="257"/>
        </pc:sldMkLst>
        <pc:spChg chg="mod">
          <ac:chgData name="김 민호" userId="0f5da431a89d92c6" providerId="LiveId" clId="{0E31A135-5A66-4580-9E31-522458F4B530}" dt="2021-08-01T06:47:30.533" v="10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0E31A135-5A66-4580-9E31-522458F4B530}" dt="2021-08-01T06:47:29.647" v="8"/>
          <ac:spMkLst>
            <pc:docMk/>
            <pc:sldMk cId="3251664893" sldId="257"/>
            <ac:spMk id="58" creationId="{42F2F1C9-3848-42F6-A2F7-98F2F240BEE4}"/>
          </ac:spMkLst>
        </pc:spChg>
      </pc:sldChg>
      <pc:sldChg chg="addSp delSp modSp mod delAnim modAnim">
        <pc:chgData name="김 민호" userId="0f5da431a89d92c6" providerId="LiveId" clId="{0E31A135-5A66-4580-9E31-522458F4B530}" dt="2021-08-01T07:05:10.357" v="1112"/>
        <pc:sldMkLst>
          <pc:docMk/>
          <pc:sldMk cId="3927890695" sldId="265"/>
        </pc:sldMkLst>
        <pc:spChg chg="mod">
          <ac:chgData name="김 민호" userId="0f5da431a89d92c6" providerId="LiveId" clId="{0E31A135-5A66-4580-9E31-522458F4B530}" dt="2021-08-01T07:00:22.330" v="23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0E31A135-5A66-4580-9E31-522458F4B530}" dt="2021-08-01T07:00:23.132" v="25" actId="20577"/>
          <ac:spMkLst>
            <pc:docMk/>
            <pc:sldMk cId="3927890695" sldId="265"/>
            <ac:spMk id="27" creationId="{00000000-0000-0000-0000-000000000000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31" creationId="{05464E9C-9446-4D80-AA16-F5B414E2CDC2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32" creationId="{A716D7C1-A2DE-42D1-B6E2-73560FE2915B}"/>
          </ac:spMkLst>
        </pc:spChg>
        <pc:spChg chg="add mod">
          <ac:chgData name="김 민호" userId="0f5da431a89d92c6" providerId="LiveId" clId="{0E31A135-5A66-4580-9E31-522458F4B530}" dt="2021-08-01T07:00:50.392" v="53" actId="20577"/>
          <ac:spMkLst>
            <pc:docMk/>
            <pc:sldMk cId="3927890695" sldId="265"/>
            <ac:spMk id="33" creationId="{A732655D-1E10-40EA-8682-9DD946E8DCB4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34" creationId="{692275F5-002B-4E7D-B20B-6DFD3FDBB698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35" creationId="{3F0F0F48-5624-449D-8047-EC52459104D1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36" creationId="{62AE6175-7576-4F2F-9351-BA0345C029E3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37" creationId="{64DE147D-41CC-4B9F-ACC6-5813DC4AC496}"/>
          </ac:spMkLst>
        </pc:spChg>
        <pc:spChg chg="del mod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38" creationId="{87E92EDE-4755-40AB-9DC4-A0FA7D980FC9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39" creationId="{1E32065A-3510-4404-AA9D-6B3214A37C42}"/>
          </ac:spMkLst>
        </pc:spChg>
        <pc:spChg chg="add mod">
          <ac:chgData name="김 민호" userId="0f5da431a89d92c6" providerId="LiveId" clId="{0E31A135-5A66-4580-9E31-522458F4B530}" dt="2021-08-01T07:01:09.608" v="93" actId="1076"/>
          <ac:spMkLst>
            <pc:docMk/>
            <pc:sldMk cId="3927890695" sldId="265"/>
            <ac:spMk id="40" creationId="{4A8DC18C-F9AE-4B40-BFFA-BAA233347FDA}"/>
          </ac:spMkLst>
        </pc:spChg>
        <pc:spChg chg="add mod">
          <ac:chgData name="김 민호" userId="0f5da431a89d92c6" providerId="LiveId" clId="{0E31A135-5A66-4580-9E31-522458F4B530}" dt="2021-08-01T07:01:19.034" v="108"/>
          <ac:spMkLst>
            <pc:docMk/>
            <pc:sldMk cId="3927890695" sldId="265"/>
            <ac:spMk id="41" creationId="{E26EB347-333E-4907-9C75-5420A65A1042}"/>
          </ac:spMkLst>
        </pc:spChg>
        <pc:spChg chg="add del mod">
          <ac:chgData name="김 민호" userId="0f5da431a89d92c6" providerId="LiveId" clId="{0E31A135-5A66-4580-9E31-522458F4B530}" dt="2021-08-01T07:00:54.227" v="54" actId="478"/>
          <ac:spMkLst>
            <pc:docMk/>
            <pc:sldMk cId="3927890695" sldId="265"/>
            <ac:spMk id="42" creationId="{EA726F9F-21B9-49A4-9458-2BA5259961A6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43" creationId="{E02C5BD1-1C26-422F-99B4-32CFD5F9A2FB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44" creationId="{AB861DA6-F0B0-4BE6-87E9-2AB50FB09D29}"/>
          </ac:spMkLst>
        </pc:spChg>
        <pc:spChg chg="add mod">
          <ac:chgData name="김 민호" userId="0f5da431a89d92c6" providerId="LiveId" clId="{0E31A135-5A66-4580-9E31-522458F4B530}" dt="2021-08-01T07:01:31.851" v="138" actId="1076"/>
          <ac:spMkLst>
            <pc:docMk/>
            <pc:sldMk cId="3927890695" sldId="265"/>
            <ac:spMk id="45" creationId="{CB941668-25F2-4807-BD34-476B2BCF84A3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46" creationId="{99501C6E-2A37-48CD-9397-F79133C691A9}"/>
          </ac:spMkLst>
        </pc:spChg>
        <pc:spChg chg="add mod">
          <ac:chgData name="김 민호" userId="0f5da431a89d92c6" providerId="LiveId" clId="{0E31A135-5A66-4580-9E31-522458F4B530}" dt="2021-08-01T07:00:46.448" v="36"/>
          <ac:spMkLst>
            <pc:docMk/>
            <pc:sldMk cId="3927890695" sldId="265"/>
            <ac:spMk id="47" creationId="{3CA997C4-2D0D-4313-8105-6B7AC7EDAB0E}"/>
          </ac:spMkLst>
        </pc:spChg>
        <pc:spChg chg="add mod">
          <ac:chgData name="김 민호" userId="0f5da431a89d92c6" providerId="LiveId" clId="{0E31A135-5A66-4580-9E31-522458F4B530}" dt="2021-08-01T07:01:58.771" v="220"/>
          <ac:spMkLst>
            <pc:docMk/>
            <pc:sldMk cId="3927890695" sldId="265"/>
            <ac:spMk id="48" creationId="{EA660F74-6F5E-468C-8927-7E5F46E33283}"/>
          </ac:spMkLst>
        </pc:spChg>
        <pc:spChg chg="add del mod">
          <ac:chgData name="김 민호" userId="0f5da431a89d92c6" providerId="LiveId" clId="{0E31A135-5A66-4580-9E31-522458F4B530}" dt="2021-08-01T07:02:03.312" v="221" actId="478"/>
          <ac:spMkLst>
            <pc:docMk/>
            <pc:sldMk cId="3927890695" sldId="265"/>
            <ac:spMk id="49" creationId="{1CA9EA16-FB82-44AB-A7D3-5C820DDB3303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0" creationId="{00EAECCA-BAC5-453C-80AE-3E6312984AE7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1" creationId="{2C3C5E87-F7FA-4B99-9391-3A3477749CDE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2" creationId="{6C270E83-8CC4-4B72-A8DC-C4C969F557DD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3" creationId="{C7EBD4EE-03C4-4F92-B03E-DE338EAB15D8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4" creationId="{1AB0A7F1-99AB-4DFB-B625-3F7340D09E3E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7" creationId="{32D6D297-7355-4BE3-9D2A-E192B8DC9051}"/>
          </ac:spMkLst>
        </pc:spChg>
        <pc:spChg chg="del">
          <ac:chgData name="김 민호" userId="0f5da431a89d92c6" providerId="LiveId" clId="{0E31A135-5A66-4580-9E31-522458F4B530}" dt="2021-08-01T07:00:46.262" v="35" actId="478"/>
          <ac:spMkLst>
            <pc:docMk/>
            <pc:sldMk cId="3927890695" sldId="265"/>
            <ac:spMk id="58" creationId="{317DA1EC-F67E-4153-A8DB-B76D247479AA}"/>
          </ac:spMkLst>
        </pc:spChg>
        <pc:spChg chg="add mod">
          <ac:chgData name="김 민호" userId="0f5da431a89d92c6" providerId="LiveId" clId="{0E31A135-5A66-4580-9E31-522458F4B530}" dt="2021-08-01T07:05:10.357" v="1112"/>
          <ac:spMkLst>
            <pc:docMk/>
            <pc:sldMk cId="3927890695" sldId="265"/>
            <ac:spMk id="59" creationId="{39A0748A-EF66-4E74-AEA0-3BBCECD880EF}"/>
          </ac:spMkLst>
        </pc:spChg>
        <pc:cxnChg chg="add del mod">
          <ac:chgData name="김 민호" userId="0f5da431a89d92c6" providerId="LiveId" clId="{0E31A135-5A66-4580-9E31-522458F4B530}" dt="2021-08-01T07:01:13.513" v="94" actId="478"/>
          <ac:cxnSpMkLst>
            <pc:docMk/>
            <pc:sldMk cId="3927890695" sldId="265"/>
            <ac:cxnSpMk id="60" creationId="{2A4DDF3D-1A47-42F5-965B-3BCDF17EFD18}"/>
          </ac:cxnSpMkLst>
        </pc:cxnChg>
        <pc:cxnChg chg="add del mod">
          <ac:chgData name="김 민호" userId="0f5da431a89d92c6" providerId="LiveId" clId="{0E31A135-5A66-4580-9E31-522458F4B530}" dt="2021-08-01T07:01:13.513" v="94" actId="478"/>
          <ac:cxnSpMkLst>
            <pc:docMk/>
            <pc:sldMk cId="3927890695" sldId="265"/>
            <ac:cxnSpMk id="61" creationId="{0B880220-12DC-426F-93AA-163A5E580EB1}"/>
          </ac:cxnSpMkLst>
        </pc:cxnChg>
        <pc:cxnChg chg="add del mod">
          <ac:chgData name="김 민호" userId="0f5da431a89d92c6" providerId="LiveId" clId="{0E31A135-5A66-4580-9E31-522458F4B530}" dt="2021-08-01T07:01:13.513" v="94" actId="478"/>
          <ac:cxnSpMkLst>
            <pc:docMk/>
            <pc:sldMk cId="3927890695" sldId="265"/>
            <ac:cxnSpMk id="62" creationId="{5F93D51E-2754-47B5-95A0-E567C8A6A9B6}"/>
          </ac:cxnSpMkLst>
        </pc:cxnChg>
        <pc:cxnChg chg="add del mod">
          <ac:chgData name="김 민호" userId="0f5da431a89d92c6" providerId="LiveId" clId="{0E31A135-5A66-4580-9E31-522458F4B530}" dt="2021-08-01T07:01:13.513" v="94" actId="478"/>
          <ac:cxnSpMkLst>
            <pc:docMk/>
            <pc:sldMk cId="3927890695" sldId="265"/>
            <ac:cxnSpMk id="63" creationId="{77B6DE33-40E4-45BB-BB9B-FF0B9137A167}"/>
          </ac:cxnSpMkLst>
        </pc:cxnChg>
        <pc:cxnChg chg="add del mod">
          <ac:chgData name="김 민호" userId="0f5da431a89d92c6" providerId="LiveId" clId="{0E31A135-5A66-4580-9E31-522458F4B530}" dt="2021-08-01T07:01:13.513" v="94" actId="478"/>
          <ac:cxnSpMkLst>
            <pc:docMk/>
            <pc:sldMk cId="3927890695" sldId="265"/>
            <ac:cxnSpMk id="64" creationId="{CB8DE517-AE59-4DB2-812F-43D3198A0E7D}"/>
          </ac:cxnSpMkLst>
        </pc:cxnChg>
      </pc:sldChg>
      <pc:sldChg chg="modSp del mod">
        <pc:chgData name="김 민호" userId="0f5da431a89d92c6" providerId="LiveId" clId="{0E31A135-5A66-4580-9E31-522458F4B530}" dt="2021-08-01T07:06:26.756" v="1147" actId="47"/>
        <pc:sldMkLst>
          <pc:docMk/>
          <pc:sldMk cId="411984489" sldId="330"/>
        </pc:sldMkLst>
        <pc:spChg chg="mod">
          <ac:chgData name="김 민호" userId="0f5da431a89d92c6" providerId="LiveId" clId="{0E31A135-5A66-4580-9E31-522458F4B530}" dt="2021-08-01T07:05:35.298" v="1113" actId="1076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0E31A135-5A66-4580-9E31-522458F4B530}" dt="2021-08-01T07:03:36.309" v="566"/>
          <ac:spMkLst>
            <pc:docMk/>
            <pc:sldMk cId="411984489" sldId="330"/>
            <ac:spMk id="13" creationId="{5089CA66-C5BB-4FE9-B569-22BFB097C4E9}"/>
          </ac:spMkLst>
        </pc:spChg>
        <pc:spChg chg="mod">
          <ac:chgData name="김 민호" userId="0f5da431a89d92c6" providerId="LiveId" clId="{0E31A135-5A66-4580-9E31-522458F4B530}" dt="2021-08-01T07:02:28.073" v="251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0E31A135-5A66-4580-9E31-522458F4B530}" dt="2021-08-01T07:05:35.298" v="1113" actId="1076"/>
          <ac:spMkLst>
            <pc:docMk/>
            <pc:sldMk cId="411984489" sldId="330"/>
            <ac:spMk id="27" creationId="{00000000-0000-0000-0000-000000000000}"/>
          </ac:spMkLst>
        </pc:spChg>
        <pc:spChg chg="mod">
          <ac:chgData name="김 민호" userId="0f5da431a89d92c6" providerId="LiveId" clId="{0E31A135-5A66-4580-9E31-522458F4B530}" dt="2021-08-01T07:05:35.298" v="1113" actId="1076"/>
          <ac:spMkLst>
            <pc:docMk/>
            <pc:sldMk cId="411984489" sldId="330"/>
            <ac:spMk id="30" creationId="{71FB1AD2-DDFF-4D52-B00C-353F96D95BCA}"/>
          </ac:spMkLst>
        </pc:spChg>
        <pc:spChg chg="mod">
          <ac:chgData name="김 민호" userId="0f5da431a89d92c6" providerId="LiveId" clId="{0E31A135-5A66-4580-9E31-522458F4B530}" dt="2021-08-01T07:02:25.684" v="242"/>
          <ac:spMkLst>
            <pc:docMk/>
            <pc:sldMk cId="411984489" sldId="330"/>
            <ac:spMk id="58" creationId="{42F2F1C9-3848-42F6-A2F7-98F2F240BEE4}"/>
          </ac:spMkLst>
        </pc:spChg>
        <pc:grpChg chg="mod">
          <ac:chgData name="김 민호" userId="0f5da431a89d92c6" providerId="LiveId" clId="{0E31A135-5A66-4580-9E31-522458F4B530}" dt="2021-08-01T07:05:35.298" v="1113" actId="1076"/>
          <ac:grpSpMkLst>
            <pc:docMk/>
            <pc:sldMk cId="411984489" sldId="330"/>
            <ac:grpSpMk id="2" creationId="{00000000-0000-0000-0000-000000000000}"/>
          </ac:grpSpMkLst>
        </pc:grpChg>
        <pc:cxnChg chg="mod">
          <ac:chgData name="김 민호" userId="0f5da431a89d92c6" providerId="LiveId" clId="{0E31A135-5A66-4580-9E31-522458F4B530}" dt="2021-08-01T07:05:35.298" v="1113" actId="1076"/>
          <ac:cxnSpMkLst>
            <pc:docMk/>
            <pc:sldMk cId="411984489" sldId="330"/>
            <ac:cxnSpMk id="55" creationId="{00000000-0000-0000-0000-000000000000}"/>
          </ac:cxnSpMkLst>
        </pc:cxnChg>
        <pc:cxnChg chg="mod">
          <ac:chgData name="김 민호" userId="0f5da431a89d92c6" providerId="LiveId" clId="{0E31A135-5A66-4580-9E31-522458F4B530}" dt="2021-08-01T07:05:35.298" v="1113" actId="1076"/>
          <ac:cxnSpMkLst>
            <pc:docMk/>
            <pc:sldMk cId="411984489" sldId="330"/>
            <ac:cxnSpMk id="56" creationId="{00000000-0000-0000-0000-000000000000}"/>
          </ac:cxnSpMkLst>
        </pc:cxnChg>
      </pc:sldChg>
      <pc:sldChg chg="del">
        <pc:chgData name="김 민호" userId="0f5da431a89d92c6" providerId="LiveId" clId="{0E31A135-5A66-4580-9E31-522458F4B530}" dt="2021-08-01T09:16:11.731" v="7566" actId="47"/>
        <pc:sldMkLst>
          <pc:docMk/>
          <pc:sldMk cId="557055621" sldId="339"/>
        </pc:sldMkLst>
      </pc:sldChg>
      <pc:sldChg chg="addSp delSp modSp mod">
        <pc:chgData name="김 민호" userId="0f5da431a89d92c6" providerId="LiveId" clId="{0E31A135-5A66-4580-9E31-522458F4B530}" dt="2021-08-01T07:06:23.371" v="1145" actId="20577"/>
        <pc:sldMkLst>
          <pc:docMk/>
          <pc:sldMk cId="181872734" sldId="438"/>
        </pc:sldMkLst>
        <pc:spChg chg="add del mod">
          <ac:chgData name="김 민호" userId="0f5da431a89d92c6" providerId="LiveId" clId="{0E31A135-5A66-4580-9E31-522458F4B530}" dt="2021-08-01T07:06:18.033" v="1133" actId="478"/>
          <ac:spMkLst>
            <pc:docMk/>
            <pc:sldMk cId="181872734" sldId="438"/>
            <ac:spMk id="4" creationId="{8DE3D094-8504-4826-83DC-97B304A0750B}"/>
          </ac:spMkLst>
        </pc:spChg>
        <pc:spChg chg="mod">
          <ac:chgData name="김 민호" userId="0f5da431a89d92c6" providerId="LiveId" clId="{0E31A135-5A66-4580-9E31-522458F4B530}" dt="2021-08-01T07:06:22.644" v="1143"/>
          <ac:spMkLst>
            <pc:docMk/>
            <pc:sldMk cId="181872734" sldId="438"/>
            <ac:spMk id="5" creationId="{00000000-0000-0000-0000-000000000000}"/>
          </ac:spMkLst>
        </pc:spChg>
        <pc:spChg chg="del">
          <ac:chgData name="김 민호" userId="0f5da431a89d92c6" providerId="LiveId" clId="{0E31A135-5A66-4580-9E31-522458F4B530}" dt="2021-08-01T07:06:14.373" v="1131" actId="478"/>
          <ac:spMkLst>
            <pc:docMk/>
            <pc:sldMk cId="181872734" sldId="438"/>
            <ac:spMk id="13" creationId="{5089CA66-C5BB-4FE9-B569-22BFB097C4E9}"/>
          </ac:spMkLst>
        </pc:spChg>
        <pc:spChg chg="add mod">
          <ac:chgData name="김 민호" userId="0f5da431a89d92c6" providerId="LiveId" clId="{0E31A135-5A66-4580-9E31-522458F4B530}" dt="2021-08-01T07:06:18.282" v="1134"/>
          <ac:spMkLst>
            <pc:docMk/>
            <pc:sldMk cId="181872734" sldId="438"/>
            <ac:spMk id="17" creationId="{79349D26-65CE-4B6D-9D56-1CF8552F9700}"/>
          </ac:spMkLst>
        </pc:spChg>
        <pc:spChg chg="add mod">
          <ac:chgData name="김 민호" userId="0f5da431a89d92c6" providerId="LiveId" clId="{0E31A135-5A66-4580-9E31-522458F4B530}" dt="2021-08-01T07:06:18.282" v="1134"/>
          <ac:spMkLst>
            <pc:docMk/>
            <pc:sldMk cId="181872734" sldId="438"/>
            <ac:spMk id="18" creationId="{39E7924E-5542-4D1E-8250-D6101D2FE452}"/>
          </ac:spMkLst>
        </pc:spChg>
        <pc:spChg chg="add mod">
          <ac:chgData name="김 민호" userId="0f5da431a89d92c6" providerId="LiveId" clId="{0E31A135-5A66-4580-9E31-522458F4B530}" dt="2021-08-01T07:06:18.282" v="1134"/>
          <ac:spMkLst>
            <pc:docMk/>
            <pc:sldMk cId="181872734" sldId="438"/>
            <ac:spMk id="19" creationId="{3CFD2E2F-78AA-44FE-8FDC-9F2119FF38EA}"/>
          </ac:spMkLst>
        </pc:spChg>
        <pc:spChg chg="del">
          <ac:chgData name="김 민호" userId="0f5da431a89d92c6" providerId="LiveId" clId="{0E31A135-5A66-4580-9E31-522458F4B530}" dt="2021-08-01T07:06:14.373" v="1131" actId="478"/>
          <ac:spMkLst>
            <pc:docMk/>
            <pc:sldMk cId="181872734" sldId="438"/>
            <ac:spMk id="22" creationId="{F823846F-3B7C-443B-893A-9365AC7FF82C}"/>
          </ac:spMkLst>
        </pc:spChg>
        <pc:spChg chg="mod">
          <ac:chgData name="김 민호" userId="0f5da431a89d92c6" providerId="LiveId" clId="{0E31A135-5A66-4580-9E31-522458F4B530}" dt="2021-08-01T07:06:23.371" v="1145" actId="20577"/>
          <ac:spMkLst>
            <pc:docMk/>
            <pc:sldMk cId="181872734" sldId="438"/>
            <ac:spMk id="27" creationId="{00000000-0000-0000-0000-000000000000}"/>
          </ac:spMkLst>
        </pc:spChg>
        <pc:spChg chg="del">
          <ac:chgData name="김 민호" userId="0f5da431a89d92c6" providerId="LiveId" clId="{0E31A135-5A66-4580-9E31-522458F4B530}" dt="2021-08-01T07:06:14.373" v="1131" actId="478"/>
          <ac:spMkLst>
            <pc:docMk/>
            <pc:sldMk cId="181872734" sldId="438"/>
            <ac:spMk id="58" creationId="{42F2F1C9-3848-42F6-A2F7-98F2F240BEE4}"/>
          </ac:spMkLst>
        </pc:spChg>
        <pc:graphicFrameChg chg="del">
          <ac:chgData name="김 민호" userId="0f5da431a89d92c6" providerId="LiveId" clId="{0E31A135-5A66-4580-9E31-522458F4B530}" dt="2021-08-01T07:06:16.864" v="1132" actId="478"/>
          <ac:graphicFrameMkLst>
            <pc:docMk/>
            <pc:sldMk cId="181872734" sldId="438"/>
            <ac:graphicFrameMk id="11" creationId="{6D6EA841-5404-45F1-9736-DA78B2C2381A}"/>
          </ac:graphicFrameMkLst>
        </pc:graphicFrameChg>
        <pc:graphicFrameChg chg="del">
          <ac:chgData name="김 민호" userId="0f5da431a89d92c6" providerId="LiveId" clId="{0E31A135-5A66-4580-9E31-522458F4B530}" dt="2021-08-01T07:06:16.864" v="1132" actId="478"/>
          <ac:graphicFrameMkLst>
            <pc:docMk/>
            <pc:sldMk cId="181872734" sldId="438"/>
            <ac:graphicFrameMk id="14" creationId="{7B41A055-0B61-47B9-92FB-DF5BBE09DF0D}"/>
          </ac:graphicFrameMkLst>
        </pc:graphicFrameChg>
        <pc:cxnChg chg="del">
          <ac:chgData name="김 민호" userId="0f5da431a89d92c6" providerId="LiveId" clId="{0E31A135-5A66-4580-9E31-522458F4B530}" dt="2021-08-01T07:06:16.864" v="1132" actId="478"/>
          <ac:cxnSpMkLst>
            <pc:docMk/>
            <pc:sldMk cId="181872734" sldId="438"/>
            <ac:cxnSpMk id="15" creationId="{C52EACF1-CE79-41DC-96AA-6E058F13E4B1}"/>
          </ac:cxnSpMkLst>
        </pc:cxnChg>
        <pc:cxnChg chg="del">
          <ac:chgData name="김 민호" userId="0f5da431a89d92c6" providerId="LiveId" clId="{0E31A135-5A66-4580-9E31-522458F4B530}" dt="2021-08-01T07:06:16.864" v="1132" actId="478"/>
          <ac:cxnSpMkLst>
            <pc:docMk/>
            <pc:sldMk cId="181872734" sldId="438"/>
            <ac:cxnSpMk id="23" creationId="{2E280F8A-C782-4C35-9BE2-1247882BF711}"/>
          </ac:cxnSpMkLst>
        </pc:cxnChg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2825718770" sldId="441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312852063" sldId="442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203993719" sldId="443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412694880" sldId="444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229850106" sldId="445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477780984" sldId="446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674103391" sldId="447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2290293939" sldId="448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1380414936" sldId="449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1037306556" sldId="450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98948119" sldId="451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540400468" sldId="452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384849093" sldId="455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873718776" sldId="456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2154822817" sldId="457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2291061252" sldId="458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591569392" sldId="459"/>
        </pc:sldMkLst>
      </pc:sldChg>
      <pc:sldChg chg="del">
        <pc:chgData name="김 민호" userId="0f5da431a89d92c6" providerId="LiveId" clId="{0E31A135-5A66-4580-9E31-522458F4B530}" dt="2021-08-01T09:10:58.921" v="7070" actId="47"/>
        <pc:sldMkLst>
          <pc:docMk/>
          <pc:sldMk cId="3830405222" sldId="460"/>
        </pc:sldMkLst>
      </pc:sldChg>
      <pc:sldChg chg="modSp mod">
        <pc:chgData name="김 민호" userId="0f5da431a89d92c6" providerId="LiveId" clId="{0E31A135-5A66-4580-9E31-522458F4B530}" dt="2021-08-01T09:15:46.367" v="7564"/>
        <pc:sldMkLst>
          <pc:docMk/>
          <pc:sldMk cId="3240374488" sldId="461"/>
        </pc:sldMkLst>
        <pc:spChg chg="mod">
          <ac:chgData name="김 민호" userId="0f5da431a89d92c6" providerId="LiveId" clId="{0E31A135-5A66-4580-9E31-522458F4B530}" dt="2021-08-01T09:13:43.442" v="7374"/>
          <ac:spMkLst>
            <pc:docMk/>
            <pc:sldMk cId="3240374488" sldId="461"/>
            <ac:spMk id="5" creationId="{00000000-0000-0000-0000-000000000000}"/>
          </ac:spMkLst>
        </pc:spChg>
        <pc:spChg chg="mod">
          <ac:chgData name="김 민호" userId="0f5da431a89d92c6" providerId="LiveId" clId="{0E31A135-5A66-4580-9E31-522458F4B530}" dt="2021-08-01T09:13:44.084" v="7376" actId="20577"/>
          <ac:spMkLst>
            <pc:docMk/>
            <pc:sldMk cId="3240374488" sldId="461"/>
            <ac:spMk id="27" creationId="{00000000-0000-0000-0000-000000000000}"/>
          </ac:spMkLst>
        </pc:spChg>
        <pc:spChg chg="mod">
          <ac:chgData name="김 민호" userId="0f5da431a89d92c6" providerId="LiveId" clId="{0E31A135-5A66-4580-9E31-522458F4B530}" dt="2021-08-01T09:13:36.336" v="7365"/>
          <ac:spMkLst>
            <pc:docMk/>
            <pc:sldMk cId="3240374488" sldId="461"/>
            <ac:spMk id="58" creationId="{42F2F1C9-3848-42F6-A2F7-98F2F240BEE4}"/>
          </ac:spMkLst>
        </pc:spChg>
        <pc:graphicFrameChg chg="mod modGraphic">
          <ac:chgData name="김 민호" userId="0f5da431a89d92c6" providerId="LiveId" clId="{0E31A135-5A66-4580-9E31-522458F4B530}" dt="2021-08-01T09:15:46.367" v="7564"/>
          <ac:graphicFrameMkLst>
            <pc:docMk/>
            <pc:sldMk cId="3240374488" sldId="461"/>
            <ac:graphicFrameMk id="14" creationId="{B8A2CF36-408D-4A58-9A35-873A9495062C}"/>
          </ac:graphicFrameMkLst>
        </pc:graphicFrameChg>
      </pc:sldChg>
      <pc:sldChg chg="modSp add del mod">
        <pc:chgData name="김 민호" userId="0f5da431a89d92c6" providerId="LiveId" clId="{0E31A135-5A66-4580-9E31-522458F4B530}" dt="2021-08-01T07:06:26.123" v="1146" actId="47"/>
        <pc:sldMkLst>
          <pc:docMk/>
          <pc:sldMk cId="3525897783" sldId="462"/>
        </pc:sldMkLst>
        <pc:spChg chg="mod">
          <ac:chgData name="김 민호" userId="0f5da431a89d92c6" providerId="LiveId" clId="{0E31A135-5A66-4580-9E31-522458F4B530}" dt="2021-08-01T07:05:38.639" v="1114" actId="1076"/>
          <ac:spMkLst>
            <pc:docMk/>
            <pc:sldMk cId="3525897783" sldId="462"/>
            <ac:spMk id="5" creationId="{00000000-0000-0000-0000-000000000000}"/>
          </ac:spMkLst>
        </pc:spChg>
        <pc:spChg chg="mod">
          <ac:chgData name="김 민호" userId="0f5da431a89d92c6" providerId="LiveId" clId="{0E31A135-5A66-4580-9E31-522458F4B530}" dt="2021-08-01T07:05:00.426" v="1089"/>
          <ac:spMkLst>
            <pc:docMk/>
            <pc:sldMk cId="3525897783" sldId="462"/>
            <ac:spMk id="13" creationId="{5089CA66-C5BB-4FE9-B569-22BFB097C4E9}"/>
          </ac:spMkLst>
        </pc:spChg>
        <pc:spChg chg="mod">
          <ac:chgData name="김 민호" userId="0f5da431a89d92c6" providerId="LiveId" clId="{0E31A135-5A66-4580-9E31-522458F4B530}" dt="2021-08-01T07:03:56.772" v="611" actId="20577"/>
          <ac:spMkLst>
            <pc:docMk/>
            <pc:sldMk cId="3525897783" sldId="462"/>
            <ac:spMk id="22" creationId="{F823846F-3B7C-443B-893A-9365AC7FF82C}"/>
          </ac:spMkLst>
        </pc:spChg>
        <pc:spChg chg="mod">
          <ac:chgData name="김 민호" userId="0f5da431a89d92c6" providerId="LiveId" clId="{0E31A135-5A66-4580-9E31-522458F4B530}" dt="2021-08-01T07:05:38.639" v="1114" actId="1076"/>
          <ac:spMkLst>
            <pc:docMk/>
            <pc:sldMk cId="3525897783" sldId="462"/>
            <ac:spMk id="27" creationId="{00000000-0000-0000-0000-000000000000}"/>
          </ac:spMkLst>
        </pc:spChg>
        <pc:spChg chg="mod">
          <ac:chgData name="김 민호" userId="0f5da431a89d92c6" providerId="LiveId" clId="{0E31A135-5A66-4580-9E31-522458F4B530}" dt="2021-08-01T07:05:38.639" v="1114" actId="1076"/>
          <ac:spMkLst>
            <pc:docMk/>
            <pc:sldMk cId="3525897783" sldId="462"/>
            <ac:spMk id="30" creationId="{71FB1AD2-DDFF-4D52-B00C-353F96D95BCA}"/>
          </ac:spMkLst>
        </pc:spChg>
        <pc:grpChg chg="mod">
          <ac:chgData name="김 민호" userId="0f5da431a89d92c6" providerId="LiveId" clId="{0E31A135-5A66-4580-9E31-522458F4B530}" dt="2021-08-01T07:05:38.639" v="1114" actId="1076"/>
          <ac:grpSpMkLst>
            <pc:docMk/>
            <pc:sldMk cId="3525897783" sldId="462"/>
            <ac:grpSpMk id="2" creationId="{00000000-0000-0000-0000-000000000000}"/>
          </ac:grpSpMkLst>
        </pc:grpChg>
        <pc:cxnChg chg="mod">
          <ac:chgData name="김 민호" userId="0f5da431a89d92c6" providerId="LiveId" clId="{0E31A135-5A66-4580-9E31-522458F4B530}" dt="2021-08-01T07:05:38.639" v="1114" actId="1076"/>
          <ac:cxnSpMkLst>
            <pc:docMk/>
            <pc:sldMk cId="3525897783" sldId="462"/>
            <ac:cxnSpMk id="55" creationId="{00000000-0000-0000-0000-000000000000}"/>
          </ac:cxnSpMkLst>
        </pc:cxnChg>
        <pc:cxnChg chg="mod">
          <ac:chgData name="김 민호" userId="0f5da431a89d92c6" providerId="LiveId" clId="{0E31A135-5A66-4580-9E31-522458F4B530}" dt="2021-08-01T07:05:38.639" v="1114" actId="1076"/>
          <ac:cxnSpMkLst>
            <pc:docMk/>
            <pc:sldMk cId="3525897783" sldId="462"/>
            <ac:cxnSpMk id="56" creationId="{00000000-0000-0000-0000-000000000000}"/>
          </ac:cxnSpMkLst>
        </pc:cxnChg>
      </pc:sldChg>
      <pc:sldChg chg="addSp delSp modSp add mod">
        <pc:chgData name="김 민호" userId="0f5da431a89d92c6" providerId="LiveId" clId="{0E31A135-5A66-4580-9E31-522458F4B530}" dt="2021-08-01T07:06:01.157" v="1130" actId="20577"/>
        <pc:sldMkLst>
          <pc:docMk/>
          <pc:sldMk cId="2290101236" sldId="463"/>
        </pc:sldMkLst>
        <pc:spChg chg="add del mod">
          <ac:chgData name="김 민호" userId="0f5da431a89d92c6" providerId="LiveId" clId="{0E31A135-5A66-4580-9E31-522458F4B530}" dt="2021-08-01T07:05:53.956" v="1118" actId="478"/>
          <ac:spMkLst>
            <pc:docMk/>
            <pc:sldMk cId="2290101236" sldId="463"/>
            <ac:spMk id="4" creationId="{99C0879F-93F3-49A4-A152-E7399B286C32}"/>
          </ac:spMkLst>
        </pc:spChg>
        <pc:spChg chg="mod">
          <ac:chgData name="김 민호" userId="0f5da431a89d92c6" providerId="LiveId" clId="{0E31A135-5A66-4580-9E31-522458F4B530}" dt="2021-08-01T07:06:00.395" v="1128"/>
          <ac:spMkLst>
            <pc:docMk/>
            <pc:sldMk cId="2290101236" sldId="463"/>
            <ac:spMk id="5" creationId="{00000000-0000-0000-0000-000000000000}"/>
          </ac:spMkLst>
        </pc:spChg>
        <pc:spChg chg="del">
          <ac:chgData name="김 민호" userId="0f5da431a89d92c6" providerId="LiveId" clId="{0E31A135-5A66-4580-9E31-522458F4B530}" dt="2021-08-01T07:05:51.022" v="1116" actId="478"/>
          <ac:spMkLst>
            <pc:docMk/>
            <pc:sldMk cId="2290101236" sldId="463"/>
            <ac:spMk id="13" creationId="{5089CA66-C5BB-4FE9-B569-22BFB097C4E9}"/>
          </ac:spMkLst>
        </pc:spChg>
        <pc:spChg chg="add mod">
          <ac:chgData name="김 민호" userId="0f5da431a89d92c6" providerId="LiveId" clId="{0E31A135-5A66-4580-9E31-522458F4B530}" dt="2021-08-01T07:05:51.204" v="1117"/>
          <ac:spMkLst>
            <pc:docMk/>
            <pc:sldMk cId="2290101236" sldId="463"/>
            <ac:spMk id="17" creationId="{0C64CB0A-D87D-441B-9BB8-CBC987B3E06E}"/>
          </ac:spMkLst>
        </pc:spChg>
        <pc:spChg chg="add mod">
          <ac:chgData name="김 민호" userId="0f5da431a89d92c6" providerId="LiveId" clId="{0E31A135-5A66-4580-9E31-522458F4B530}" dt="2021-08-01T07:05:51.204" v="1117"/>
          <ac:spMkLst>
            <pc:docMk/>
            <pc:sldMk cId="2290101236" sldId="463"/>
            <ac:spMk id="18" creationId="{2E8949A1-89A1-4FA6-ABF2-DDB2ED00352A}"/>
          </ac:spMkLst>
        </pc:spChg>
        <pc:spChg chg="add mod">
          <ac:chgData name="김 민호" userId="0f5da431a89d92c6" providerId="LiveId" clId="{0E31A135-5A66-4580-9E31-522458F4B530}" dt="2021-08-01T07:05:51.204" v="1117"/>
          <ac:spMkLst>
            <pc:docMk/>
            <pc:sldMk cId="2290101236" sldId="463"/>
            <ac:spMk id="19" creationId="{BE75AE0E-BF78-4C1D-84E1-D514A7176B01}"/>
          </ac:spMkLst>
        </pc:spChg>
        <pc:spChg chg="del">
          <ac:chgData name="김 민호" userId="0f5da431a89d92c6" providerId="LiveId" clId="{0E31A135-5A66-4580-9E31-522458F4B530}" dt="2021-08-01T07:05:51.022" v="1116" actId="478"/>
          <ac:spMkLst>
            <pc:docMk/>
            <pc:sldMk cId="2290101236" sldId="463"/>
            <ac:spMk id="22" creationId="{F823846F-3B7C-443B-893A-9365AC7FF82C}"/>
          </ac:spMkLst>
        </pc:spChg>
        <pc:spChg chg="mod">
          <ac:chgData name="김 민호" userId="0f5da431a89d92c6" providerId="LiveId" clId="{0E31A135-5A66-4580-9E31-522458F4B530}" dt="2021-08-01T07:06:01.157" v="1130" actId="20577"/>
          <ac:spMkLst>
            <pc:docMk/>
            <pc:sldMk cId="2290101236" sldId="463"/>
            <ac:spMk id="27" creationId="{00000000-0000-0000-0000-000000000000}"/>
          </ac:spMkLst>
        </pc:spChg>
        <pc:spChg chg="del">
          <ac:chgData name="김 민호" userId="0f5da431a89d92c6" providerId="LiveId" clId="{0E31A135-5A66-4580-9E31-522458F4B530}" dt="2021-08-01T07:05:51.022" v="1116" actId="478"/>
          <ac:spMkLst>
            <pc:docMk/>
            <pc:sldMk cId="2290101236" sldId="463"/>
            <ac:spMk id="58" creationId="{42F2F1C9-3848-42F6-A2F7-98F2F240BEE4}"/>
          </ac:spMkLst>
        </pc:spChg>
        <pc:graphicFrameChg chg="del">
          <ac:chgData name="김 민호" userId="0f5da431a89d92c6" providerId="LiveId" clId="{0E31A135-5A66-4580-9E31-522458F4B530}" dt="2021-08-01T07:05:54.873" v="1119" actId="478"/>
          <ac:graphicFrameMkLst>
            <pc:docMk/>
            <pc:sldMk cId="2290101236" sldId="463"/>
            <ac:graphicFrameMk id="11" creationId="{6D6EA841-5404-45F1-9736-DA78B2C2381A}"/>
          </ac:graphicFrameMkLst>
        </pc:graphicFrameChg>
        <pc:graphicFrameChg chg="del">
          <ac:chgData name="김 민호" userId="0f5da431a89d92c6" providerId="LiveId" clId="{0E31A135-5A66-4580-9E31-522458F4B530}" dt="2021-08-01T07:05:54.873" v="1119" actId="478"/>
          <ac:graphicFrameMkLst>
            <pc:docMk/>
            <pc:sldMk cId="2290101236" sldId="463"/>
            <ac:graphicFrameMk id="14" creationId="{7B41A055-0B61-47B9-92FB-DF5BBE09DF0D}"/>
          </ac:graphicFrameMkLst>
        </pc:graphicFrameChg>
        <pc:cxnChg chg="del">
          <ac:chgData name="김 민호" userId="0f5da431a89d92c6" providerId="LiveId" clId="{0E31A135-5A66-4580-9E31-522458F4B530}" dt="2021-08-01T07:05:54.873" v="1119" actId="478"/>
          <ac:cxnSpMkLst>
            <pc:docMk/>
            <pc:sldMk cId="2290101236" sldId="463"/>
            <ac:cxnSpMk id="15" creationId="{C52EACF1-CE79-41DC-96AA-6E058F13E4B1}"/>
          </ac:cxnSpMkLst>
        </pc:cxnChg>
        <pc:cxnChg chg="del">
          <ac:chgData name="김 민호" userId="0f5da431a89d92c6" providerId="LiveId" clId="{0E31A135-5A66-4580-9E31-522458F4B530}" dt="2021-08-01T07:05:54.873" v="1119" actId="478"/>
          <ac:cxnSpMkLst>
            <pc:docMk/>
            <pc:sldMk cId="2290101236" sldId="463"/>
            <ac:cxnSpMk id="23" creationId="{2E280F8A-C782-4C35-9BE2-1247882BF711}"/>
          </ac:cxnSpMkLst>
        </pc:cxnChg>
      </pc:sldChg>
      <pc:sldChg chg="modSp add mod">
        <pc:chgData name="김 민호" userId="0f5da431a89d92c6" providerId="LiveId" clId="{0E31A135-5A66-4580-9E31-522458F4B530}" dt="2021-08-01T07:43:00.187" v="1546" actId="20577"/>
        <pc:sldMkLst>
          <pc:docMk/>
          <pc:sldMk cId="1669839661" sldId="464"/>
        </pc:sldMkLst>
        <pc:spChg chg="mod">
          <ac:chgData name="김 민호" userId="0f5da431a89d92c6" providerId="LiveId" clId="{0E31A135-5A66-4580-9E31-522458F4B530}" dt="2021-08-01T07:06:42.018" v="1190" actId="20577"/>
          <ac:spMkLst>
            <pc:docMk/>
            <pc:sldMk cId="1669839661" sldId="464"/>
            <ac:spMk id="17" creationId="{79349D26-65CE-4B6D-9D56-1CF8552F9700}"/>
          </ac:spMkLst>
        </pc:spChg>
        <pc:spChg chg="mod">
          <ac:chgData name="김 민호" userId="0f5da431a89d92c6" providerId="LiveId" clId="{0E31A135-5A66-4580-9E31-522458F4B530}" dt="2021-08-01T07:06:57.560" v="1227" actId="20577"/>
          <ac:spMkLst>
            <pc:docMk/>
            <pc:sldMk cId="1669839661" sldId="464"/>
            <ac:spMk id="18" creationId="{39E7924E-5542-4D1E-8250-D6101D2FE452}"/>
          </ac:spMkLst>
        </pc:spChg>
        <pc:spChg chg="mod">
          <ac:chgData name="김 민호" userId="0f5da431a89d92c6" providerId="LiveId" clId="{0E31A135-5A66-4580-9E31-522458F4B530}" dt="2021-08-01T07:43:00.187" v="1546" actId="20577"/>
          <ac:spMkLst>
            <pc:docMk/>
            <pc:sldMk cId="1669839661" sldId="464"/>
            <ac:spMk id="19" creationId="{3CFD2E2F-78AA-44FE-8FDC-9F2119FF38EA}"/>
          </ac:spMkLst>
        </pc:spChg>
      </pc:sldChg>
      <pc:sldChg chg="modSp add mod">
        <pc:chgData name="김 민호" userId="0f5da431a89d92c6" providerId="LiveId" clId="{0E31A135-5A66-4580-9E31-522458F4B530}" dt="2021-08-01T07:56:55.426" v="2451" actId="20577"/>
        <pc:sldMkLst>
          <pc:docMk/>
          <pc:sldMk cId="3836222355" sldId="465"/>
        </pc:sldMkLst>
        <pc:spChg chg="mod">
          <ac:chgData name="김 민호" userId="0f5da431a89d92c6" providerId="LiveId" clId="{0E31A135-5A66-4580-9E31-522458F4B530}" dt="2021-08-01T07:43:14.803" v="1565"/>
          <ac:spMkLst>
            <pc:docMk/>
            <pc:sldMk cId="3836222355" sldId="465"/>
            <ac:spMk id="17" creationId="{79349D26-65CE-4B6D-9D56-1CF8552F9700}"/>
          </ac:spMkLst>
        </pc:spChg>
        <pc:spChg chg="mod">
          <ac:chgData name="김 민호" userId="0f5da431a89d92c6" providerId="LiveId" clId="{0E31A135-5A66-4580-9E31-522458F4B530}" dt="2021-08-01T07:56:55.426" v="2451" actId="20577"/>
          <ac:spMkLst>
            <pc:docMk/>
            <pc:sldMk cId="3836222355" sldId="465"/>
            <ac:spMk id="18" creationId="{39E7924E-5542-4D1E-8250-D6101D2FE452}"/>
          </ac:spMkLst>
        </pc:spChg>
        <pc:spChg chg="mod">
          <ac:chgData name="김 민호" userId="0f5da431a89d92c6" providerId="LiveId" clId="{0E31A135-5A66-4580-9E31-522458F4B530}" dt="2021-08-01T07:44:09.752" v="1895" actId="20577"/>
          <ac:spMkLst>
            <pc:docMk/>
            <pc:sldMk cId="3836222355" sldId="465"/>
            <ac:spMk id="19" creationId="{3CFD2E2F-78AA-44FE-8FDC-9F2119FF38EA}"/>
          </ac:spMkLst>
        </pc:spChg>
      </pc:sldChg>
      <pc:sldChg chg="addSp delSp modSp add mod">
        <pc:chgData name="김 민호" userId="0f5da431a89d92c6" providerId="LiveId" clId="{0E31A135-5A66-4580-9E31-522458F4B530}" dt="2021-08-01T07:56:57.562" v="2453" actId="20577"/>
        <pc:sldMkLst>
          <pc:docMk/>
          <pc:sldMk cId="2328062313" sldId="466"/>
        </pc:sldMkLst>
        <pc:spChg chg="add del mod">
          <ac:chgData name="김 민호" userId="0f5da431a89d92c6" providerId="LiveId" clId="{0E31A135-5A66-4580-9E31-522458F4B530}" dt="2021-08-01T07:54:41.480" v="2407" actId="478"/>
          <ac:spMkLst>
            <pc:docMk/>
            <pc:sldMk cId="2328062313" sldId="466"/>
            <ac:spMk id="13" creationId="{85DC94E4-BE4E-4686-9CB4-F048BE3325EC}"/>
          </ac:spMkLst>
        </pc:spChg>
        <pc:spChg chg="mod">
          <ac:chgData name="김 민호" userId="0f5da431a89d92c6" providerId="LiveId" clId="{0E31A135-5A66-4580-9E31-522458F4B530}" dt="2021-08-01T07:56:57.562" v="2453" actId="20577"/>
          <ac:spMkLst>
            <pc:docMk/>
            <pc:sldMk cId="2328062313" sldId="466"/>
            <ac:spMk id="18" creationId="{39E7924E-5542-4D1E-8250-D6101D2FE452}"/>
          </ac:spMkLst>
        </pc:spChg>
        <pc:spChg chg="mod">
          <ac:chgData name="김 민호" userId="0f5da431a89d92c6" providerId="LiveId" clId="{0E31A135-5A66-4580-9E31-522458F4B530}" dt="2021-08-01T07:52:54.117" v="2370"/>
          <ac:spMkLst>
            <pc:docMk/>
            <pc:sldMk cId="2328062313" sldId="466"/>
            <ac:spMk id="19" creationId="{3CFD2E2F-78AA-44FE-8FDC-9F2119FF38EA}"/>
          </ac:spMkLst>
        </pc:spChg>
        <pc:graphicFrameChg chg="add mod modGraphic">
          <ac:chgData name="김 민호" userId="0f5da431a89d92c6" providerId="LiveId" clId="{0E31A135-5A66-4580-9E31-522458F4B530}" dt="2021-08-01T07:55:09.228" v="2417" actId="1076"/>
          <ac:graphicFrameMkLst>
            <pc:docMk/>
            <pc:sldMk cId="2328062313" sldId="466"/>
            <ac:graphicFrameMk id="11" creationId="{D8A57FFE-7318-4078-8995-06CDD0917119}"/>
          </ac:graphicFrameMkLst>
        </pc:graphicFrameChg>
        <pc:graphicFrameChg chg="add mod modGraphic">
          <ac:chgData name="김 민호" userId="0f5da431a89d92c6" providerId="LiveId" clId="{0E31A135-5A66-4580-9E31-522458F4B530}" dt="2021-08-01T07:56:00.100" v="2437" actId="1076"/>
          <ac:graphicFrameMkLst>
            <pc:docMk/>
            <pc:sldMk cId="2328062313" sldId="466"/>
            <ac:graphicFrameMk id="12" creationId="{785EBFCA-BF48-4EE6-8B22-9F624CCE4AAE}"/>
          </ac:graphicFrameMkLst>
        </pc:graphicFrameChg>
        <pc:cxnChg chg="add mod">
          <ac:chgData name="김 민호" userId="0f5da431a89d92c6" providerId="LiveId" clId="{0E31A135-5A66-4580-9E31-522458F4B530}" dt="2021-08-01T07:56:16.297" v="2441" actId="208"/>
          <ac:cxnSpMkLst>
            <pc:docMk/>
            <pc:sldMk cId="2328062313" sldId="466"/>
            <ac:cxnSpMk id="4" creationId="{D4F67E06-33A8-4E8D-B787-032CBC7824F9}"/>
          </ac:cxnSpMkLst>
        </pc:cxnChg>
        <pc:cxnChg chg="add del mod">
          <ac:chgData name="김 민호" userId="0f5da431a89d92c6" providerId="LiveId" clId="{0E31A135-5A66-4580-9E31-522458F4B530}" dt="2021-08-01T07:56:21.412" v="2445"/>
          <ac:cxnSpMkLst>
            <pc:docMk/>
            <pc:sldMk cId="2328062313" sldId="466"/>
            <ac:cxnSpMk id="16" creationId="{A0670249-004C-49C1-B8A3-87FA129F6FD1}"/>
          </ac:cxnSpMkLst>
        </pc:cxnChg>
        <pc:cxnChg chg="add mod">
          <ac:chgData name="김 민호" userId="0f5da431a89d92c6" providerId="LiveId" clId="{0E31A135-5A66-4580-9E31-522458F4B530}" dt="2021-08-01T07:56:31.023" v="2447" actId="14100"/>
          <ac:cxnSpMkLst>
            <pc:docMk/>
            <pc:sldMk cId="2328062313" sldId="466"/>
            <ac:cxnSpMk id="20" creationId="{A8228C0A-5605-4F20-A152-D8D929CE8B9D}"/>
          </ac:cxnSpMkLst>
        </pc:cxnChg>
        <pc:cxnChg chg="add mod">
          <ac:chgData name="김 민호" userId="0f5da431a89d92c6" providerId="LiveId" clId="{0E31A135-5A66-4580-9E31-522458F4B530}" dt="2021-08-01T07:56:38.965" v="2449" actId="14100"/>
          <ac:cxnSpMkLst>
            <pc:docMk/>
            <pc:sldMk cId="2328062313" sldId="466"/>
            <ac:cxnSpMk id="21" creationId="{16038A4C-5318-4DDB-A92B-79FB98817249}"/>
          </ac:cxnSpMkLst>
        </pc:cxnChg>
      </pc:sldChg>
      <pc:sldChg chg="addSp delSp modSp add mod">
        <pc:chgData name="김 민호" userId="0f5da431a89d92c6" providerId="LiveId" clId="{0E31A135-5A66-4580-9E31-522458F4B530}" dt="2021-08-01T08:02:11.741" v="3019" actId="1035"/>
        <pc:sldMkLst>
          <pc:docMk/>
          <pc:sldMk cId="4239531432" sldId="467"/>
        </pc:sldMkLst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3" creationId="{79086AB2-1CE6-45C8-8BA8-7BB59C48B5F4}"/>
          </ac:spMkLst>
        </pc:spChg>
        <pc:spChg chg="mod">
          <ac:chgData name="김 민호" userId="0f5da431a89d92c6" providerId="LiveId" clId="{0E31A135-5A66-4580-9E31-522458F4B530}" dt="2021-08-01T07:57:13.162" v="2484" actId="20577"/>
          <ac:spMkLst>
            <pc:docMk/>
            <pc:sldMk cId="4239531432" sldId="467"/>
            <ac:spMk id="18" creationId="{39E7924E-5542-4D1E-8250-D6101D2FE452}"/>
          </ac:spMkLst>
        </pc:spChg>
        <pc:spChg chg="mod">
          <ac:chgData name="김 민호" userId="0f5da431a89d92c6" providerId="LiveId" clId="{0E31A135-5A66-4580-9E31-522458F4B530}" dt="2021-08-01T08:00:43.186" v="2926" actId="20577"/>
          <ac:spMkLst>
            <pc:docMk/>
            <pc:sldMk cId="4239531432" sldId="467"/>
            <ac:spMk id="19" creationId="{3CFD2E2F-78AA-44FE-8FDC-9F2119FF38EA}"/>
          </ac:spMkLst>
        </pc:spChg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22" creationId="{D485A14B-A864-4E32-B1B3-B753603D6202}"/>
          </ac:spMkLst>
        </pc:spChg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23" creationId="{153A47BC-28E4-47EB-B6BC-88B9E202C423}"/>
          </ac:spMkLst>
        </pc:spChg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24" creationId="{971DCFA8-E6FE-4D68-B525-D5592CD879D0}"/>
          </ac:spMkLst>
        </pc:spChg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25" creationId="{00C0F482-ABA2-4855-A406-BC1C2B916D67}"/>
          </ac:spMkLst>
        </pc:spChg>
        <pc:spChg chg="add mod">
          <ac:chgData name="김 민호" userId="0f5da431a89d92c6" providerId="LiveId" clId="{0E31A135-5A66-4580-9E31-522458F4B530}" dt="2021-08-01T08:02:11.741" v="3019" actId="1035"/>
          <ac:spMkLst>
            <pc:docMk/>
            <pc:sldMk cId="4239531432" sldId="467"/>
            <ac:spMk id="26" creationId="{DAF1CFAD-51B6-46E4-8E28-C2422805D4E9}"/>
          </ac:spMkLst>
        </pc:spChg>
        <pc:graphicFrameChg chg="mod">
          <ac:chgData name="김 민호" userId="0f5da431a89d92c6" providerId="LiveId" clId="{0E31A135-5A66-4580-9E31-522458F4B530}" dt="2021-08-01T08:02:11.741" v="3019" actId="1035"/>
          <ac:graphicFrameMkLst>
            <pc:docMk/>
            <pc:sldMk cId="4239531432" sldId="467"/>
            <ac:graphicFrameMk id="11" creationId="{D8A57FFE-7318-4078-8995-06CDD0917119}"/>
          </ac:graphicFrameMkLst>
        </pc:graphicFrameChg>
        <pc:graphicFrameChg chg="del">
          <ac:chgData name="김 민호" userId="0f5da431a89d92c6" providerId="LiveId" clId="{0E31A135-5A66-4580-9E31-522458F4B530}" dt="2021-08-01T07:58:27.395" v="2736" actId="478"/>
          <ac:graphicFrameMkLst>
            <pc:docMk/>
            <pc:sldMk cId="4239531432" sldId="467"/>
            <ac:graphicFrameMk id="12" creationId="{785EBFCA-BF48-4EE6-8B22-9F624CCE4AAE}"/>
          </ac:graphicFrameMkLst>
        </pc:graphicFrameChg>
        <pc:cxnChg chg="del">
          <ac:chgData name="김 민호" userId="0f5da431a89d92c6" providerId="LiveId" clId="{0E31A135-5A66-4580-9E31-522458F4B530}" dt="2021-08-01T07:58:27.395" v="2736" actId="478"/>
          <ac:cxnSpMkLst>
            <pc:docMk/>
            <pc:sldMk cId="4239531432" sldId="467"/>
            <ac:cxnSpMk id="4" creationId="{D4F67E06-33A8-4E8D-B787-032CBC7824F9}"/>
          </ac:cxnSpMkLst>
        </pc:cxnChg>
        <pc:cxnChg chg="del">
          <ac:chgData name="김 민호" userId="0f5da431a89d92c6" providerId="LiveId" clId="{0E31A135-5A66-4580-9E31-522458F4B530}" dt="2021-08-01T07:58:27.395" v="2736" actId="478"/>
          <ac:cxnSpMkLst>
            <pc:docMk/>
            <pc:sldMk cId="4239531432" sldId="467"/>
            <ac:cxnSpMk id="20" creationId="{A8228C0A-5605-4F20-A152-D8D929CE8B9D}"/>
          </ac:cxnSpMkLst>
        </pc:cxnChg>
        <pc:cxnChg chg="del">
          <ac:chgData name="김 민호" userId="0f5da431a89d92c6" providerId="LiveId" clId="{0E31A135-5A66-4580-9E31-522458F4B530}" dt="2021-08-01T07:58:27.395" v="2736" actId="478"/>
          <ac:cxnSpMkLst>
            <pc:docMk/>
            <pc:sldMk cId="4239531432" sldId="467"/>
            <ac:cxnSpMk id="21" creationId="{16038A4C-5318-4DDB-A92B-79FB98817249}"/>
          </ac:cxnSpMkLst>
        </pc:cxnChg>
      </pc:sldChg>
      <pc:sldChg chg="add del">
        <pc:chgData name="김 민호" userId="0f5da431a89d92c6" providerId="LiveId" clId="{0E31A135-5A66-4580-9E31-522458F4B530}" dt="2021-08-01T08:13:40.254" v="3021" actId="47"/>
        <pc:sldMkLst>
          <pc:docMk/>
          <pc:sldMk cId="1462122096" sldId="468"/>
        </pc:sldMkLst>
      </pc:sldChg>
      <pc:sldChg chg="modSp add mod">
        <pc:chgData name="김 민호" userId="0f5da431a89d92c6" providerId="LiveId" clId="{0E31A135-5A66-4580-9E31-522458F4B530}" dt="2021-08-01T08:14:40.922" v="3326"/>
        <pc:sldMkLst>
          <pc:docMk/>
          <pc:sldMk cId="2922144782" sldId="468"/>
        </pc:sldMkLst>
        <pc:spChg chg="mod">
          <ac:chgData name="김 민호" userId="0f5da431a89d92c6" providerId="LiveId" clId="{0E31A135-5A66-4580-9E31-522458F4B530}" dt="2021-08-01T08:13:48.838" v="3037"/>
          <ac:spMkLst>
            <pc:docMk/>
            <pc:sldMk cId="2922144782" sldId="468"/>
            <ac:spMk id="17" creationId="{0C64CB0A-D87D-441B-9BB8-CBC987B3E06E}"/>
          </ac:spMkLst>
        </pc:spChg>
        <pc:spChg chg="mod">
          <ac:chgData name="김 민호" userId="0f5da431a89d92c6" providerId="LiveId" clId="{0E31A135-5A66-4580-9E31-522458F4B530}" dt="2021-08-01T08:13:52.956" v="3048" actId="20577"/>
          <ac:spMkLst>
            <pc:docMk/>
            <pc:sldMk cId="2922144782" sldId="468"/>
            <ac:spMk id="18" creationId="{2E8949A1-89A1-4FA6-ABF2-DDB2ED00352A}"/>
          </ac:spMkLst>
        </pc:spChg>
        <pc:spChg chg="mod">
          <ac:chgData name="김 민호" userId="0f5da431a89d92c6" providerId="LiveId" clId="{0E31A135-5A66-4580-9E31-522458F4B530}" dt="2021-08-01T08:14:40.922" v="3326"/>
          <ac:spMkLst>
            <pc:docMk/>
            <pc:sldMk cId="2922144782" sldId="468"/>
            <ac:spMk id="19" creationId="{BE75AE0E-BF78-4C1D-84E1-D514A7176B01}"/>
          </ac:spMkLst>
        </pc:spChg>
      </pc:sldChg>
      <pc:sldChg chg="addSp delSp modSp add mod addAnim delAnim modAnim">
        <pc:chgData name="김 민호" userId="0f5da431a89d92c6" providerId="LiveId" clId="{0E31A135-5A66-4580-9E31-522458F4B530}" dt="2021-08-01T08:21:47.412" v="3670" actId="478"/>
        <pc:sldMkLst>
          <pc:docMk/>
          <pc:sldMk cId="2624963520" sldId="469"/>
        </pc:sldMkLst>
        <pc:spChg chg="add mod">
          <ac:chgData name="김 민호" userId="0f5da431a89d92c6" providerId="LiveId" clId="{0E31A135-5A66-4580-9E31-522458F4B530}" dt="2021-08-01T08:19:56.814" v="3610" actId="1076"/>
          <ac:spMkLst>
            <pc:docMk/>
            <pc:sldMk cId="2624963520" sldId="469"/>
            <ac:spMk id="3" creationId="{603B4CAD-D0E1-4C07-8843-53AF8123C9F9}"/>
          </ac:spMkLst>
        </pc:spChg>
        <pc:spChg chg="add mod">
          <ac:chgData name="김 민호" userId="0f5da431a89d92c6" providerId="LiveId" clId="{0E31A135-5A66-4580-9E31-522458F4B530}" dt="2021-08-01T08:19:50.790" v="3609" actId="207"/>
          <ac:spMkLst>
            <pc:docMk/>
            <pc:sldMk cId="2624963520" sldId="469"/>
            <ac:spMk id="4" creationId="{FED153EE-32C5-4ABE-8949-625E415259DE}"/>
          </ac:spMkLst>
        </pc:spChg>
        <pc:spChg chg="add mod">
          <ac:chgData name="김 민호" userId="0f5da431a89d92c6" providerId="LiveId" clId="{0E31A135-5A66-4580-9E31-522458F4B530}" dt="2021-08-01T08:17:24.883" v="3574" actId="1076"/>
          <ac:spMkLst>
            <pc:docMk/>
            <pc:sldMk cId="2624963520" sldId="469"/>
            <ac:spMk id="6" creationId="{7B3F35C9-A4BA-4EE5-AE7C-DBF2C76DE075}"/>
          </ac:spMkLst>
        </pc:spChg>
        <pc:spChg chg="add mod">
          <ac:chgData name="김 민호" userId="0f5da431a89d92c6" providerId="LiveId" clId="{0E31A135-5A66-4580-9E31-522458F4B530}" dt="2021-08-01T08:19:24.756" v="3604" actId="1076"/>
          <ac:spMkLst>
            <pc:docMk/>
            <pc:sldMk cId="2624963520" sldId="469"/>
            <ac:spMk id="7" creationId="{5F307E23-9C03-48C8-BDE8-8CB89E34BC65}"/>
          </ac:spMkLst>
        </pc:spChg>
        <pc:spChg chg="mod">
          <ac:chgData name="김 민호" userId="0f5da431a89d92c6" providerId="LiveId" clId="{0E31A135-5A66-4580-9E31-522458F4B530}" dt="2021-08-01T08:15:19.020" v="3395"/>
          <ac:spMkLst>
            <pc:docMk/>
            <pc:sldMk cId="2624963520" sldId="469"/>
            <ac:spMk id="18" creationId="{2E8949A1-89A1-4FA6-ABF2-DDB2ED00352A}"/>
          </ac:spMkLst>
        </pc:spChg>
        <pc:spChg chg="mod">
          <ac:chgData name="김 민호" userId="0f5da431a89d92c6" providerId="LiveId" clId="{0E31A135-5A66-4580-9E31-522458F4B530}" dt="2021-08-01T08:15:43.373" v="3523" actId="20577"/>
          <ac:spMkLst>
            <pc:docMk/>
            <pc:sldMk cId="2624963520" sldId="469"/>
            <ac:spMk id="19" creationId="{BE75AE0E-BF78-4C1D-84E1-D514A7176B01}"/>
          </ac:spMkLst>
        </pc:spChg>
        <pc:spChg chg="add mod">
          <ac:chgData name="김 민호" userId="0f5da431a89d92c6" providerId="LiveId" clId="{0E31A135-5A66-4580-9E31-522458F4B530}" dt="2021-08-01T08:19:25.991" v="3605" actId="571"/>
          <ac:spMkLst>
            <pc:docMk/>
            <pc:sldMk cId="2624963520" sldId="469"/>
            <ac:spMk id="32" creationId="{3C4EFE26-89E1-47CD-92DC-7AD5942F4D60}"/>
          </ac:spMkLst>
        </pc:spChg>
        <pc:spChg chg="add mod">
          <ac:chgData name="김 민호" userId="0f5da431a89d92c6" providerId="LiveId" clId="{0E31A135-5A66-4580-9E31-522458F4B530}" dt="2021-08-01T08:19:27.398" v="3606" actId="571"/>
          <ac:spMkLst>
            <pc:docMk/>
            <pc:sldMk cId="2624963520" sldId="469"/>
            <ac:spMk id="33" creationId="{13212C67-AFDA-4A9C-9363-BC57A1923FE9}"/>
          </ac:spMkLst>
        </pc:spChg>
        <pc:spChg chg="add mod">
          <ac:chgData name="김 민호" userId="0f5da431a89d92c6" providerId="LiveId" clId="{0E31A135-5A66-4580-9E31-522458F4B530}" dt="2021-08-01T08:19:33.196" v="3607" actId="571"/>
          <ac:spMkLst>
            <pc:docMk/>
            <pc:sldMk cId="2624963520" sldId="469"/>
            <ac:spMk id="34" creationId="{354FD48C-736C-4C86-81B0-0990A0EA752B}"/>
          </ac:spMkLst>
        </pc:spChg>
        <pc:spChg chg="add mod">
          <ac:chgData name="김 민호" userId="0f5da431a89d92c6" providerId="LiveId" clId="{0E31A135-5A66-4580-9E31-522458F4B530}" dt="2021-08-01T08:19:33.196" v="3607" actId="571"/>
          <ac:spMkLst>
            <pc:docMk/>
            <pc:sldMk cId="2624963520" sldId="469"/>
            <ac:spMk id="35" creationId="{8A6A87FB-17A7-47E1-9385-B4321AB85B25}"/>
          </ac:spMkLst>
        </pc:spChg>
        <pc:spChg chg="add mod">
          <ac:chgData name="김 민호" userId="0f5da431a89d92c6" providerId="LiveId" clId="{0E31A135-5A66-4580-9E31-522458F4B530}" dt="2021-08-01T08:19:33.196" v="3607" actId="571"/>
          <ac:spMkLst>
            <pc:docMk/>
            <pc:sldMk cId="2624963520" sldId="469"/>
            <ac:spMk id="36" creationId="{A7E5806A-D69D-4644-9760-CA1424D64B1F}"/>
          </ac:spMkLst>
        </pc:spChg>
        <pc:spChg chg="add mod">
          <ac:chgData name="김 민호" userId="0f5da431a89d92c6" providerId="LiveId" clId="{0E31A135-5A66-4580-9E31-522458F4B530}" dt="2021-08-01T08:20:58.715" v="3647" actId="1076"/>
          <ac:spMkLst>
            <pc:docMk/>
            <pc:sldMk cId="2624963520" sldId="469"/>
            <ac:spMk id="38" creationId="{FD967549-FC8F-4E4B-B56D-E1B581364A84}"/>
          </ac:spMkLst>
        </pc:spChg>
        <pc:spChg chg="add del">
          <ac:chgData name="김 민호" userId="0f5da431a89d92c6" providerId="LiveId" clId="{0E31A135-5A66-4580-9E31-522458F4B530}" dt="2021-08-01T08:21:47.412" v="3670" actId="478"/>
          <ac:spMkLst>
            <pc:docMk/>
            <pc:sldMk cId="2624963520" sldId="469"/>
            <ac:spMk id="39" creationId="{3577ADE0-395E-406B-A09F-01223AB9EECB}"/>
          </ac:spMkLst>
        </pc:spChg>
        <pc:spChg chg="add mod">
          <ac:chgData name="김 민호" userId="0f5da431a89d92c6" providerId="LiveId" clId="{0E31A135-5A66-4580-9E31-522458F4B530}" dt="2021-08-01T08:21:13.221" v="3667"/>
          <ac:spMkLst>
            <pc:docMk/>
            <pc:sldMk cId="2624963520" sldId="469"/>
            <ac:spMk id="41" creationId="{570D0FA2-00B2-479A-AB8E-8B13105D53AC}"/>
          </ac:spMkLst>
        </pc:spChg>
        <pc:graphicFrameChg chg="add del mod">
          <ac:chgData name="김 민호" userId="0f5da431a89d92c6" providerId="LiveId" clId="{0E31A135-5A66-4580-9E31-522458F4B530}" dt="2021-08-01T08:16:47.384" v="3536" actId="478"/>
          <ac:graphicFrameMkLst>
            <pc:docMk/>
            <pc:sldMk cId="2624963520" sldId="469"/>
            <ac:graphicFrameMk id="11" creationId="{EF7C8E06-8CE0-4F4F-AA04-A72FF12C8E96}"/>
          </ac:graphicFrameMkLst>
        </pc:graphicFrameChg>
        <pc:graphicFrameChg chg="add del mod">
          <ac:chgData name="김 민호" userId="0f5da431a89d92c6" providerId="LiveId" clId="{0E31A135-5A66-4580-9E31-522458F4B530}" dt="2021-08-01T08:16:44.990" v="3535" actId="478"/>
          <ac:graphicFrameMkLst>
            <pc:docMk/>
            <pc:sldMk cId="2624963520" sldId="469"/>
            <ac:graphicFrameMk id="12" creationId="{7B1384FF-B048-4FAB-86D3-47AECC3A35D5}"/>
          </ac:graphicFrameMkLst>
        </pc:graphicFrameChg>
        <pc:graphicFrameChg chg="add del mod">
          <ac:chgData name="김 민호" userId="0f5da431a89d92c6" providerId="LiveId" clId="{0E31A135-5A66-4580-9E31-522458F4B530}" dt="2021-08-01T08:16:47.384" v="3536" actId="478"/>
          <ac:graphicFrameMkLst>
            <pc:docMk/>
            <pc:sldMk cId="2624963520" sldId="469"/>
            <ac:graphicFrameMk id="13" creationId="{62812D41-AE5F-4957-B008-1765EBC0CBE4}"/>
          </ac:graphicFrameMkLst>
        </pc:graphicFrameChg>
        <pc:graphicFrameChg chg="add del mod modGraphic">
          <ac:chgData name="김 민호" userId="0f5da431a89d92c6" providerId="LiveId" clId="{0E31A135-5A66-4580-9E31-522458F4B530}" dt="2021-08-01T08:20:36.304" v="3618" actId="6549"/>
          <ac:graphicFrameMkLst>
            <pc:docMk/>
            <pc:sldMk cId="2624963520" sldId="469"/>
            <ac:graphicFrameMk id="14" creationId="{4B9B3D66-8C6D-404D-B282-86777E812C5F}"/>
          </ac:graphicFrameMkLst>
        </pc:graphicFrameChg>
        <pc:graphicFrameChg chg="add del mod modGraphic">
          <ac:chgData name="김 민호" userId="0f5da431a89d92c6" providerId="LiveId" clId="{0E31A135-5A66-4580-9E31-522458F4B530}" dt="2021-08-01T08:20:38.236" v="3619" actId="6549"/>
          <ac:graphicFrameMkLst>
            <pc:docMk/>
            <pc:sldMk cId="2624963520" sldId="469"/>
            <ac:graphicFrameMk id="15" creationId="{8DDA05F6-7768-4323-9275-5912B1EE38AF}"/>
          </ac:graphicFrameMkLst>
        </pc:graphicFrameChg>
        <pc:graphicFrameChg chg="add mod modGraphic">
          <ac:chgData name="김 민호" userId="0f5da431a89d92c6" providerId="LiveId" clId="{0E31A135-5A66-4580-9E31-522458F4B530}" dt="2021-08-01T08:20:39.831" v="3620" actId="6549"/>
          <ac:graphicFrameMkLst>
            <pc:docMk/>
            <pc:sldMk cId="2624963520" sldId="469"/>
            <ac:graphicFrameMk id="16" creationId="{E7C82C82-7F35-4E16-81D6-DD4F4C7C3C85}"/>
          </ac:graphicFrameMkLst>
        </pc:graphicFrameChg>
        <pc:graphicFrameChg chg="add del mod modGraphic">
          <ac:chgData name="김 민호" userId="0f5da431a89d92c6" providerId="LiveId" clId="{0E31A135-5A66-4580-9E31-522458F4B530}" dt="2021-08-01T08:17:33.671" v="3575" actId="478"/>
          <ac:graphicFrameMkLst>
            <pc:docMk/>
            <pc:sldMk cId="2624963520" sldId="469"/>
            <ac:graphicFrameMk id="20" creationId="{D3221FEF-24E2-4665-AB53-36CDAD1CB235}"/>
          </ac:graphicFrameMkLst>
        </pc:graphicFrameChg>
        <pc:graphicFrameChg chg="add mod modGraphic">
          <ac:chgData name="김 민호" userId="0f5da431a89d92c6" providerId="LiveId" clId="{0E31A135-5A66-4580-9E31-522458F4B530}" dt="2021-08-01T08:20:42.181" v="3621" actId="20577"/>
          <ac:graphicFrameMkLst>
            <pc:docMk/>
            <pc:sldMk cId="2624963520" sldId="469"/>
            <ac:graphicFrameMk id="21" creationId="{10980E3A-3E2B-436A-89EB-CE9C7CFE37FF}"/>
          </ac:graphicFrameMkLst>
        </pc:graphicFrameChg>
        <pc:graphicFrameChg chg="add mod">
          <ac:chgData name="김 민호" userId="0f5da431a89d92c6" providerId="LiveId" clId="{0E31A135-5A66-4580-9E31-522458F4B530}" dt="2021-08-01T08:16:25.179" v="3524"/>
          <ac:graphicFrameMkLst>
            <pc:docMk/>
            <pc:sldMk cId="2624963520" sldId="469"/>
            <ac:graphicFrameMk id="22" creationId="{030435BD-D655-41C9-87D4-F9D772CA616A}"/>
          </ac:graphicFrameMkLst>
        </pc:graphicFrameChg>
        <pc:graphicFrameChg chg="add del mod">
          <ac:chgData name="김 민호" userId="0f5da431a89d92c6" providerId="LiveId" clId="{0E31A135-5A66-4580-9E31-522458F4B530}" dt="2021-08-01T08:16:47.384" v="3536" actId="478"/>
          <ac:graphicFrameMkLst>
            <pc:docMk/>
            <pc:sldMk cId="2624963520" sldId="469"/>
            <ac:graphicFrameMk id="23" creationId="{5917A235-FA7B-4FB3-8D11-66EADA09D7DF}"/>
          </ac:graphicFrameMkLst>
        </pc:graphicFrameChg>
        <pc:graphicFrameChg chg="add del mod modGraphic">
          <ac:chgData name="김 민호" userId="0f5da431a89d92c6" providerId="LiveId" clId="{0E31A135-5A66-4580-9E31-522458F4B530}" dt="2021-08-01T08:18:45.574" v="3596" actId="20577"/>
          <ac:graphicFrameMkLst>
            <pc:docMk/>
            <pc:sldMk cId="2624963520" sldId="469"/>
            <ac:graphicFrameMk id="24" creationId="{5125DA73-6115-4E7E-8438-481DF86605F5}"/>
          </ac:graphicFrameMkLst>
        </pc:graphicFrameChg>
        <pc:graphicFrameChg chg="add del mod modGraphic">
          <ac:chgData name="김 민호" userId="0f5da431a89d92c6" providerId="LiveId" clId="{0E31A135-5A66-4580-9E31-522458F4B530}" dt="2021-08-01T08:18:46.955" v="3598" actId="20577"/>
          <ac:graphicFrameMkLst>
            <pc:docMk/>
            <pc:sldMk cId="2624963520" sldId="469"/>
            <ac:graphicFrameMk id="25" creationId="{CEC5A774-B115-460D-990B-70910F255FD6}"/>
          </ac:graphicFrameMkLst>
        </pc:graphicFrameChg>
        <pc:graphicFrameChg chg="add mod modGraphic">
          <ac:chgData name="김 민호" userId="0f5da431a89d92c6" providerId="LiveId" clId="{0E31A135-5A66-4580-9E31-522458F4B530}" dt="2021-08-01T08:18:48.567" v="3600" actId="20577"/>
          <ac:graphicFrameMkLst>
            <pc:docMk/>
            <pc:sldMk cId="2624963520" sldId="469"/>
            <ac:graphicFrameMk id="26" creationId="{A9AD6E73-ECE3-49A7-BFD7-BAC089040D65}"/>
          </ac:graphicFrameMkLst>
        </pc:graphicFrameChg>
        <pc:graphicFrameChg chg="add del mod">
          <ac:chgData name="김 민호" userId="0f5da431a89d92c6" providerId="LiveId" clId="{0E31A135-5A66-4580-9E31-522458F4B530}" dt="2021-08-01T08:17:33.671" v="3575" actId="478"/>
          <ac:graphicFrameMkLst>
            <pc:docMk/>
            <pc:sldMk cId="2624963520" sldId="469"/>
            <ac:graphicFrameMk id="28" creationId="{3EDBE4F9-2BF0-4AFF-958A-3E60C8BE0DFA}"/>
          </ac:graphicFrameMkLst>
        </pc:graphicFrameChg>
        <pc:graphicFrameChg chg="add mod modGraphic">
          <ac:chgData name="김 민호" userId="0f5da431a89d92c6" providerId="LiveId" clId="{0E31A135-5A66-4580-9E31-522458F4B530}" dt="2021-08-01T08:18:43.445" v="3594" actId="255"/>
          <ac:graphicFrameMkLst>
            <pc:docMk/>
            <pc:sldMk cId="2624963520" sldId="469"/>
            <ac:graphicFrameMk id="29" creationId="{9D243768-2125-4E3D-98B6-21C9FBCDF697}"/>
          </ac:graphicFrameMkLst>
        </pc:graphicFrameChg>
        <pc:graphicFrameChg chg="add mod modGraphic">
          <ac:chgData name="김 민호" userId="0f5da431a89d92c6" providerId="LiveId" clId="{0E31A135-5A66-4580-9E31-522458F4B530}" dt="2021-08-01T08:17:50.985" v="3584" actId="404"/>
          <ac:graphicFrameMkLst>
            <pc:docMk/>
            <pc:sldMk cId="2624963520" sldId="469"/>
            <ac:graphicFrameMk id="31" creationId="{DDD39110-7C34-4B9F-9EA0-997FFA37BFD0}"/>
          </ac:graphicFrameMkLst>
        </pc:graphicFrameChg>
        <pc:cxnChg chg="add mod">
          <ac:chgData name="김 민호" userId="0f5da431a89d92c6" providerId="LiveId" clId="{0E31A135-5A66-4580-9E31-522458F4B530}" dt="2021-08-01T08:20:25.490" v="3617" actId="1582"/>
          <ac:cxnSpMkLst>
            <pc:docMk/>
            <pc:sldMk cId="2624963520" sldId="469"/>
            <ac:cxnSpMk id="9" creationId="{26F0BAD2-0B83-4877-8592-39BC71F43623}"/>
          </ac:cxnSpMkLst>
        </pc:cxnChg>
        <pc:cxnChg chg="add mod">
          <ac:chgData name="김 민호" userId="0f5da431a89d92c6" providerId="LiveId" clId="{0E31A135-5A66-4580-9E31-522458F4B530}" dt="2021-08-01T08:20:21.944" v="3616" actId="1582"/>
          <ac:cxnSpMkLst>
            <pc:docMk/>
            <pc:sldMk cId="2624963520" sldId="469"/>
            <ac:cxnSpMk id="37" creationId="{AE74FBF0-4560-4B31-A725-32217186091B}"/>
          </ac:cxnSpMkLst>
        </pc:cxnChg>
      </pc:sldChg>
      <pc:sldChg chg="addSp delSp modSp add mod">
        <pc:chgData name="김 민호" userId="0f5da431a89d92c6" providerId="LiveId" clId="{0E31A135-5A66-4580-9E31-522458F4B530}" dt="2021-08-01T08:46:57.736" v="5473" actId="1076"/>
        <pc:sldMkLst>
          <pc:docMk/>
          <pc:sldMk cId="3145570684" sldId="470"/>
        </pc:sldMkLst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" creationId="{603B4CAD-D0E1-4C07-8843-53AF8123C9F9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4" creationId="{FED153EE-32C5-4ABE-8949-625E415259DE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6" creationId="{7B3F35C9-A4BA-4EE5-AE7C-DBF2C76DE075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7" creationId="{5F307E23-9C03-48C8-BDE8-8CB89E34BC65}"/>
          </ac:spMkLst>
        </pc:spChg>
        <pc:spChg chg="mod">
          <ac:chgData name="김 민호" userId="0f5da431a89d92c6" providerId="LiveId" clId="{0E31A135-5A66-4580-9E31-522458F4B530}" dt="2021-08-01T08:23:39.553" v="3790"/>
          <ac:spMkLst>
            <pc:docMk/>
            <pc:sldMk cId="3145570684" sldId="470"/>
            <ac:spMk id="19" creationId="{BE75AE0E-BF78-4C1D-84E1-D514A7176B01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2" creationId="{3C4EFE26-89E1-47CD-92DC-7AD5942F4D60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3" creationId="{13212C67-AFDA-4A9C-9363-BC57A1923FE9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4" creationId="{354FD48C-736C-4C86-81B0-0990A0EA752B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5" creationId="{8A6A87FB-17A7-47E1-9385-B4321AB85B25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6" creationId="{A7E5806A-D69D-4644-9760-CA1424D64B1F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8" creationId="{FD967549-FC8F-4E4B-B56D-E1B581364A84}"/>
          </ac:spMkLst>
        </pc:spChg>
        <pc:spChg chg="add 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39" creationId="{5C4075A1-D30D-4082-BED6-836168573486}"/>
          </ac:spMkLst>
        </pc:spChg>
        <pc:spChg chg="mod">
          <ac:chgData name="김 민호" userId="0f5da431a89d92c6" providerId="LiveId" clId="{0E31A135-5A66-4580-9E31-522458F4B530}" dt="2021-08-01T08:46:40.545" v="5442" actId="1035"/>
          <ac:spMkLst>
            <pc:docMk/>
            <pc:sldMk cId="3145570684" sldId="470"/>
            <ac:spMk id="41" creationId="{570D0FA2-00B2-479A-AB8E-8B13105D53AC}"/>
          </ac:spMkLst>
        </pc:spChg>
        <pc:spChg chg="add mod">
          <ac:chgData name="김 민호" userId="0f5da431a89d92c6" providerId="LiveId" clId="{0E31A135-5A66-4580-9E31-522458F4B530}" dt="2021-08-01T08:46:57.736" v="5473" actId="1076"/>
          <ac:spMkLst>
            <pc:docMk/>
            <pc:sldMk cId="3145570684" sldId="470"/>
            <ac:spMk id="52" creationId="{FC38D038-BD40-4FE6-BBE8-2AEA83790131}"/>
          </ac:spMkLst>
        </pc:sp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14" creationId="{4B9B3D66-8C6D-404D-B282-86777E812C5F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15" creationId="{8DDA05F6-7768-4323-9275-5912B1EE38AF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16" creationId="{E7C82C82-7F35-4E16-81D6-DD4F4C7C3C85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1" creationId="{10980E3A-3E2B-436A-89EB-CE9C7CFE37FF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2" creationId="{030435BD-D655-41C9-87D4-F9D772CA616A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4" creationId="{5125DA73-6115-4E7E-8438-481DF86605F5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5" creationId="{CEC5A774-B115-460D-990B-70910F255FD6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6" creationId="{A9AD6E73-ECE3-49A7-BFD7-BAC089040D65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29" creationId="{9D243768-2125-4E3D-98B6-21C9FBCDF697}"/>
          </ac:graphicFrameMkLst>
        </pc:graphicFrameChg>
        <pc:graphicFrameChg chg="mod">
          <ac:chgData name="김 민호" userId="0f5da431a89d92c6" providerId="LiveId" clId="{0E31A135-5A66-4580-9E31-522458F4B530}" dt="2021-08-01T08:46:40.545" v="5442" actId="1035"/>
          <ac:graphicFrameMkLst>
            <pc:docMk/>
            <pc:sldMk cId="3145570684" sldId="470"/>
            <ac:graphicFrameMk id="31" creationId="{DDD39110-7C34-4B9F-9EA0-997FFA37BFD0}"/>
          </ac:graphicFrameMkLst>
        </pc:graphicFrameChg>
        <pc:cxnChg chg="mod">
          <ac:chgData name="김 민호" userId="0f5da431a89d92c6" providerId="LiveId" clId="{0E31A135-5A66-4580-9E31-522458F4B530}" dt="2021-08-01T08:46:40.545" v="5442" actId="1035"/>
          <ac:cxnSpMkLst>
            <pc:docMk/>
            <pc:sldMk cId="3145570684" sldId="470"/>
            <ac:cxnSpMk id="9" creationId="{26F0BAD2-0B83-4877-8592-39BC71F43623}"/>
          </ac:cxnSpMkLst>
        </pc:cxnChg>
        <pc:cxnChg chg="mod">
          <ac:chgData name="김 민호" userId="0f5da431a89d92c6" providerId="LiveId" clId="{0E31A135-5A66-4580-9E31-522458F4B530}" dt="2021-08-01T08:46:40.545" v="5442" actId="1035"/>
          <ac:cxnSpMkLst>
            <pc:docMk/>
            <pc:sldMk cId="3145570684" sldId="470"/>
            <ac:cxnSpMk id="37" creationId="{AE74FBF0-4560-4B31-A725-32217186091B}"/>
          </ac:cxnSpMkLst>
        </pc:cxnChg>
        <pc:cxnChg chg="add mod">
          <ac:chgData name="김 민호" userId="0f5da431a89d92c6" providerId="LiveId" clId="{0E31A135-5A66-4580-9E31-522458F4B530}" dt="2021-08-01T08:46:40.545" v="5442" actId="1035"/>
          <ac:cxnSpMkLst>
            <pc:docMk/>
            <pc:sldMk cId="3145570684" sldId="470"/>
            <ac:cxnSpMk id="40" creationId="{517E9AC9-4E94-4B7A-964F-5B3AE8E0B380}"/>
          </ac:cxnSpMkLst>
        </pc:cxnChg>
        <pc:cxnChg chg="add del mod">
          <ac:chgData name="김 민호" userId="0f5da431a89d92c6" providerId="LiveId" clId="{0E31A135-5A66-4580-9E31-522458F4B530}" dt="2021-08-01T08:24:39.339" v="3807" actId="478"/>
          <ac:cxnSpMkLst>
            <pc:docMk/>
            <pc:sldMk cId="3145570684" sldId="470"/>
            <ac:cxnSpMk id="42" creationId="{EEB301A8-AF83-4161-973D-DB628E6E57B8}"/>
          </ac:cxnSpMkLst>
        </pc:cxnChg>
        <pc:cxnChg chg="add del mod">
          <ac:chgData name="김 민호" userId="0f5da431a89d92c6" providerId="LiveId" clId="{0E31A135-5A66-4580-9E31-522458F4B530}" dt="2021-08-01T08:24:57.871" v="3811" actId="478"/>
          <ac:cxnSpMkLst>
            <pc:docMk/>
            <pc:sldMk cId="3145570684" sldId="470"/>
            <ac:cxnSpMk id="43" creationId="{05EA6ED7-EB93-41DE-B90F-405EBE86CD45}"/>
          </ac:cxnSpMkLst>
        </pc:cxnChg>
        <pc:cxnChg chg="add mod">
          <ac:chgData name="김 민호" userId="0f5da431a89d92c6" providerId="LiveId" clId="{0E31A135-5A66-4580-9E31-522458F4B530}" dt="2021-08-01T08:46:40.545" v="5442" actId="1035"/>
          <ac:cxnSpMkLst>
            <pc:docMk/>
            <pc:sldMk cId="3145570684" sldId="470"/>
            <ac:cxnSpMk id="49" creationId="{E12007A7-1E12-41D2-AF3A-FDD4FAB51940}"/>
          </ac:cxnSpMkLst>
        </pc:cxnChg>
      </pc:sldChg>
      <pc:sldChg chg="delSp modSp add mod">
        <pc:chgData name="김 민호" userId="0f5da431a89d92c6" providerId="LiveId" clId="{0E31A135-5A66-4580-9E31-522458F4B530}" dt="2021-08-01T08:40:01.922" v="4302"/>
        <pc:sldMkLst>
          <pc:docMk/>
          <pc:sldMk cId="1402907245" sldId="471"/>
        </pc:sldMkLst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" creationId="{603B4CAD-D0E1-4C07-8843-53AF8123C9F9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4" creationId="{FED153EE-32C5-4ABE-8949-625E415259DE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6" creationId="{7B3F35C9-A4BA-4EE5-AE7C-DBF2C76DE075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7" creationId="{5F307E23-9C03-48C8-BDE8-8CB89E34BC65}"/>
          </ac:spMkLst>
        </pc:spChg>
        <pc:spChg chg="mod">
          <ac:chgData name="김 민호" userId="0f5da431a89d92c6" providerId="LiveId" clId="{0E31A135-5A66-4580-9E31-522458F4B530}" dt="2021-08-01T08:40:01.922" v="4302"/>
          <ac:spMkLst>
            <pc:docMk/>
            <pc:sldMk cId="1402907245" sldId="471"/>
            <ac:spMk id="18" creationId="{2E8949A1-89A1-4FA6-ABF2-DDB2ED00352A}"/>
          </ac:spMkLst>
        </pc:spChg>
        <pc:spChg chg="mod">
          <ac:chgData name="김 민호" userId="0f5da431a89d92c6" providerId="LiveId" clId="{0E31A135-5A66-4580-9E31-522458F4B530}" dt="2021-08-01T08:39:18.526" v="4207"/>
          <ac:spMkLst>
            <pc:docMk/>
            <pc:sldMk cId="1402907245" sldId="471"/>
            <ac:spMk id="19" creationId="{BE75AE0E-BF78-4C1D-84E1-D514A7176B01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2" creationId="{3C4EFE26-89E1-47CD-92DC-7AD5942F4D60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3" creationId="{13212C67-AFDA-4A9C-9363-BC57A1923FE9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4" creationId="{354FD48C-736C-4C86-81B0-0990A0EA752B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5" creationId="{8A6A87FB-17A7-47E1-9385-B4321AB85B25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6" creationId="{A7E5806A-D69D-4644-9760-CA1424D64B1F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8" creationId="{FD967549-FC8F-4E4B-B56D-E1B581364A84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39" creationId="{5C4075A1-D30D-4082-BED6-836168573486}"/>
          </ac:spMkLst>
        </pc:spChg>
        <pc:spChg chg="del">
          <ac:chgData name="김 민호" userId="0f5da431a89d92c6" providerId="LiveId" clId="{0E31A135-5A66-4580-9E31-522458F4B530}" dt="2021-08-01T08:25:49.680" v="3822" actId="478"/>
          <ac:spMkLst>
            <pc:docMk/>
            <pc:sldMk cId="1402907245" sldId="471"/>
            <ac:spMk id="41" creationId="{570D0FA2-00B2-479A-AB8E-8B13105D53AC}"/>
          </ac:spMkLst>
        </pc:sp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14" creationId="{4B9B3D66-8C6D-404D-B282-86777E812C5F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15" creationId="{8DDA05F6-7768-4323-9275-5912B1EE38AF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16" creationId="{E7C82C82-7F35-4E16-81D6-DD4F4C7C3C85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1" creationId="{10980E3A-3E2B-436A-89EB-CE9C7CFE37FF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2" creationId="{030435BD-D655-41C9-87D4-F9D772CA616A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4" creationId="{5125DA73-6115-4E7E-8438-481DF86605F5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5" creationId="{CEC5A774-B115-460D-990B-70910F255FD6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6" creationId="{A9AD6E73-ECE3-49A7-BFD7-BAC089040D65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29" creationId="{9D243768-2125-4E3D-98B6-21C9FBCDF697}"/>
          </ac:graphicFrameMkLst>
        </pc:graphicFrameChg>
        <pc:graphicFrameChg chg="del">
          <ac:chgData name="김 민호" userId="0f5da431a89d92c6" providerId="LiveId" clId="{0E31A135-5A66-4580-9E31-522458F4B530}" dt="2021-08-01T08:25:49.680" v="3822" actId="478"/>
          <ac:graphicFrameMkLst>
            <pc:docMk/>
            <pc:sldMk cId="1402907245" sldId="471"/>
            <ac:graphicFrameMk id="31" creationId="{DDD39110-7C34-4B9F-9EA0-997FFA37BFD0}"/>
          </ac:graphicFrameMkLst>
        </pc:graphicFrameChg>
        <pc:cxnChg chg="del mod">
          <ac:chgData name="김 민호" userId="0f5da431a89d92c6" providerId="LiveId" clId="{0E31A135-5A66-4580-9E31-522458F4B530}" dt="2021-08-01T08:25:49.680" v="3822" actId="478"/>
          <ac:cxnSpMkLst>
            <pc:docMk/>
            <pc:sldMk cId="1402907245" sldId="471"/>
            <ac:cxnSpMk id="9" creationId="{26F0BAD2-0B83-4877-8592-39BC71F43623}"/>
          </ac:cxnSpMkLst>
        </pc:cxnChg>
        <pc:cxnChg chg="del mod">
          <ac:chgData name="김 민호" userId="0f5da431a89d92c6" providerId="LiveId" clId="{0E31A135-5A66-4580-9E31-522458F4B530}" dt="2021-08-01T08:25:49.680" v="3822" actId="478"/>
          <ac:cxnSpMkLst>
            <pc:docMk/>
            <pc:sldMk cId="1402907245" sldId="471"/>
            <ac:cxnSpMk id="37" creationId="{AE74FBF0-4560-4B31-A725-32217186091B}"/>
          </ac:cxnSpMkLst>
        </pc:cxnChg>
        <pc:cxnChg chg="del mod">
          <ac:chgData name="김 민호" userId="0f5da431a89d92c6" providerId="LiveId" clId="{0E31A135-5A66-4580-9E31-522458F4B530}" dt="2021-08-01T08:25:49.680" v="3822" actId="478"/>
          <ac:cxnSpMkLst>
            <pc:docMk/>
            <pc:sldMk cId="1402907245" sldId="471"/>
            <ac:cxnSpMk id="40" creationId="{517E9AC9-4E94-4B7A-964F-5B3AE8E0B380}"/>
          </ac:cxnSpMkLst>
        </pc:cxnChg>
        <pc:cxnChg chg="del mod">
          <ac:chgData name="김 민호" userId="0f5da431a89d92c6" providerId="LiveId" clId="{0E31A135-5A66-4580-9E31-522458F4B530}" dt="2021-08-01T08:25:49.680" v="3822" actId="478"/>
          <ac:cxnSpMkLst>
            <pc:docMk/>
            <pc:sldMk cId="1402907245" sldId="471"/>
            <ac:cxnSpMk id="49" creationId="{E12007A7-1E12-41D2-AF3A-FDD4FAB51940}"/>
          </ac:cxnSpMkLst>
        </pc:cxnChg>
      </pc:sldChg>
      <pc:sldChg chg="modSp add del mod">
        <pc:chgData name="김 민호" userId="0f5da431a89d92c6" providerId="LiveId" clId="{0E31A135-5A66-4580-9E31-522458F4B530}" dt="2021-08-01T08:42:30.093" v="4609" actId="20577"/>
        <pc:sldMkLst>
          <pc:docMk/>
          <pc:sldMk cId="3359697131" sldId="472"/>
        </pc:sldMkLst>
        <pc:spChg chg="mod">
          <ac:chgData name="김 민호" userId="0f5da431a89d92c6" providerId="LiveId" clId="{0E31A135-5A66-4580-9E31-522458F4B530}" dt="2021-08-01T08:42:30.093" v="4609" actId="20577"/>
          <ac:spMkLst>
            <pc:docMk/>
            <pc:sldMk cId="3359697131" sldId="472"/>
            <ac:spMk id="19" creationId="{BE75AE0E-BF78-4C1D-84E1-D514A7176B01}"/>
          </ac:spMkLst>
        </pc:spChg>
      </pc:sldChg>
      <pc:sldChg chg="modSp add mod">
        <pc:chgData name="김 민호" userId="0f5da431a89d92c6" providerId="LiveId" clId="{0E31A135-5A66-4580-9E31-522458F4B530}" dt="2021-08-01T08:45:42.742" v="5253"/>
        <pc:sldMkLst>
          <pc:docMk/>
          <pc:sldMk cId="506889403" sldId="473"/>
        </pc:sldMkLst>
        <pc:spChg chg="mod">
          <ac:chgData name="김 민호" userId="0f5da431a89d92c6" providerId="LiveId" clId="{0E31A135-5A66-4580-9E31-522458F4B530}" dt="2021-08-01T08:45:42.742" v="5253"/>
          <ac:spMkLst>
            <pc:docMk/>
            <pc:sldMk cId="506889403" sldId="473"/>
            <ac:spMk id="19" creationId="{BE75AE0E-BF78-4C1D-84E1-D514A7176B01}"/>
          </ac:spMkLst>
        </pc:spChg>
      </pc:sldChg>
      <pc:sldChg chg="modSp add mod">
        <pc:chgData name="김 민호" userId="0f5da431a89d92c6" providerId="LiveId" clId="{0E31A135-5A66-4580-9E31-522458F4B530}" dt="2021-08-01T08:48:01.738" v="5718" actId="313"/>
        <pc:sldMkLst>
          <pc:docMk/>
          <pc:sldMk cId="3139773175" sldId="474"/>
        </pc:sldMkLst>
        <pc:spChg chg="mod">
          <ac:chgData name="김 민호" userId="0f5da431a89d92c6" providerId="LiveId" clId="{0E31A135-5A66-4580-9E31-522458F4B530}" dt="2021-08-01T08:46:00.719" v="5283"/>
          <ac:spMkLst>
            <pc:docMk/>
            <pc:sldMk cId="3139773175" sldId="474"/>
            <ac:spMk id="18" creationId="{2E8949A1-89A1-4FA6-ABF2-DDB2ED00352A}"/>
          </ac:spMkLst>
        </pc:spChg>
        <pc:spChg chg="mod">
          <ac:chgData name="김 민호" userId="0f5da431a89d92c6" providerId="LiveId" clId="{0E31A135-5A66-4580-9E31-522458F4B530}" dt="2021-08-01T08:48:01.738" v="5718" actId="313"/>
          <ac:spMkLst>
            <pc:docMk/>
            <pc:sldMk cId="3139773175" sldId="474"/>
            <ac:spMk id="19" creationId="{BE75AE0E-BF78-4C1D-84E1-D514A7176B01}"/>
          </ac:spMkLst>
        </pc:spChg>
      </pc:sldChg>
      <pc:sldChg chg="addSp delSp modSp add mod modAnim">
        <pc:chgData name="김 민호" userId="0f5da431a89d92c6" providerId="LiveId" clId="{0E31A135-5A66-4580-9E31-522458F4B530}" dt="2021-08-01T09:04:10.696" v="6144" actId="1076"/>
        <pc:sldMkLst>
          <pc:docMk/>
          <pc:sldMk cId="1345285761" sldId="475"/>
        </pc:sldMkLst>
        <pc:spChg chg="add del mod">
          <ac:chgData name="김 민호" userId="0f5da431a89d92c6" providerId="LiveId" clId="{0E31A135-5A66-4580-9E31-522458F4B530}" dt="2021-08-01T08:58:16.301" v="5890" actId="478"/>
          <ac:spMkLst>
            <pc:docMk/>
            <pc:sldMk cId="1345285761" sldId="475"/>
            <ac:spMk id="12" creationId="{9D22D78D-761A-4E67-9B0F-BCAE14A1FEDD}"/>
          </ac:spMkLst>
        </pc:spChg>
        <pc:spChg chg="add del mod">
          <ac:chgData name="김 민호" userId="0f5da431a89d92c6" providerId="LiveId" clId="{0E31A135-5A66-4580-9E31-522458F4B530}" dt="2021-08-01T09:03:05.186" v="6074"/>
          <ac:spMkLst>
            <pc:docMk/>
            <pc:sldMk cId="1345285761" sldId="475"/>
            <ac:spMk id="13" creationId="{DC6B735F-5206-4495-ADE6-9941E0C5D940}"/>
          </ac:spMkLst>
        </pc:spChg>
        <pc:spChg chg="add mod">
          <ac:chgData name="김 민호" userId="0f5da431a89d92c6" providerId="LiveId" clId="{0E31A135-5A66-4580-9E31-522458F4B530}" dt="2021-08-01T09:04:10.696" v="6144" actId="1076"/>
          <ac:spMkLst>
            <pc:docMk/>
            <pc:sldMk cId="1345285761" sldId="475"/>
            <ac:spMk id="14" creationId="{AB401975-1C86-4932-9656-CCF8807EA541}"/>
          </ac:spMkLst>
        </pc:spChg>
        <pc:spChg chg="mod">
          <ac:chgData name="김 민호" userId="0f5da431a89d92c6" providerId="LiveId" clId="{0E31A135-5A66-4580-9E31-522458F4B530}" dt="2021-08-01T08:53:55.315" v="5873"/>
          <ac:spMkLst>
            <pc:docMk/>
            <pc:sldMk cId="1345285761" sldId="475"/>
            <ac:spMk id="19" creationId="{BE75AE0E-BF78-4C1D-84E1-D514A7176B01}"/>
          </ac:spMkLst>
        </pc:spChg>
        <pc:graphicFrameChg chg="add mod modGraphic">
          <ac:chgData name="김 민호" userId="0f5da431a89d92c6" providerId="LiveId" clId="{0E31A135-5A66-4580-9E31-522458F4B530}" dt="2021-08-01T09:03:09.333" v="6082" actId="404"/>
          <ac:graphicFrameMkLst>
            <pc:docMk/>
            <pc:sldMk cId="1345285761" sldId="475"/>
            <ac:graphicFrameMk id="11" creationId="{E4D6AB5C-CD14-4AAA-83B4-1AC6F83C94AA}"/>
          </ac:graphicFrameMkLst>
        </pc:graphicFrameChg>
      </pc:sldChg>
      <pc:sldChg chg="addSp delSp modSp add mod">
        <pc:chgData name="김 민호" userId="0f5da431a89d92c6" providerId="LiveId" clId="{0E31A135-5A66-4580-9E31-522458F4B530}" dt="2021-08-01T09:08:07.245" v="6798" actId="14100"/>
        <pc:sldMkLst>
          <pc:docMk/>
          <pc:sldMk cId="1909679514" sldId="476"/>
        </pc:sldMkLst>
        <pc:spChg chg="del">
          <ac:chgData name="김 민호" userId="0f5da431a89d92c6" providerId="LiveId" clId="{0E31A135-5A66-4580-9E31-522458F4B530}" dt="2021-08-01T09:04:29.272" v="6147" actId="478"/>
          <ac:spMkLst>
            <pc:docMk/>
            <pc:sldMk cId="1909679514" sldId="476"/>
            <ac:spMk id="14" creationId="{AB401975-1C86-4932-9656-CCF8807EA541}"/>
          </ac:spMkLst>
        </pc:spChg>
        <pc:spChg chg="add del">
          <ac:chgData name="김 민호" userId="0f5da431a89d92c6" providerId="LiveId" clId="{0E31A135-5A66-4580-9E31-522458F4B530}" dt="2021-08-01T09:04:32.533" v="6149" actId="22"/>
          <ac:spMkLst>
            <pc:docMk/>
            <pc:sldMk cId="1909679514" sldId="476"/>
            <ac:spMk id="15" creationId="{ABEAC603-9BFA-49EE-B924-6737B11E11D5}"/>
          </ac:spMkLst>
        </pc:spChg>
        <pc:spChg chg="mod">
          <ac:chgData name="김 민호" userId="0f5da431a89d92c6" providerId="LiveId" clId="{0E31A135-5A66-4580-9E31-522458F4B530}" dt="2021-08-01T09:08:07.245" v="6798" actId="14100"/>
          <ac:spMkLst>
            <pc:docMk/>
            <pc:sldMk cId="1909679514" sldId="476"/>
            <ac:spMk id="19" creationId="{BE75AE0E-BF78-4C1D-84E1-D514A7176B01}"/>
          </ac:spMkLst>
        </pc:spChg>
        <pc:graphicFrameChg chg="del">
          <ac:chgData name="김 민호" userId="0f5da431a89d92c6" providerId="LiveId" clId="{0E31A135-5A66-4580-9E31-522458F4B530}" dt="2021-08-01T09:04:28.505" v="6146" actId="478"/>
          <ac:graphicFrameMkLst>
            <pc:docMk/>
            <pc:sldMk cId="1909679514" sldId="476"/>
            <ac:graphicFrameMk id="11" creationId="{E4D6AB5C-CD14-4AAA-83B4-1AC6F83C94AA}"/>
          </ac:graphicFrameMkLst>
        </pc:graphicFrameChg>
      </pc:sldChg>
      <pc:sldChg chg="modSp add mod">
        <pc:chgData name="김 민호" userId="0f5da431a89d92c6" providerId="LiveId" clId="{0E31A135-5A66-4580-9E31-522458F4B530}" dt="2021-08-01T09:09:03.695" v="7069"/>
        <pc:sldMkLst>
          <pc:docMk/>
          <pc:sldMk cId="1708377968" sldId="477"/>
        </pc:sldMkLst>
        <pc:spChg chg="mod">
          <ac:chgData name="김 민호" userId="0f5da431a89d92c6" providerId="LiveId" clId="{0E31A135-5A66-4580-9E31-522458F4B530}" dt="2021-08-01T09:09:03.695" v="7069"/>
          <ac:spMkLst>
            <pc:docMk/>
            <pc:sldMk cId="1708377968" sldId="477"/>
            <ac:spMk id="19" creationId="{BE75AE0E-BF78-4C1D-84E1-D514A7176B01}"/>
          </ac:spMkLst>
        </pc:spChg>
      </pc:sldChg>
      <pc:sldChg chg="modSp add mod">
        <pc:chgData name="김 민호" userId="0f5da431a89d92c6" providerId="LiveId" clId="{0E31A135-5A66-4580-9E31-522458F4B530}" dt="2021-08-01T09:13:20.062" v="7354" actId="403"/>
        <pc:sldMkLst>
          <pc:docMk/>
          <pc:sldMk cId="3103820211" sldId="478"/>
        </pc:sldMkLst>
        <pc:spChg chg="mod">
          <ac:chgData name="김 민호" userId="0f5da431a89d92c6" providerId="LiveId" clId="{0E31A135-5A66-4580-9E31-522458F4B530}" dt="2021-08-01T09:11:14.878" v="7107" actId="6549"/>
          <ac:spMkLst>
            <pc:docMk/>
            <pc:sldMk cId="3103820211" sldId="478"/>
            <ac:spMk id="18" creationId="{2E8949A1-89A1-4FA6-ABF2-DDB2ED00352A}"/>
          </ac:spMkLst>
        </pc:spChg>
        <pc:spChg chg="mod">
          <ac:chgData name="김 민호" userId="0f5da431a89d92c6" providerId="LiveId" clId="{0E31A135-5A66-4580-9E31-522458F4B530}" dt="2021-08-01T09:13:20.062" v="7354" actId="403"/>
          <ac:spMkLst>
            <pc:docMk/>
            <pc:sldMk cId="3103820211" sldId="478"/>
            <ac:spMk id="19" creationId="{BE75AE0E-BF78-4C1D-84E1-D514A7176B01}"/>
          </ac:spMkLst>
        </pc:spChg>
      </pc:sldChg>
      <pc:sldChg chg="modSp add mod">
        <pc:chgData name="김 민호" userId="0f5da431a89d92c6" providerId="LiveId" clId="{0E31A135-5A66-4580-9E31-522458F4B530}" dt="2021-08-01T09:16:55.349" v="7604" actId="14826"/>
        <pc:sldMkLst>
          <pc:docMk/>
          <pc:sldMk cId="3751508759" sldId="479"/>
        </pc:sldMkLst>
        <pc:spChg chg="mod">
          <ac:chgData name="김 민호" userId="0f5da431a89d92c6" providerId="LiveId" clId="{0E31A135-5A66-4580-9E31-522458F4B530}" dt="2021-08-01T09:16:16.597" v="7576"/>
          <ac:spMkLst>
            <pc:docMk/>
            <pc:sldMk cId="3751508759" sldId="479"/>
            <ac:spMk id="5" creationId="{00000000-0000-0000-0000-000000000000}"/>
          </ac:spMkLst>
        </pc:spChg>
        <pc:spChg chg="mod">
          <ac:chgData name="김 민호" userId="0f5da431a89d92c6" providerId="LiveId" clId="{0E31A135-5A66-4580-9E31-522458F4B530}" dt="2021-08-01T09:16:32.468" v="7603" actId="20577"/>
          <ac:spMkLst>
            <pc:docMk/>
            <pc:sldMk cId="3751508759" sldId="479"/>
            <ac:spMk id="22" creationId="{F823846F-3B7C-443B-893A-9365AC7FF82C}"/>
          </ac:spMkLst>
        </pc:spChg>
        <pc:spChg chg="mod">
          <ac:chgData name="김 민호" userId="0f5da431a89d92c6" providerId="LiveId" clId="{0E31A135-5A66-4580-9E31-522458F4B530}" dt="2021-08-01T09:16:17.225" v="7578" actId="20577"/>
          <ac:spMkLst>
            <pc:docMk/>
            <pc:sldMk cId="3751508759" sldId="479"/>
            <ac:spMk id="27" creationId="{00000000-0000-0000-0000-000000000000}"/>
          </ac:spMkLst>
        </pc:spChg>
        <pc:picChg chg="mod">
          <ac:chgData name="김 민호" userId="0f5da431a89d92c6" providerId="LiveId" clId="{0E31A135-5A66-4580-9E31-522458F4B530}" dt="2021-08-01T09:16:55.349" v="7604" actId="14826"/>
          <ac:picMkLst>
            <pc:docMk/>
            <pc:sldMk cId="3751508759" sldId="479"/>
            <ac:picMk id="4" creationId="{CA7C1811-C72E-4479-8B16-D8E5102D7BA5}"/>
          </ac:picMkLst>
        </pc:picChg>
      </pc:sldChg>
    </pc:docChg>
  </pc:docChgLst>
  <pc:docChgLst>
    <pc:chgData name="김 민호" userId="0f5da431a89d92c6" providerId="LiveId" clId="{3F16F09E-2915-4DD7-A454-B103D2A46577}"/>
    <pc:docChg chg="undo redo custSel addSld delSld modSld">
      <pc:chgData name="김 민호" userId="0f5da431a89d92c6" providerId="LiveId" clId="{3F16F09E-2915-4DD7-A454-B103D2A46577}" dt="2021-07-29T14:54:07.141" v="7574" actId="113"/>
      <pc:docMkLst>
        <pc:docMk/>
      </pc:docMkLst>
      <pc:sldChg chg="modSp mod">
        <pc:chgData name="김 민호" userId="0f5da431a89d92c6" providerId="LiveId" clId="{3F16F09E-2915-4DD7-A454-B103D2A46577}" dt="2021-07-29T05:51:11.158" v="8" actId="20577"/>
        <pc:sldMkLst>
          <pc:docMk/>
          <pc:sldMk cId="3251664893" sldId="257"/>
        </pc:sldMkLst>
        <pc:spChg chg="mod">
          <ac:chgData name="김 민호" userId="0f5da431a89d92c6" providerId="LiveId" clId="{3F16F09E-2915-4DD7-A454-B103D2A46577}" dt="2021-07-29T05:51:11.158" v="8" actId="20577"/>
          <ac:spMkLst>
            <pc:docMk/>
            <pc:sldMk cId="3251664893" sldId="257"/>
            <ac:spMk id="27" creationId="{00000000-0000-0000-0000-000000000000}"/>
          </ac:spMkLst>
        </pc:spChg>
        <pc:spChg chg="mod">
          <ac:chgData name="김 민호" userId="0f5da431a89d92c6" providerId="LiveId" clId="{3F16F09E-2915-4DD7-A454-B103D2A46577}" dt="2021-07-29T05:51:10.036" v="6"/>
          <ac:spMkLst>
            <pc:docMk/>
            <pc:sldMk cId="3251664893" sldId="257"/>
            <ac:spMk id="58" creationId="{42F2F1C9-3848-42F6-A2F7-98F2F240BEE4}"/>
          </ac:spMkLst>
        </pc:spChg>
      </pc:sldChg>
      <pc:sldChg chg="modSp mod">
        <pc:chgData name="김 민호" userId="0f5da431a89d92c6" providerId="LiveId" clId="{3F16F09E-2915-4DD7-A454-B103D2A46577}" dt="2021-07-29T14:45:13.393" v="6930" actId="20577"/>
        <pc:sldMkLst>
          <pc:docMk/>
          <pc:sldMk cId="3927890695" sldId="265"/>
        </pc:sldMkLst>
        <pc:spChg chg="mod">
          <ac:chgData name="김 민호" userId="0f5da431a89d92c6" providerId="LiveId" clId="{3F16F09E-2915-4DD7-A454-B103D2A46577}" dt="2021-07-29T05:56:16.460" v="22"/>
          <ac:spMkLst>
            <pc:docMk/>
            <pc:sldMk cId="3927890695" sldId="265"/>
            <ac:spMk id="5" creationId="{00000000-0000-0000-0000-000000000000}"/>
          </ac:spMkLst>
        </pc:spChg>
        <pc:spChg chg="mod">
          <ac:chgData name="김 민호" userId="0f5da431a89d92c6" providerId="LiveId" clId="{3F16F09E-2915-4DD7-A454-B103D2A46577}" dt="2021-07-29T05:56:17.222" v="24" actId="20577"/>
          <ac:spMkLst>
            <pc:docMk/>
            <pc:sldMk cId="3927890695" sldId="265"/>
            <ac:spMk id="27" creationId="{00000000-0000-0000-0000-000000000000}"/>
          </ac:spMkLst>
        </pc:spChg>
        <pc:spChg chg="mod">
          <ac:chgData name="김 민호" userId="0f5da431a89d92c6" providerId="LiveId" clId="{3F16F09E-2915-4DD7-A454-B103D2A46577}" dt="2021-07-29T05:56:19.696" v="32" actId="20577"/>
          <ac:spMkLst>
            <pc:docMk/>
            <pc:sldMk cId="3927890695" sldId="265"/>
            <ac:spMk id="38" creationId="{87E92EDE-4755-40AB-9DC4-A0FA7D980FC9}"/>
          </ac:spMkLst>
        </pc:spChg>
        <pc:spChg chg="mod">
          <ac:chgData name="김 민호" userId="0f5da431a89d92c6" providerId="LiveId" clId="{3F16F09E-2915-4DD7-A454-B103D2A46577}" dt="2021-07-29T05:56:27.878" v="52" actId="1076"/>
          <ac:spMkLst>
            <pc:docMk/>
            <pc:sldMk cId="3927890695" sldId="265"/>
            <ac:spMk id="51" creationId="{2C3C5E87-F7FA-4B99-9391-3A3477749CDE}"/>
          </ac:spMkLst>
        </pc:spChg>
        <pc:spChg chg="mod">
          <ac:chgData name="김 민호" userId="0f5da431a89d92c6" providerId="LiveId" clId="{3F16F09E-2915-4DD7-A454-B103D2A46577}" dt="2021-07-29T05:56:57.576" v="157"/>
          <ac:spMkLst>
            <pc:docMk/>
            <pc:sldMk cId="3927890695" sldId="265"/>
            <ac:spMk id="54" creationId="{1AB0A7F1-99AB-4DFB-B625-3F7340D09E3E}"/>
          </ac:spMkLst>
        </pc:spChg>
        <pc:spChg chg="mod">
          <ac:chgData name="김 민호" userId="0f5da431a89d92c6" providerId="LiveId" clId="{3F16F09E-2915-4DD7-A454-B103D2A46577}" dt="2021-07-29T14:45:13.393" v="6930" actId="20577"/>
          <ac:spMkLst>
            <pc:docMk/>
            <pc:sldMk cId="3927890695" sldId="265"/>
            <ac:spMk id="57" creationId="{32D6D297-7355-4BE3-9D2A-E192B8DC9051}"/>
          </ac:spMkLst>
        </pc:spChg>
        <pc:spChg chg="mod">
          <ac:chgData name="김 민호" userId="0f5da431a89d92c6" providerId="LiveId" clId="{3F16F09E-2915-4DD7-A454-B103D2A46577}" dt="2021-07-29T05:56:52.211" v="139"/>
          <ac:spMkLst>
            <pc:docMk/>
            <pc:sldMk cId="3927890695" sldId="265"/>
            <ac:spMk id="58" creationId="{317DA1EC-F67E-4153-A8DB-B76D247479AA}"/>
          </ac:spMkLst>
        </pc:spChg>
      </pc:sldChg>
      <pc:sldChg chg="delSp modSp mod">
        <pc:chgData name="김 민호" userId="0f5da431a89d92c6" providerId="LiveId" clId="{3F16F09E-2915-4DD7-A454-B103D2A46577}" dt="2021-07-29T07:49:41.106" v="3349"/>
        <pc:sldMkLst>
          <pc:docMk/>
          <pc:sldMk cId="411984489" sldId="330"/>
        </pc:sldMkLst>
        <pc:spChg chg="mod">
          <ac:chgData name="김 민호" userId="0f5da431a89d92c6" providerId="LiveId" clId="{3F16F09E-2915-4DD7-A454-B103D2A46577}" dt="2021-07-29T05:58:29.191" v="235"/>
          <ac:spMkLst>
            <pc:docMk/>
            <pc:sldMk cId="411984489" sldId="330"/>
            <ac:spMk id="5" creationId="{00000000-0000-0000-0000-000000000000}"/>
          </ac:spMkLst>
        </pc:spChg>
        <pc:spChg chg="mod">
          <ac:chgData name="김 민호" userId="0f5da431a89d92c6" providerId="LiveId" clId="{3F16F09E-2915-4DD7-A454-B103D2A46577}" dt="2021-07-29T07:49:41.106" v="3349"/>
          <ac:spMkLst>
            <pc:docMk/>
            <pc:sldMk cId="411984489" sldId="330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05:58:34.267" v="251" actId="20577"/>
          <ac:spMkLst>
            <pc:docMk/>
            <pc:sldMk cId="411984489" sldId="330"/>
            <ac:spMk id="22" creationId="{F823846F-3B7C-443B-893A-9365AC7FF82C}"/>
          </ac:spMkLst>
        </pc:spChg>
        <pc:spChg chg="mod">
          <ac:chgData name="김 민호" userId="0f5da431a89d92c6" providerId="LiveId" clId="{3F16F09E-2915-4DD7-A454-B103D2A46577}" dt="2021-07-29T05:58:30.043" v="237" actId="20577"/>
          <ac:spMkLst>
            <pc:docMk/>
            <pc:sldMk cId="411984489" sldId="330"/>
            <ac:spMk id="27" creationId="{00000000-0000-0000-0000-000000000000}"/>
          </ac:spMkLst>
        </pc:spChg>
        <pc:spChg chg="mod">
          <ac:chgData name="김 민호" userId="0f5da431a89d92c6" providerId="LiveId" clId="{3F16F09E-2915-4DD7-A454-B103D2A46577}" dt="2021-07-29T05:58:21.754" v="228" actId="20577"/>
          <ac:spMkLst>
            <pc:docMk/>
            <pc:sldMk cId="411984489" sldId="330"/>
            <ac:spMk id="58" creationId="{42F2F1C9-3848-42F6-A2F7-98F2F240BEE4}"/>
          </ac:spMkLst>
        </pc:spChg>
        <pc:grpChg chg="del">
          <ac:chgData name="김 민호" userId="0f5da431a89d92c6" providerId="LiveId" clId="{3F16F09E-2915-4DD7-A454-B103D2A46577}" dt="2021-07-29T05:58:56.434" v="384" actId="478"/>
          <ac:grpSpMkLst>
            <pc:docMk/>
            <pc:sldMk cId="411984489" sldId="330"/>
            <ac:grpSpMk id="6" creationId="{F7FF1B8A-8894-40AB-A5ED-603464175758}"/>
          </ac:grpSpMkLst>
        </pc:grp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14" creationId="{D5A94370-25BA-483E-89A4-CB45B9A78212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23" creationId="{24DCDE1A-B668-43C9-A4DE-16505F0A416B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3" creationId="{F71FD0DD-2F66-4358-8B5B-B5F0C1E62B25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4" creationId="{7161C063-03A9-4CD7-A829-7CCE1C0039C0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5" creationId="{3A44FD07-93C9-4C1B-9323-30F51D2288BF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6" creationId="{BDF8BCDB-F40C-492E-9A8A-C34368356EA9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7" creationId="{EBA0212C-7DCA-4344-B912-1F07EC365DED}"/>
          </ac:cxnSpMkLst>
        </pc:cxnChg>
        <pc:cxnChg chg="mod">
          <ac:chgData name="김 민호" userId="0f5da431a89d92c6" providerId="LiveId" clId="{3F16F09E-2915-4DD7-A454-B103D2A46577}" dt="2021-07-29T05:58:56.434" v="384" actId="478"/>
          <ac:cxnSpMkLst>
            <pc:docMk/>
            <pc:sldMk cId="411984489" sldId="330"/>
            <ac:cxnSpMk id="38" creationId="{A62CA82D-71B1-4817-B1A5-76C2AE1A43E6}"/>
          </ac:cxnSpMkLst>
        </pc:cxnChg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719919010" sldId="404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659016759" sldId="405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186650461" sldId="406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829176697" sldId="407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721986880" sldId="408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260515879" sldId="409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639806405" sldId="410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841115590" sldId="411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906775030" sldId="412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392960080" sldId="413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233230665" sldId="414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460352449" sldId="416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791823798" sldId="417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972441212" sldId="418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131393286" sldId="419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758977876" sldId="420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058274391" sldId="421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387278135" sldId="422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937453858" sldId="423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377649646" sldId="424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4149213723" sldId="425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3309083505" sldId="426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618808518" sldId="427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518934543" sldId="429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185545617" sldId="430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242235309" sldId="431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118785263" sldId="432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445998391" sldId="433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592972150" sldId="434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67648602" sldId="435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4273101127" sldId="436"/>
        </pc:sldMkLst>
      </pc:sldChg>
      <pc:sldChg chg="del">
        <pc:chgData name="김 민호" userId="0f5da431a89d92c6" providerId="LiveId" clId="{3F16F09E-2915-4DD7-A454-B103D2A46577}" dt="2021-07-29T14:49:13.932" v="7321" actId="47"/>
        <pc:sldMkLst>
          <pc:docMk/>
          <pc:sldMk cId="2566737689" sldId="437"/>
        </pc:sldMkLst>
      </pc:sldChg>
      <pc:sldChg chg="addSp delSp modSp add mod">
        <pc:chgData name="김 민호" userId="0f5da431a89d92c6" providerId="LiveId" clId="{3F16F09E-2915-4DD7-A454-B103D2A46577}" dt="2021-07-29T06:18:30.612" v="1029"/>
        <pc:sldMkLst>
          <pc:docMk/>
          <pc:sldMk cId="181872734" sldId="438"/>
        </pc:sldMkLst>
        <pc:spChg chg="mod">
          <ac:chgData name="김 민호" userId="0f5da431a89d92c6" providerId="LiveId" clId="{3F16F09E-2915-4DD7-A454-B103D2A46577}" dt="2021-07-29T06:07:16.289" v="986" actId="20577"/>
          <ac:spMkLst>
            <pc:docMk/>
            <pc:sldMk cId="181872734" sldId="438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05:59:47.571" v="522"/>
          <ac:spMkLst>
            <pc:docMk/>
            <pc:sldMk cId="181872734" sldId="438"/>
            <ac:spMk id="22" creationId="{F823846F-3B7C-443B-893A-9365AC7FF82C}"/>
          </ac:spMkLst>
        </pc:spChg>
        <pc:graphicFrameChg chg="add mod modGraphic">
          <ac:chgData name="김 민호" userId="0f5da431a89d92c6" providerId="LiveId" clId="{3F16F09E-2915-4DD7-A454-B103D2A46577}" dt="2021-07-29T06:11:01.457" v="1003" actId="1076"/>
          <ac:graphicFrameMkLst>
            <pc:docMk/>
            <pc:sldMk cId="181872734" sldId="438"/>
            <ac:graphicFrameMk id="11" creationId="{6D6EA841-5404-45F1-9736-DA78B2C2381A}"/>
          </ac:graphicFrameMkLst>
        </pc:graphicFrameChg>
        <pc:graphicFrameChg chg="add del mod">
          <ac:chgData name="김 민호" userId="0f5da431a89d92c6" providerId="LiveId" clId="{3F16F09E-2915-4DD7-A454-B103D2A46577}" dt="2021-07-29T06:14:47.038" v="1027" actId="478"/>
          <ac:graphicFrameMkLst>
            <pc:docMk/>
            <pc:sldMk cId="181872734" sldId="438"/>
            <ac:graphicFrameMk id="12" creationId="{420B6CB3-F584-4F2E-B568-5319FCC99D1C}"/>
          </ac:graphicFrameMkLst>
        </pc:graphicFrameChg>
        <pc:graphicFrameChg chg="add mod modGraphic">
          <ac:chgData name="김 민호" userId="0f5da431a89d92c6" providerId="LiveId" clId="{3F16F09E-2915-4DD7-A454-B103D2A46577}" dt="2021-07-29T06:11:13.443" v="1013" actId="20577"/>
          <ac:graphicFrameMkLst>
            <pc:docMk/>
            <pc:sldMk cId="181872734" sldId="438"/>
            <ac:graphicFrameMk id="14" creationId="{7B41A055-0B61-47B9-92FB-DF5BBE09DF0D}"/>
          </ac:graphicFrameMkLst>
        </pc:graphicFrameChg>
        <pc:cxnChg chg="add mod">
          <ac:chgData name="김 민호" userId="0f5da431a89d92c6" providerId="LiveId" clId="{3F16F09E-2915-4DD7-A454-B103D2A46577}" dt="2021-07-29T06:13:03.544" v="1026" actId="1076"/>
          <ac:cxnSpMkLst>
            <pc:docMk/>
            <pc:sldMk cId="181872734" sldId="438"/>
            <ac:cxnSpMk id="15" creationId="{C52EACF1-CE79-41DC-96AA-6E058F13E4B1}"/>
          </ac:cxnSpMkLst>
        </pc:cxnChg>
        <pc:cxnChg chg="add del mod">
          <ac:chgData name="김 민호" userId="0f5da431a89d92c6" providerId="LiveId" clId="{3F16F09E-2915-4DD7-A454-B103D2A46577}" dt="2021-07-29T06:12:51.588" v="1024" actId="478"/>
          <ac:cxnSpMkLst>
            <pc:docMk/>
            <pc:sldMk cId="181872734" sldId="438"/>
            <ac:cxnSpMk id="17" creationId="{AA93FBBA-35E1-4FEA-8AE4-535F33514598}"/>
          </ac:cxnSpMkLst>
        </pc:cxnChg>
        <pc:cxnChg chg="add mod">
          <ac:chgData name="김 민호" userId="0f5da431a89d92c6" providerId="LiveId" clId="{3F16F09E-2915-4DD7-A454-B103D2A46577}" dt="2021-07-29T06:12:58.129" v="1025" actId="571"/>
          <ac:cxnSpMkLst>
            <pc:docMk/>
            <pc:sldMk cId="181872734" sldId="438"/>
            <ac:cxnSpMk id="23" creationId="{2E280F8A-C782-4C35-9BE2-1247882BF711}"/>
          </ac:cxnSpMkLst>
        </pc:cxnChg>
        <pc:cxnChg chg="add del mod">
          <ac:chgData name="김 민호" userId="0f5da431a89d92c6" providerId="LiveId" clId="{3F16F09E-2915-4DD7-A454-B103D2A46577}" dt="2021-07-29T06:18:30.612" v="1029"/>
          <ac:cxnSpMkLst>
            <pc:docMk/>
            <pc:sldMk cId="181872734" sldId="438"/>
            <ac:cxnSpMk id="24" creationId="{1E6FBE4C-37F6-44BF-9C3B-6ED3DCE4625E}"/>
          </ac:cxnSpMkLst>
        </pc:cxnChg>
      </pc:sldChg>
      <pc:sldChg chg="addSp delSp modSp add del mod">
        <pc:chgData name="김 민호" userId="0f5da431a89d92c6" providerId="LiveId" clId="{3F16F09E-2915-4DD7-A454-B103D2A46577}" dt="2021-07-29T07:04:15.705" v="1611" actId="47"/>
        <pc:sldMkLst>
          <pc:docMk/>
          <pc:sldMk cId="1611677376" sldId="439"/>
        </pc:sldMkLst>
        <pc:spChg chg="mod">
          <ac:chgData name="김 민호" userId="0f5da431a89d92c6" providerId="LiveId" clId="{3F16F09E-2915-4DD7-A454-B103D2A46577}" dt="2021-07-29T06:20:24.176" v="1154"/>
          <ac:spMkLst>
            <pc:docMk/>
            <pc:sldMk cId="1611677376" sldId="439"/>
            <ac:spMk id="13" creationId="{5089CA66-C5BB-4FE9-B569-22BFB097C4E9}"/>
          </ac:spMkLst>
        </pc:spChg>
        <pc:spChg chg="add del mod">
          <ac:chgData name="김 민호" userId="0f5da431a89d92c6" providerId="LiveId" clId="{3F16F09E-2915-4DD7-A454-B103D2A46577}" dt="2021-07-29T06:45:42.519" v="1508" actId="478"/>
          <ac:spMkLst>
            <pc:docMk/>
            <pc:sldMk cId="1611677376" sldId="439"/>
            <ac:spMk id="17" creationId="{D649D754-42A9-43F4-B58F-256682F56F2F}"/>
          </ac:spMkLst>
        </pc:spChg>
        <pc:spChg chg="mod">
          <ac:chgData name="김 민호" userId="0f5da431a89d92c6" providerId="LiveId" clId="{3F16F09E-2915-4DD7-A454-B103D2A46577}" dt="2021-07-29T06:18:48.344" v="1070"/>
          <ac:spMkLst>
            <pc:docMk/>
            <pc:sldMk cId="1611677376" sldId="439"/>
            <ac:spMk id="22" creationId="{F823846F-3B7C-443B-893A-9365AC7FF82C}"/>
          </ac:spMkLst>
        </pc:spChg>
        <pc:spChg chg="mod">
          <ac:chgData name="김 민호" userId="0f5da431a89d92c6" providerId="LiveId" clId="{3F16F09E-2915-4DD7-A454-B103D2A46577}" dt="2021-07-29T06:18:41.715" v="1053"/>
          <ac:spMkLst>
            <pc:docMk/>
            <pc:sldMk cId="1611677376" sldId="439"/>
            <ac:spMk id="58" creationId="{42F2F1C9-3848-42F6-A2F7-98F2F240BEE4}"/>
          </ac:spMkLst>
        </pc:spChg>
        <pc:graphicFrameChg chg="del">
          <ac:chgData name="김 민호" userId="0f5da431a89d92c6" providerId="LiveId" clId="{3F16F09E-2915-4DD7-A454-B103D2A46577}" dt="2021-07-29T06:20:25.489" v="1155" actId="478"/>
          <ac:graphicFrameMkLst>
            <pc:docMk/>
            <pc:sldMk cId="1611677376" sldId="439"/>
            <ac:graphicFrameMk id="11" creationId="{6D6EA841-5404-45F1-9736-DA78B2C2381A}"/>
          </ac:graphicFrameMkLst>
        </pc:graphicFrameChg>
        <pc:graphicFrameChg chg="del">
          <ac:chgData name="김 민호" userId="0f5da431a89d92c6" providerId="LiveId" clId="{3F16F09E-2915-4DD7-A454-B103D2A46577}" dt="2021-07-29T06:20:25.489" v="1155" actId="478"/>
          <ac:graphicFrameMkLst>
            <pc:docMk/>
            <pc:sldMk cId="1611677376" sldId="439"/>
            <ac:graphicFrameMk id="14" creationId="{7B41A055-0B61-47B9-92FB-DF5BBE09DF0D}"/>
          </ac:graphicFrameMkLst>
        </pc:graphicFrameChg>
        <pc:graphicFrameChg chg="add mod modGraphic">
          <ac:chgData name="김 민호" userId="0f5da431a89d92c6" providerId="LiveId" clId="{3F16F09E-2915-4DD7-A454-B103D2A46577}" dt="2021-07-29T06:45:40.932" v="1507" actId="1076"/>
          <ac:graphicFrameMkLst>
            <pc:docMk/>
            <pc:sldMk cId="1611677376" sldId="439"/>
            <ac:graphicFrameMk id="16" creationId="{38727987-35A3-43CC-A8BF-1ACBE3E98DB3}"/>
          </ac:graphicFrameMkLst>
        </pc:graphicFrameChg>
        <pc:cxnChg chg="del">
          <ac:chgData name="김 민호" userId="0f5da431a89d92c6" providerId="LiveId" clId="{3F16F09E-2915-4DD7-A454-B103D2A46577}" dt="2021-07-29T06:20:25.489" v="1155" actId="478"/>
          <ac:cxnSpMkLst>
            <pc:docMk/>
            <pc:sldMk cId="1611677376" sldId="439"/>
            <ac:cxnSpMk id="15" creationId="{C52EACF1-CE79-41DC-96AA-6E058F13E4B1}"/>
          </ac:cxnSpMkLst>
        </pc:cxnChg>
        <pc:cxnChg chg="del">
          <ac:chgData name="김 민호" userId="0f5da431a89d92c6" providerId="LiveId" clId="{3F16F09E-2915-4DD7-A454-B103D2A46577}" dt="2021-07-29T06:20:25.489" v="1155" actId="478"/>
          <ac:cxnSpMkLst>
            <pc:docMk/>
            <pc:sldMk cId="1611677376" sldId="439"/>
            <ac:cxnSpMk id="23" creationId="{2E280F8A-C782-4C35-9BE2-1247882BF711}"/>
          </ac:cxnSpMkLst>
        </pc:cxnChg>
      </pc:sldChg>
      <pc:sldChg chg="add del">
        <pc:chgData name="김 민호" userId="0f5da431a89d92c6" providerId="LiveId" clId="{3F16F09E-2915-4DD7-A454-B103D2A46577}" dt="2021-07-29T07:04:15.927" v="1612" actId="47"/>
        <pc:sldMkLst>
          <pc:docMk/>
          <pc:sldMk cId="4194397305" sldId="440"/>
        </pc:sldMkLst>
      </pc:sldChg>
      <pc:sldChg chg="addSp delSp modSp add mod">
        <pc:chgData name="김 민호" userId="0f5da431a89d92c6" providerId="LiveId" clId="{3F16F09E-2915-4DD7-A454-B103D2A46577}" dt="2021-07-29T07:18:35.710" v="1878" actId="171"/>
        <pc:sldMkLst>
          <pc:docMk/>
          <pc:sldMk cId="2825718770" sldId="441"/>
        </pc:sldMkLst>
        <pc:spChg chg="mod">
          <ac:chgData name="김 민호" userId="0f5da431a89d92c6" providerId="LiveId" clId="{3F16F09E-2915-4DD7-A454-B103D2A46577}" dt="2021-07-29T06:57:15.089" v="1592"/>
          <ac:spMkLst>
            <pc:docMk/>
            <pc:sldMk cId="2825718770" sldId="441"/>
            <ac:spMk id="13" creationId="{5089CA66-C5BB-4FE9-B569-22BFB097C4E9}"/>
          </ac:spMkLst>
        </pc:spChg>
        <pc:spChg chg="add del mod">
          <ac:chgData name="김 민호" userId="0f5da431a89d92c6" providerId="LiveId" clId="{3F16F09E-2915-4DD7-A454-B103D2A46577}" dt="2021-07-29T06:58:13.520" v="1607" actId="478"/>
          <ac:spMkLst>
            <pc:docMk/>
            <pc:sldMk cId="2825718770" sldId="441"/>
            <ac:spMk id="14" creationId="{DAE235F2-675B-4CED-90D7-0081EC4AED2A}"/>
          </ac:spMkLst>
        </pc:spChg>
        <pc:spChg chg="add mod ord">
          <ac:chgData name="김 민호" userId="0f5da431a89d92c6" providerId="LiveId" clId="{3F16F09E-2915-4DD7-A454-B103D2A46577}" dt="2021-07-29T07:18:35.710" v="1878" actId="171"/>
          <ac:spMkLst>
            <pc:docMk/>
            <pc:sldMk cId="2825718770" sldId="441"/>
            <ac:spMk id="17" creationId="{BCA353DE-5A44-4538-AD45-0F6DCFC22BAA}"/>
          </ac:spMkLst>
        </pc:spChg>
        <pc:spChg chg="mod">
          <ac:chgData name="김 민호" userId="0f5da431a89d92c6" providerId="LiveId" clId="{3F16F09E-2915-4DD7-A454-B103D2A46577}" dt="2021-07-29T07:04:32.701" v="1634" actId="20577"/>
          <ac:spMkLst>
            <pc:docMk/>
            <pc:sldMk cId="2825718770" sldId="441"/>
            <ac:spMk id="22" creationId="{F823846F-3B7C-443B-893A-9365AC7FF82C}"/>
          </ac:spMkLst>
        </pc:spChg>
        <pc:graphicFrameChg chg="del modGraphic">
          <ac:chgData name="김 민호" userId="0f5da431a89d92c6" providerId="LiveId" clId="{3F16F09E-2915-4DD7-A454-B103D2A46577}" dt="2021-07-29T06:57:18.419" v="1594" actId="478"/>
          <ac:graphicFrameMkLst>
            <pc:docMk/>
            <pc:sldMk cId="2825718770" sldId="441"/>
            <ac:graphicFrameMk id="16" creationId="{38727987-35A3-43CC-A8BF-1ACBE3E98DB3}"/>
          </ac:graphicFrameMkLst>
        </pc:graphicFrameChg>
        <pc:picChg chg="add mod ord">
          <ac:chgData name="김 민호" userId="0f5da431a89d92c6" providerId="LiveId" clId="{3F16F09E-2915-4DD7-A454-B103D2A46577}" dt="2021-07-29T07:18:25.110" v="1875" actId="14826"/>
          <ac:picMkLst>
            <pc:docMk/>
            <pc:sldMk cId="2825718770" sldId="441"/>
            <ac:picMk id="4" creationId="{509F137A-787A-41F1-BA45-CE06275B14FC}"/>
          </ac:picMkLst>
        </pc:picChg>
        <pc:picChg chg="add del mod">
          <ac:chgData name="김 민호" userId="0f5da431a89d92c6" providerId="LiveId" clId="{3F16F09E-2915-4DD7-A454-B103D2A46577}" dt="2021-07-29T06:57:53.745" v="1600" actId="478"/>
          <ac:picMkLst>
            <pc:docMk/>
            <pc:sldMk cId="2825718770" sldId="441"/>
            <ac:picMk id="12" creationId="{64961A6C-19C2-4A96-B24B-DC6435D9F55C}"/>
          </ac:picMkLst>
        </pc:picChg>
      </pc:sldChg>
      <pc:sldChg chg="delSp modSp add mod">
        <pc:chgData name="김 민호" userId="0f5da431a89d92c6" providerId="LiveId" clId="{3F16F09E-2915-4DD7-A454-B103D2A46577}" dt="2021-07-29T07:17:00.209" v="1869"/>
        <pc:sldMkLst>
          <pc:docMk/>
          <pc:sldMk cId="3312852063" sldId="442"/>
        </pc:sldMkLst>
        <pc:spChg chg="mod">
          <ac:chgData name="김 민호" userId="0f5da431a89d92c6" providerId="LiveId" clId="{3F16F09E-2915-4DD7-A454-B103D2A46577}" dt="2021-07-29T07:17:00.209" v="1869"/>
          <ac:spMkLst>
            <pc:docMk/>
            <pc:sldMk cId="3312852063" sldId="442"/>
            <ac:spMk id="13" creationId="{5089CA66-C5BB-4FE9-B569-22BFB097C4E9}"/>
          </ac:spMkLst>
        </pc:spChg>
        <pc:picChg chg="del">
          <ac:chgData name="김 민호" userId="0f5da431a89d92c6" providerId="LiveId" clId="{3F16F09E-2915-4DD7-A454-B103D2A46577}" dt="2021-07-29T07:04:20.194" v="1614" actId="478"/>
          <ac:picMkLst>
            <pc:docMk/>
            <pc:sldMk cId="3312852063" sldId="442"/>
            <ac:picMk id="4" creationId="{509F137A-787A-41F1-BA45-CE06275B14FC}"/>
          </ac:picMkLst>
        </pc:picChg>
      </pc:sldChg>
      <pc:sldChg chg="addSp modSp add mod">
        <pc:chgData name="김 민호" userId="0f5da431a89d92c6" providerId="LiveId" clId="{3F16F09E-2915-4DD7-A454-B103D2A46577}" dt="2021-07-29T13:56:26.624" v="3692" actId="1076"/>
        <pc:sldMkLst>
          <pc:docMk/>
          <pc:sldMk cId="3203993719" sldId="443"/>
        </pc:sldMkLst>
        <pc:spChg chg="add mod">
          <ac:chgData name="김 민호" userId="0f5da431a89d92c6" providerId="LiveId" clId="{3F16F09E-2915-4DD7-A454-B103D2A46577}" dt="2021-07-29T07:18:07.429" v="1874" actId="207"/>
          <ac:spMkLst>
            <pc:docMk/>
            <pc:sldMk cId="3203993719" sldId="443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07:23:48.724" v="2092"/>
          <ac:spMkLst>
            <pc:docMk/>
            <pc:sldMk cId="3203993719" sldId="443"/>
            <ac:spMk id="13" creationId="{5089CA66-C5BB-4FE9-B569-22BFB097C4E9}"/>
          </ac:spMkLst>
        </pc:spChg>
        <pc:spChg chg="add mod">
          <ac:chgData name="김 민호" userId="0f5da431a89d92c6" providerId="LiveId" clId="{3F16F09E-2915-4DD7-A454-B103D2A46577}" dt="2021-07-29T13:56:26.624" v="3692" actId="1076"/>
          <ac:spMkLst>
            <pc:docMk/>
            <pc:sldMk cId="3203993719" sldId="443"/>
            <ac:spMk id="14" creationId="{3800724A-A3E2-4AAA-88F1-20B3C87C7A61}"/>
          </ac:spMkLst>
        </pc:spChg>
        <pc:spChg chg="mod">
          <ac:chgData name="김 민호" userId="0f5da431a89d92c6" providerId="LiveId" clId="{3F16F09E-2915-4DD7-A454-B103D2A46577}" dt="2021-07-29T07:23:18.231" v="2061"/>
          <ac:spMkLst>
            <pc:docMk/>
            <pc:sldMk cId="3203993719" sldId="443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07:17:50.945" v="1871" actId="14826"/>
          <ac:picMkLst>
            <pc:docMk/>
            <pc:sldMk cId="3203993719" sldId="443"/>
            <ac:picMk id="4" creationId="{509F137A-787A-41F1-BA45-CE06275B14FC}"/>
          </ac:picMkLst>
        </pc:picChg>
      </pc:sldChg>
      <pc:sldChg chg="modSp add mod">
        <pc:chgData name="김 민호" userId="0f5da431a89d92c6" providerId="LiveId" clId="{3F16F09E-2915-4DD7-A454-B103D2A46577}" dt="2021-07-29T07:26:49.507" v="2480"/>
        <pc:sldMkLst>
          <pc:docMk/>
          <pc:sldMk cId="412694880" sldId="444"/>
        </pc:sldMkLst>
        <pc:spChg chg="mod">
          <ac:chgData name="김 민호" userId="0f5da431a89d92c6" providerId="LiveId" clId="{3F16F09E-2915-4DD7-A454-B103D2A46577}" dt="2021-07-29T07:26:49.507" v="2480"/>
          <ac:spMkLst>
            <pc:docMk/>
            <pc:sldMk cId="412694880" sldId="444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07:24:25.587" v="2103"/>
          <ac:spMkLst>
            <pc:docMk/>
            <pc:sldMk cId="412694880" sldId="444"/>
            <ac:spMk id="22" creationId="{F823846F-3B7C-443B-893A-9365AC7FF82C}"/>
          </ac:spMkLst>
        </pc:spChg>
      </pc:sldChg>
      <pc:sldChg chg="modSp add mod">
        <pc:chgData name="김 민호" userId="0f5da431a89d92c6" providerId="LiveId" clId="{3F16F09E-2915-4DD7-A454-B103D2A46577}" dt="2021-07-29T07:37:21.176" v="2848" actId="1036"/>
        <pc:sldMkLst>
          <pc:docMk/>
          <pc:sldMk cId="3229850106" sldId="445"/>
        </pc:sldMkLst>
        <pc:spChg chg="mod ord">
          <ac:chgData name="김 민호" userId="0f5da431a89d92c6" providerId="LiveId" clId="{3F16F09E-2915-4DD7-A454-B103D2A46577}" dt="2021-07-29T07:37:21.176" v="2848" actId="1036"/>
          <ac:spMkLst>
            <pc:docMk/>
            <pc:sldMk cId="3229850106" sldId="445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07:36:50.396" v="2822"/>
          <ac:spMkLst>
            <pc:docMk/>
            <pc:sldMk cId="3229850106" sldId="445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07:27:19.634" v="2498" actId="20577"/>
          <ac:spMkLst>
            <pc:docMk/>
            <pc:sldMk cId="3229850106" sldId="445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07:37:21.176" v="2848" actId="1036"/>
          <ac:picMkLst>
            <pc:docMk/>
            <pc:sldMk cId="3229850106" sldId="445"/>
            <ac:picMk id="4" creationId="{509F137A-787A-41F1-BA45-CE06275B14FC}"/>
          </ac:picMkLst>
        </pc:picChg>
      </pc:sldChg>
      <pc:sldChg chg="modSp add mod">
        <pc:chgData name="김 민호" userId="0f5da431a89d92c6" providerId="LiveId" clId="{3F16F09E-2915-4DD7-A454-B103D2A46577}" dt="2021-07-29T07:49:07.318" v="3189" actId="20577"/>
        <pc:sldMkLst>
          <pc:docMk/>
          <pc:sldMk cId="3477780984" sldId="446"/>
        </pc:sldMkLst>
        <pc:spChg chg="mod">
          <ac:chgData name="김 민호" userId="0f5da431a89d92c6" providerId="LiveId" clId="{3F16F09E-2915-4DD7-A454-B103D2A46577}" dt="2021-07-29T07:49:07.318" v="3189" actId="20577"/>
          <ac:spMkLst>
            <pc:docMk/>
            <pc:sldMk cId="3477780984" sldId="446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07:38:31.289" v="2859"/>
          <ac:spMkLst>
            <pc:docMk/>
            <pc:sldMk cId="3477780984" sldId="446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3F16F09E-2915-4DD7-A454-B103D2A46577}" dt="2021-07-29T13:56:12.315" v="3690" actId="1035"/>
        <pc:sldMkLst>
          <pc:docMk/>
          <pc:sldMk cId="3674103391" sldId="447"/>
        </pc:sldMkLst>
        <pc:spChg chg="add del mod ord">
          <ac:chgData name="김 민호" userId="0f5da431a89d92c6" providerId="LiveId" clId="{3F16F09E-2915-4DD7-A454-B103D2A46577}" dt="2021-07-29T13:56:12.315" v="3690" actId="1035"/>
          <ac:spMkLst>
            <pc:docMk/>
            <pc:sldMk cId="3674103391" sldId="447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13:52:33.206" v="3647" actId="20577"/>
          <ac:spMkLst>
            <pc:docMk/>
            <pc:sldMk cId="3674103391" sldId="447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3:46:40.933" v="3363" actId="20577"/>
          <ac:spMkLst>
            <pc:docMk/>
            <pc:sldMk cId="3674103391" sldId="447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13:56:04.342" v="3678" actId="1035"/>
          <ac:picMkLst>
            <pc:docMk/>
            <pc:sldMk cId="3674103391" sldId="447"/>
            <ac:picMk id="4" creationId="{509F137A-787A-41F1-BA45-CE06275B14FC}"/>
          </ac:picMkLst>
        </pc:picChg>
      </pc:sldChg>
      <pc:sldChg chg="modSp add mod">
        <pc:chgData name="김 민호" userId="0f5da431a89d92c6" providerId="LiveId" clId="{3F16F09E-2915-4DD7-A454-B103D2A46577}" dt="2021-07-29T13:57:54.007" v="4030" actId="20577"/>
        <pc:sldMkLst>
          <pc:docMk/>
          <pc:sldMk cId="2290293939" sldId="448"/>
        </pc:sldMkLst>
        <pc:spChg chg="mod">
          <ac:chgData name="김 민호" userId="0f5da431a89d92c6" providerId="LiveId" clId="{3F16F09E-2915-4DD7-A454-B103D2A46577}" dt="2021-07-29T13:57:54.007" v="4030" actId="20577"/>
          <ac:spMkLst>
            <pc:docMk/>
            <pc:sldMk cId="2290293939" sldId="448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3:56:47.449" v="3700"/>
          <ac:spMkLst>
            <pc:docMk/>
            <pc:sldMk cId="2290293939" sldId="448"/>
            <ac:spMk id="22" creationId="{F823846F-3B7C-443B-893A-9365AC7FF82C}"/>
          </ac:spMkLst>
        </pc:spChg>
      </pc:sldChg>
      <pc:sldChg chg="modSp add mod">
        <pc:chgData name="김 민호" userId="0f5da431a89d92c6" providerId="LiveId" clId="{3F16F09E-2915-4DD7-A454-B103D2A46577}" dt="2021-07-29T14:00:27.924" v="4301" actId="1035"/>
        <pc:sldMkLst>
          <pc:docMk/>
          <pc:sldMk cId="1380414936" sldId="449"/>
        </pc:sldMkLst>
        <pc:spChg chg="mod">
          <ac:chgData name="김 민호" userId="0f5da431a89d92c6" providerId="LiveId" clId="{3F16F09E-2915-4DD7-A454-B103D2A46577}" dt="2021-07-29T14:00:27.924" v="4301" actId="1035"/>
          <ac:spMkLst>
            <pc:docMk/>
            <pc:sldMk cId="1380414936" sldId="449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13:59:46.986" v="4278" actId="20577"/>
          <ac:spMkLst>
            <pc:docMk/>
            <pc:sldMk cId="1380414936" sldId="449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3:58:30.573" v="4066" actId="20577"/>
          <ac:spMkLst>
            <pc:docMk/>
            <pc:sldMk cId="1380414936" sldId="449"/>
            <ac:spMk id="22" creationId="{F823846F-3B7C-443B-893A-9365AC7FF82C}"/>
          </ac:spMkLst>
        </pc:spChg>
        <pc:spChg chg="mod">
          <ac:chgData name="김 민호" userId="0f5da431a89d92c6" providerId="LiveId" clId="{3F16F09E-2915-4DD7-A454-B103D2A46577}" dt="2021-07-29T13:58:21.875" v="4040"/>
          <ac:spMkLst>
            <pc:docMk/>
            <pc:sldMk cId="1380414936" sldId="449"/>
            <ac:spMk id="58" creationId="{42F2F1C9-3848-42F6-A2F7-98F2F240BEE4}"/>
          </ac:spMkLst>
        </pc:spChg>
        <pc:picChg chg="mod">
          <ac:chgData name="김 민호" userId="0f5da431a89d92c6" providerId="LiveId" clId="{3F16F09E-2915-4DD7-A454-B103D2A46577}" dt="2021-07-29T14:00:22.443" v="4295" actId="1036"/>
          <ac:picMkLst>
            <pc:docMk/>
            <pc:sldMk cId="1380414936" sldId="449"/>
            <ac:picMk id="4" creationId="{509F137A-787A-41F1-BA45-CE06275B14FC}"/>
          </ac:picMkLst>
        </pc:picChg>
      </pc:sldChg>
      <pc:sldChg chg="addSp delSp modSp add mod modAnim">
        <pc:chgData name="김 민호" userId="0f5da431a89d92c6" providerId="LiveId" clId="{3F16F09E-2915-4DD7-A454-B103D2A46577}" dt="2021-07-29T14:21:48.627" v="5695"/>
        <pc:sldMkLst>
          <pc:docMk/>
          <pc:sldMk cId="1037306556" sldId="450"/>
        </pc:sldMkLst>
        <pc:spChg chg="del">
          <ac:chgData name="김 민호" userId="0f5da431a89d92c6" providerId="LiveId" clId="{3F16F09E-2915-4DD7-A454-B103D2A46577}" dt="2021-07-29T14:01:15.080" v="4320" actId="478"/>
          <ac:spMkLst>
            <pc:docMk/>
            <pc:sldMk cId="1037306556" sldId="450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14:02:38.462" v="4361" actId="1076"/>
          <ac:spMkLst>
            <pc:docMk/>
            <pc:sldMk cId="1037306556" sldId="450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06:10.877" v="4496" actId="20577"/>
          <ac:spMkLst>
            <pc:docMk/>
            <pc:sldMk cId="1037306556" sldId="450"/>
            <ac:spMk id="22" creationId="{F823846F-3B7C-443B-893A-9365AC7FF82C}"/>
          </ac:spMkLst>
        </pc:sp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4" creationId="{FF2E88A2-0154-4E1F-9612-7F774F6534EB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5" creationId="{3790D4D0-3FBD-461A-9083-0E2CE8713001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6" creationId="{407126BE-15FA-47AC-BBE1-4B2FE889313E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7" creationId="{ADBA0C7E-CB16-4F16-A309-C6F78DE8B061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8" creationId="{5BE5F69F-33D1-45CD-BB7C-A8ADA2EE34A1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19" creationId="{5FA69569-A42E-4BFF-AD1B-C65130479C0A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20" creationId="{F9773E3B-B2D3-49B0-8D9A-EAB73F3359FE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21" creationId="{D4F06AC8-CDFA-4A34-946B-E09874182445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23" creationId="{816BF303-E515-4CAF-9846-71255FB1D4E7}"/>
          </ac:graphicFrameMkLst>
        </pc:graphicFrameChg>
        <pc:graphicFrameChg chg="add mod">
          <ac:chgData name="김 민호" userId="0f5da431a89d92c6" providerId="LiveId" clId="{3F16F09E-2915-4DD7-A454-B103D2A46577}" dt="2021-07-29T14:02:49.303" v="4365" actId="571"/>
          <ac:graphicFrameMkLst>
            <pc:docMk/>
            <pc:sldMk cId="1037306556" sldId="450"/>
            <ac:graphicFrameMk id="24" creationId="{FD897673-D205-48CB-B3DC-0FAA0748CBFB}"/>
          </ac:graphicFrameMkLst>
        </pc:graphicFrameChg>
        <pc:graphicFrameChg chg="add mod">
          <ac:chgData name="김 민호" userId="0f5da431a89d92c6" providerId="LiveId" clId="{3F16F09E-2915-4DD7-A454-B103D2A46577}" dt="2021-07-29T14:02:49.303" v="4365" actId="571"/>
          <ac:graphicFrameMkLst>
            <pc:docMk/>
            <pc:sldMk cId="1037306556" sldId="450"/>
            <ac:graphicFrameMk id="25" creationId="{21CBC92D-79FB-4805-9996-77159C3507C5}"/>
          </ac:graphicFrameMkLst>
        </pc:graphicFrameChg>
        <pc:graphicFrameChg chg="add mod">
          <ac:chgData name="김 민호" userId="0f5da431a89d92c6" providerId="LiveId" clId="{3F16F09E-2915-4DD7-A454-B103D2A46577}" dt="2021-07-29T14:02:49.303" v="4365" actId="571"/>
          <ac:graphicFrameMkLst>
            <pc:docMk/>
            <pc:sldMk cId="1037306556" sldId="450"/>
            <ac:graphicFrameMk id="26" creationId="{D0A420DC-08F3-4557-A2DC-B3F1B33965BE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28" creationId="{F7B52D4F-D4FE-4FD4-9FD6-8109EEC0CEBE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29" creationId="{21287786-BD1F-4C8F-BF6C-423BBD2DE93E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1" creationId="{59063115-56D5-4D14-B79D-C793BBF7F1D7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2" creationId="{592E7D49-7815-4CB7-91BC-A164A422362D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3" creationId="{C1392B3C-C5A7-4371-AFD1-16145D0A03E0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4" creationId="{C3E4C83C-8536-4756-9436-76B848C85912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5" creationId="{078F4A6B-EDA0-4A17-9B43-39BFB2852F1A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6" creationId="{75EDD9B7-648D-4164-9DFF-A2DE170FD210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7" creationId="{7FD42A7D-6C83-4304-A2D0-20DE34EC2077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8" creationId="{4CD52214-9C98-4B25-96C6-86ECE65D3C0F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39" creationId="{48049AE8-E456-42C7-8F12-F172BB2432C8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40" creationId="{BC305B7E-576E-4B48-B124-F54DAD395275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41" creationId="{AAA50E72-87C8-4D8D-AAA8-9979205A7240}"/>
          </ac:graphicFrameMkLst>
        </pc:graphicFrameChg>
        <pc:graphicFrameChg chg="add mod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42" creationId="{0DB2F08A-A31E-4EA1-B150-4A52208C901E}"/>
          </ac:graphicFrameMkLst>
        </pc:graphicFrameChg>
        <pc:graphicFrameChg chg="add mod modGraphic">
          <ac:chgData name="김 민호" userId="0f5da431a89d92c6" providerId="LiveId" clId="{3F16F09E-2915-4DD7-A454-B103D2A46577}" dt="2021-07-29T14:05:56.203" v="4485" actId="1076"/>
          <ac:graphicFrameMkLst>
            <pc:docMk/>
            <pc:sldMk cId="1037306556" sldId="450"/>
            <ac:graphicFrameMk id="43" creationId="{49719285-68D8-4711-A9DE-57FAC2362A4A}"/>
          </ac:graphicFrameMkLst>
        </pc:graphicFrameChg>
        <pc:picChg chg="del">
          <ac:chgData name="김 민호" userId="0f5da431a89d92c6" providerId="LiveId" clId="{3F16F09E-2915-4DD7-A454-B103D2A46577}" dt="2021-07-29T14:01:14.126" v="4319" actId="478"/>
          <ac:picMkLst>
            <pc:docMk/>
            <pc:sldMk cId="1037306556" sldId="450"/>
            <ac:picMk id="4" creationId="{509F137A-787A-41F1-BA45-CE06275B14FC}"/>
          </ac:picMkLst>
        </pc:picChg>
      </pc:sldChg>
      <pc:sldChg chg="modSp add mod">
        <pc:chgData name="김 민호" userId="0f5da431a89d92c6" providerId="LiveId" clId="{3F16F09E-2915-4DD7-A454-B103D2A46577}" dt="2021-07-29T14:11:07.645" v="5027" actId="6549"/>
        <pc:sldMkLst>
          <pc:docMk/>
          <pc:sldMk cId="98948119" sldId="451"/>
        </pc:sldMkLst>
        <pc:spChg chg="mod">
          <ac:chgData name="김 민호" userId="0f5da431a89d92c6" providerId="LiveId" clId="{3F16F09E-2915-4DD7-A454-B103D2A46577}" dt="2021-07-29T14:11:07.645" v="5027" actId="6549"/>
          <ac:spMkLst>
            <pc:docMk/>
            <pc:sldMk cId="98948119" sldId="451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06:15.150" v="4506"/>
          <ac:spMkLst>
            <pc:docMk/>
            <pc:sldMk cId="98948119" sldId="451"/>
            <ac:spMk id="22" creationId="{F823846F-3B7C-443B-893A-9365AC7FF82C}"/>
          </ac:spMkLst>
        </pc:spChg>
        <pc:spChg chg="mod">
          <ac:chgData name="김 민호" userId="0f5da431a89d92c6" providerId="LiveId" clId="{3F16F09E-2915-4DD7-A454-B103D2A46577}" dt="2021-07-29T14:06:07.534" v="4495"/>
          <ac:spMkLst>
            <pc:docMk/>
            <pc:sldMk cId="98948119" sldId="451"/>
            <ac:spMk id="58" creationId="{42F2F1C9-3848-42F6-A2F7-98F2F240BEE4}"/>
          </ac:spMkLst>
        </pc:spChg>
      </pc:sldChg>
      <pc:sldChg chg="modSp add mod">
        <pc:chgData name="김 민호" userId="0f5da431a89d92c6" providerId="LiveId" clId="{3F16F09E-2915-4DD7-A454-B103D2A46577}" dt="2021-07-29T14:17:50.254" v="5670" actId="6549"/>
        <pc:sldMkLst>
          <pc:docMk/>
          <pc:sldMk cId="3540400468" sldId="452"/>
        </pc:sldMkLst>
        <pc:spChg chg="mod">
          <ac:chgData name="김 민호" userId="0f5da431a89d92c6" providerId="LiveId" clId="{3F16F09E-2915-4DD7-A454-B103D2A46577}" dt="2021-07-29T14:12:41.909" v="5286" actId="1035"/>
          <ac:spMkLst>
            <pc:docMk/>
            <pc:sldMk cId="3540400468" sldId="452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14:17:50.254" v="5670" actId="6549"/>
          <ac:spMkLst>
            <pc:docMk/>
            <pc:sldMk cId="3540400468" sldId="452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11:19.848" v="5042" actId="20577"/>
          <ac:spMkLst>
            <pc:docMk/>
            <pc:sldMk cId="3540400468" sldId="452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14:13:10.559" v="5287" actId="14826"/>
          <ac:picMkLst>
            <pc:docMk/>
            <pc:sldMk cId="3540400468" sldId="452"/>
            <ac:picMk id="4" creationId="{509F137A-787A-41F1-BA45-CE06275B14FC}"/>
          </ac:picMkLst>
        </pc:picChg>
      </pc:sldChg>
      <pc:sldChg chg="add del">
        <pc:chgData name="김 민호" userId="0f5da431a89d92c6" providerId="LiveId" clId="{3F16F09E-2915-4DD7-A454-B103D2A46577}" dt="2021-07-29T14:49:13.932" v="7321" actId="47"/>
        <pc:sldMkLst>
          <pc:docMk/>
          <pc:sldMk cId="2035268202" sldId="453"/>
        </pc:sldMkLst>
      </pc:sldChg>
      <pc:sldChg chg="add del">
        <pc:chgData name="김 민호" userId="0f5da431a89d92c6" providerId="LiveId" clId="{3F16F09E-2915-4DD7-A454-B103D2A46577}" dt="2021-07-29T14:49:13.932" v="7321" actId="47"/>
        <pc:sldMkLst>
          <pc:docMk/>
          <pc:sldMk cId="1763367382" sldId="454"/>
        </pc:sldMkLst>
      </pc:sldChg>
      <pc:sldChg chg="modSp add mod">
        <pc:chgData name="김 민호" userId="0f5da431a89d92c6" providerId="LiveId" clId="{3F16F09E-2915-4DD7-A454-B103D2A46577}" dt="2021-07-29T14:44:56.561" v="6929"/>
        <pc:sldMkLst>
          <pc:docMk/>
          <pc:sldMk cId="3384849093" sldId="455"/>
        </pc:sldMkLst>
        <pc:spChg chg="mod">
          <ac:chgData name="김 민호" userId="0f5da431a89d92c6" providerId="LiveId" clId="{3F16F09E-2915-4DD7-A454-B103D2A46577}" dt="2021-07-29T14:44:56.561" v="6929"/>
          <ac:spMkLst>
            <pc:docMk/>
            <pc:sldMk cId="3384849093" sldId="455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44:04.587" v="6679"/>
          <ac:spMkLst>
            <pc:docMk/>
            <pc:sldMk cId="3384849093" sldId="455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14:14:18.480" v="5289" actId="14826"/>
          <ac:picMkLst>
            <pc:docMk/>
            <pc:sldMk cId="3384849093" sldId="455"/>
            <ac:picMk id="4" creationId="{509F137A-787A-41F1-BA45-CE06275B14FC}"/>
          </ac:picMkLst>
        </pc:picChg>
      </pc:sldChg>
      <pc:sldChg chg="addSp delSp modSp add mod">
        <pc:chgData name="김 민호" userId="0f5da431a89d92c6" providerId="LiveId" clId="{3F16F09E-2915-4DD7-A454-B103D2A46577}" dt="2021-07-29T14:17:02.650" v="5625"/>
        <pc:sldMkLst>
          <pc:docMk/>
          <pc:sldMk cId="3873718776" sldId="456"/>
        </pc:sldMkLst>
        <pc:spChg chg="mod">
          <ac:chgData name="김 민호" userId="0f5da431a89d92c6" providerId="LiveId" clId="{3F16F09E-2915-4DD7-A454-B103D2A46577}" dt="2021-07-29T14:17:02.650" v="5625"/>
          <ac:spMkLst>
            <pc:docMk/>
            <pc:sldMk cId="3873718776" sldId="456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16:06.891" v="5315" actId="20577"/>
          <ac:spMkLst>
            <pc:docMk/>
            <pc:sldMk cId="3873718776" sldId="456"/>
            <ac:spMk id="22" creationId="{F823846F-3B7C-443B-893A-9365AC7FF82C}"/>
          </ac:spMkLst>
        </pc:spChg>
        <pc:picChg chg="add del mod">
          <ac:chgData name="김 민호" userId="0f5da431a89d92c6" providerId="LiveId" clId="{3F16F09E-2915-4DD7-A454-B103D2A46577}" dt="2021-07-29T14:15:48.413" v="5295" actId="14826"/>
          <ac:picMkLst>
            <pc:docMk/>
            <pc:sldMk cId="3873718776" sldId="456"/>
            <ac:picMk id="4" creationId="{509F137A-787A-41F1-BA45-CE06275B14FC}"/>
          </ac:picMkLst>
        </pc:picChg>
      </pc:sldChg>
      <pc:sldChg chg="addSp delSp modSp add mod modAnim">
        <pc:chgData name="김 민호" userId="0f5da431a89d92c6" providerId="LiveId" clId="{3F16F09E-2915-4DD7-A454-B103D2A46577}" dt="2021-07-29T14:39:40.185" v="6439"/>
        <pc:sldMkLst>
          <pc:docMk/>
          <pc:sldMk cId="2154822817" sldId="457"/>
        </pc:sldMkLst>
        <pc:spChg chg="add del mod">
          <ac:chgData name="김 민호" userId="0f5da431a89d92c6" providerId="LiveId" clId="{3F16F09E-2915-4DD7-A454-B103D2A46577}" dt="2021-07-29T14:30:01.058" v="5842" actId="1076"/>
          <ac:spMkLst>
            <pc:docMk/>
            <pc:sldMk cId="2154822817" sldId="457"/>
            <ac:spMk id="3" creationId="{7FA242C1-005A-42B7-857F-F17D14B7E8FE}"/>
          </ac:spMkLst>
        </pc:spChg>
        <pc:spChg chg="mod">
          <ac:chgData name="김 민호" userId="0f5da431a89d92c6" providerId="LiveId" clId="{3F16F09E-2915-4DD7-A454-B103D2A46577}" dt="2021-07-29T14:35:20.835" v="6255" actId="1076"/>
          <ac:spMkLst>
            <pc:docMk/>
            <pc:sldMk cId="2154822817" sldId="457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21:03.850" v="5680"/>
          <ac:spMkLst>
            <pc:docMk/>
            <pc:sldMk cId="2154822817" sldId="457"/>
            <ac:spMk id="22" creationId="{F823846F-3B7C-443B-893A-9365AC7FF82C}"/>
          </ac:spMkLst>
        </pc:spChg>
        <pc:spChg chg="add mod">
          <ac:chgData name="김 민호" userId="0f5da431a89d92c6" providerId="LiveId" clId="{3F16F09E-2915-4DD7-A454-B103D2A46577}" dt="2021-07-29T14:31:56.248" v="5946" actId="1076"/>
          <ac:spMkLst>
            <pc:docMk/>
            <pc:sldMk cId="2154822817" sldId="457"/>
            <ac:spMk id="44" creationId="{BA01AEA0-1686-4180-A883-CE459952F2C7}"/>
          </ac:spMkLst>
        </pc:spChg>
        <pc:spChg chg="add mod">
          <ac:chgData name="김 민호" userId="0f5da431a89d92c6" providerId="LiveId" clId="{3F16F09E-2915-4DD7-A454-B103D2A46577}" dt="2021-07-29T14:30:52.504" v="5860" actId="1076"/>
          <ac:spMkLst>
            <pc:docMk/>
            <pc:sldMk cId="2154822817" sldId="457"/>
            <ac:spMk id="45" creationId="{2A7AFB06-834D-4044-B7F0-A92C9B4C4660}"/>
          </ac:spMkLst>
        </pc:spChg>
        <pc:spChg chg="add mod">
          <ac:chgData name="김 민호" userId="0f5da431a89d92c6" providerId="LiveId" clId="{3F16F09E-2915-4DD7-A454-B103D2A46577}" dt="2021-07-29T14:32:33.297" v="5984" actId="1037"/>
          <ac:spMkLst>
            <pc:docMk/>
            <pc:sldMk cId="2154822817" sldId="457"/>
            <ac:spMk id="53" creationId="{42E944E7-D1B5-4845-801E-C18BE32CD878}"/>
          </ac:spMkLst>
        </pc:spChg>
        <pc:spChg chg="add mod">
          <ac:chgData name="김 민호" userId="0f5da431a89d92c6" providerId="LiveId" clId="{3F16F09E-2915-4DD7-A454-B103D2A46577}" dt="2021-07-29T14:32:39.466" v="6006" actId="1038"/>
          <ac:spMkLst>
            <pc:docMk/>
            <pc:sldMk cId="2154822817" sldId="457"/>
            <ac:spMk id="54" creationId="{3C3FE934-D6AB-4531-86D4-A33889F4CFA9}"/>
          </ac:spMkLst>
        </pc:spChg>
        <pc:spChg chg="add mod">
          <ac:chgData name="김 민호" userId="0f5da431a89d92c6" providerId="LiveId" clId="{3F16F09E-2915-4DD7-A454-B103D2A46577}" dt="2021-07-29T14:33:10.883" v="6130"/>
          <ac:spMkLst>
            <pc:docMk/>
            <pc:sldMk cId="2154822817" sldId="457"/>
            <ac:spMk id="61" creationId="{14262066-B64A-48BD-9C19-5198D69ECFE7}"/>
          </ac:spMkLst>
        </pc:spChg>
        <pc:spChg chg="add mod">
          <ac:chgData name="김 민호" userId="0f5da431a89d92c6" providerId="LiveId" clId="{3F16F09E-2915-4DD7-A454-B103D2A46577}" dt="2021-07-29T14:33:52.467" v="6173" actId="1036"/>
          <ac:spMkLst>
            <pc:docMk/>
            <pc:sldMk cId="2154822817" sldId="457"/>
            <ac:spMk id="63" creationId="{CDD607E5-3961-4AA0-A11D-F3BE94FDB1DC}"/>
          </ac:spMkLst>
        </pc:spChg>
        <pc:spChg chg="add mod">
          <ac:chgData name="김 민호" userId="0f5da431a89d92c6" providerId="LiveId" clId="{3F16F09E-2915-4DD7-A454-B103D2A46577}" dt="2021-07-29T14:36:43.962" v="6291" actId="1076"/>
          <ac:spMkLst>
            <pc:docMk/>
            <pc:sldMk cId="2154822817" sldId="457"/>
            <ac:spMk id="65" creationId="{69FAD3E2-2834-4EEC-A48E-8743875664CE}"/>
          </ac:spMkLst>
        </pc:spChg>
        <pc:spChg chg="add mod">
          <ac:chgData name="김 민호" userId="0f5da431a89d92c6" providerId="LiveId" clId="{3F16F09E-2915-4DD7-A454-B103D2A46577}" dt="2021-07-29T14:36:43.962" v="6291" actId="1076"/>
          <ac:spMkLst>
            <pc:docMk/>
            <pc:sldMk cId="2154822817" sldId="457"/>
            <ac:spMk id="66" creationId="{E5570293-C6B3-47A8-A24C-6DB413D20508}"/>
          </ac:spMkLst>
        </pc:spChg>
        <pc:spChg chg="add mod">
          <ac:chgData name="김 민호" userId="0f5da431a89d92c6" providerId="LiveId" clId="{3F16F09E-2915-4DD7-A454-B103D2A46577}" dt="2021-07-29T14:36:43.962" v="6291" actId="1076"/>
          <ac:spMkLst>
            <pc:docMk/>
            <pc:sldMk cId="2154822817" sldId="457"/>
            <ac:spMk id="67" creationId="{46AE075A-A51F-42B2-8F44-D1A8BC4C5F50}"/>
          </ac:spMkLst>
        </pc:spChg>
        <pc:spChg chg="add mod">
          <ac:chgData name="김 민호" userId="0f5da431a89d92c6" providerId="LiveId" clId="{3F16F09E-2915-4DD7-A454-B103D2A46577}" dt="2021-07-29T14:36:43.962" v="6291" actId="1076"/>
          <ac:spMkLst>
            <pc:docMk/>
            <pc:sldMk cId="2154822817" sldId="457"/>
            <ac:spMk id="71" creationId="{75AE0135-2001-45C9-AD35-6D913562F8CA}"/>
          </ac:spMkLst>
        </pc:spChg>
        <pc:spChg chg="add mod">
          <ac:chgData name="김 민호" userId="0f5da431a89d92c6" providerId="LiveId" clId="{3F16F09E-2915-4DD7-A454-B103D2A46577}" dt="2021-07-29T14:37:14.178" v="6372" actId="14100"/>
          <ac:spMkLst>
            <pc:docMk/>
            <pc:sldMk cId="2154822817" sldId="457"/>
            <ac:spMk id="73" creationId="{367A79A9-3B64-4F21-8AEC-032173A8AA39}"/>
          </ac:spMkLst>
        </pc:spChg>
        <pc:spChg chg="add mod">
          <ac:chgData name="김 민호" userId="0f5da431a89d92c6" providerId="LiveId" clId="{3F16F09E-2915-4DD7-A454-B103D2A46577}" dt="2021-07-29T14:37:58.419" v="6376" actId="1076"/>
          <ac:spMkLst>
            <pc:docMk/>
            <pc:sldMk cId="2154822817" sldId="457"/>
            <ac:spMk id="74" creationId="{ABAD59C3-B125-4A7E-B13D-431305677EE4}"/>
          </ac:spMkLst>
        </pc:spChg>
        <pc:spChg chg="add mod">
          <ac:chgData name="김 민호" userId="0f5da431a89d92c6" providerId="LiveId" clId="{3F16F09E-2915-4DD7-A454-B103D2A46577}" dt="2021-07-29T14:37:49.460" v="6375" actId="1076"/>
          <ac:spMkLst>
            <pc:docMk/>
            <pc:sldMk cId="2154822817" sldId="457"/>
            <ac:spMk id="75" creationId="{01A4DD8E-8214-485E-BB4E-E3D79A6B1262}"/>
          </ac:spMkLst>
        </pc:spChg>
        <pc:spChg chg="add mod">
          <ac:chgData name="김 민호" userId="0f5da431a89d92c6" providerId="LiveId" clId="{3F16F09E-2915-4DD7-A454-B103D2A46577}" dt="2021-07-29T14:39:09.880" v="6433"/>
          <ac:spMkLst>
            <pc:docMk/>
            <pc:sldMk cId="2154822817" sldId="457"/>
            <ac:spMk id="79" creationId="{9FF76EB2-A1D7-4BF8-BD7C-CA67FAC9A47B}"/>
          </ac:spMkLst>
        </pc:sp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14" creationId="{FF2E88A2-0154-4E1F-9612-7F774F6534EB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15" creationId="{3790D4D0-3FBD-461A-9083-0E2CE8713001}"/>
          </ac:graphicFrameMkLst>
        </pc:graphicFrameChg>
        <pc:graphicFrameChg chg="mod modGraphic">
          <ac:chgData name="김 민호" userId="0f5da431a89d92c6" providerId="LiveId" clId="{3F16F09E-2915-4DD7-A454-B103D2A46577}" dt="2021-07-29T14:32:21.140" v="5951"/>
          <ac:graphicFrameMkLst>
            <pc:docMk/>
            <pc:sldMk cId="2154822817" sldId="457"/>
            <ac:graphicFrameMk id="16" creationId="{407126BE-15FA-47AC-BBE1-4B2FE889313E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17" creationId="{ADBA0C7E-CB16-4F16-A309-C6F78DE8B061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18" creationId="{5BE5F69F-33D1-45CD-BB7C-A8ADA2EE34A1}"/>
          </ac:graphicFrameMkLst>
        </pc:graphicFrameChg>
        <pc:graphicFrameChg chg="del mod">
          <ac:chgData name="김 민호" userId="0f5da431a89d92c6" providerId="LiveId" clId="{3F16F09E-2915-4DD7-A454-B103D2A46577}" dt="2021-07-29T14:32:09.398" v="5949" actId="478"/>
          <ac:graphicFrameMkLst>
            <pc:docMk/>
            <pc:sldMk cId="2154822817" sldId="457"/>
            <ac:graphicFrameMk id="19" creationId="{5FA69569-A42E-4BFF-AD1B-C65130479C0A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20" creationId="{F9773E3B-B2D3-49B0-8D9A-EAB73F3359FE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21" creationId="{D4F06AC8-CDFA-4A34-946B-E09874182445}"/>
          </ac:graphicFrameMkLst>
        </pc:graphicFrameChg>
        <pc:graphicFrameChg chg="del mod">
          <ac:chgData name="김 민호" userId="0f5da431a89d92c6" providerId="LiveId" clId="{3F16F09E-2915-4DD7-A454-B103D2A46577}" dt="2021-07-29T14:34:33.822" v="6184" actId="478"/>
          <ac:graphicFrameMkLst>
            <pc:docMk/>
            <pc:sldMk cId="2154822817" sldId="457"/>
            <ac:graphicFrameMk id="23" creationId="{816BF303-E515-4CAF-9846-71255FB1D4E7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28" creationId="{F7B52D4F-D4FE-4FD4-9FD6-8109EEC0CEBE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29" creationId="{21287786-BD1F-4C8F-BF6C-423BBD2DE93E}"/>
          </ac:graphicFrameMkLst>
        </pc:graphicFrameChg>
        <pc:graphicFrameChg chg="del mod">
          <ac:chgData name="김 민호" userId="0f5da431a89d92c6" providerId="LiveId" clId="{3F16F09E-2915-4DD7-A454-B103D2A46577}" dt="2021-07-29T14:34:33.822" v="6184" actId="478"/>
          <ac:graphicFrameMkLst>
            <pc:docMk/>
            <pc:sldMk cId="2154822817" sldId="457"/>
            <ac:graphicFrameMk id="31" creationId="{59063115-56D5-4D14-B79D-C793BBF7F1D7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2" creationId="{592E7D49-7815-4CB7-91BC-A164A422362D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3" creationId="{C1392B3C-C5A7-4371-AFD1-16145D0A03E0}"/>
          </ac:graphicFrameMkLst>
        </pc:graphicFrameChg>
        <pc:graphicFrameChg chg="del mod">
          <ac:chgData name="김 민호" userId="0f5da431a89d92c6" providerId="LiveId" clId="{3F16F09E-2915-4DD7-A454-B103D2A46577}" dt="2021-07-29T14:34:33.822" v="6184" actId="478"/>
          <ac:graphicFrameMkLst>
            <pc:docMk/>
            <pc:sldMk cId="2154822817" sldId="457"/>
            <ac:graphicFrameMk id="34" creationId="{C3E4C83C-8536-4756-9436-76B848C85912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5" creationId="{078F4A6B-EDA0-4A17-9B43-39BFB2852F1A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6" creationId="{75EDD9B7-648D-4164-9DFF-A2DE170FD210}"/>
          </ac:graphicFrameMkLst>
        </pc:graphicFrameChg>
        <pc:graphicFrameChg chg="del mod">
          <ac:chgData name="김 민호" userId="0f5da431a89d92c6" providerId="LiveId" clId="{3F16F09E-2915-4DD7-A454-B103D2A46577}" dt="2021-07-29T14:34:33.822" v="6184" actId="478"/>
          <ac:graphicFrameMkLst>
            <pc:docMk/>
            <pc:sldMk cId="2154822817" sldId="457"/>
            <ac:graphicFrameMk id="37" creationId="{7FD42A7D-6C83-4304-A2D0-20DE34EC2077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8" creationId="{4CD52214-9C98-4B25-96C6-86ECE65D3C0F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39" creationId="{48049AE8-E456-42C7-8F12-F172BB2432C8}"/>
          </ac:graphicFrameMkLst>
        </pc:graphicFrameChg>
        <pc:graphicFrameChg chg="del mod">
          <ac:chgData name="김 민호" userId="0f5da431a89d92c6" providerId="LiveId" clId="{3F16F09E-2915-4DD7-A454-B103D2A46577}" dt="2021-07-29T14:34:33.822" v="6184" actId="478"/>
          <ac:graphicFrameMkLst>
            <pc:docMk/>
            <pc:sldMk cId="2154822817" sldId="457"/>
            <ac:graphicFrameMk id="40" creationId="{BC305B7E-576E-4B48-B124-F54DAD395275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41" creationId="{AAA50E72-87C8-4D8D-AAA8-9979205A7240}"/>
          </ac:graphicFrameMkLst>
        </pc:graphicFrameChg>
        <pc:graphicFrameChg chg="del">
          <ac:chgData name="김 민호" userId="0f5da431a89d92c6" providerId="LiveId" clId="{3F16F09E-2915-4DD7-A454-B103D2A46577}" dt="2021-07-29T14:22:23.131" v="5696" actId="478"/>
          <ac:graphicFrameMkLst>
            <pc:docMk/>
            <pc:sldMk cId="2154822817" sldId="457"/>
            <ac:graphicFrameMk id="42" creationId="{0DB2F08A-A31E-4EA1-B150-4A52208C901E}"/>
          </ac:graphicFrameMkLst>
        </pc:graphicFrameChg>
        <pc:graphicFrameChg chg="del">
          <ac:chgData name="김 민호" userId="0f5da431a89d92c6" providerId="LiveId" clId="{3F16F09E-2915-4DD7-A454-B103D2A46577}" dt="2021-07-29T14:22:23.860" v="5697" actId="478"/>
          <ac:graphicFrameMkLst>
            <pc:docMk/>
            <pc:sldMk cId="2154822817" sldId="457"/>
            <ac:graphicFrameMk id="43" creationId="{49719285-68D8-4711-A9DE-57FAC2362A4A}"/>
          </ac:graphicFrameMkLst>
        </pc:graphicFrameChg>
        <pc:graphicFrameChg chg="add mod modGraphic">
          <ac:chgData name="김 민호" userId="0f5da431a89d92c6" providerId="LiveId" clId="{3F16F09E-2915-4DD7-A454-B103D2A46577}" dt="2021-07-29T14:34:17.249" v="6180" actId="207"/>
          <ac:graphicFrameMkLst>
            <pc:docMk/>
            <pc:sldMk cId="2154822817" sldId="457"/>
            <ac:graphicFrameMk id="60" creationId="{FADF99B0-96D9-41EE-B1E3-6B2DF71C47FB}"/>
          </ac:graphicFrameMkLst>
        </pc:graphicFrameChg>
        <pc:graphicFrameChg chg="add mod modGraphic">
          <ac:chgData name="김 민호" userId="0f5da431a89d92c6" providerId="LiveId" clId="{3F16F09E-2915-4DD7-A454-B103D2A46577}" dt="2021-07-29T14:34:19.978" v="6181" actId="207"/>
          <ac:graphicFrameMkLst>
            <pc:docMk/>
            <pc:sldMk cId="2154822817" sldId="457"/>
            <ac:graphicFrameMk id="62" creationId="{361D9E6A-99CC-43E1-B29A-9638C150210D}"/>
          </ac:graphicFrameMkLst>
        </pc:graphicFrameChg>
        <pc:graphicFrameChg chg="add mod modGraphic">
          <ac:chgData name="김 민호" userId="0f5da431a89d92c6" providerId="LiveId" clId="{3F16F09E-2915-4DD7-A454-B103D2A46577}" dt="2021-07-29T14:36:43.962" v="6291" actId="1076"/>
          <ac:graphicFrameMkLst>
            <pc:docMk/>
            <pc:sldMk cId="2154822817" sldId="457"/>
            <ac:graphicFrameMk id="64" creationId="{74F7081B-91AA-4E0B-9105-CB473C84FD6C}"/>
          </ac:graphicFrameMkLst>
        </pc:graphicFrameChg>
        <pc:graphicFrameChg chg="add mod modGraphic">
          <ac:chgData name="김 민호" userId="0f5da431a89d92c6" providerId="LiveId" clId="{3F16F09E-2915-4DD7-A454-B103D2A46577}" dt="2021-07-29T14:36:43.962" v="6291" actId="1076"/>
          <ac:graphicFrameMkLst>
            <pc:docMk/>
            <pc:sldMk cId="2154822817" sldId="457"/>
            <ac:graphicFrameMk id="70" creationId="{9D54D899-AD90-4209-AFCB-5D091611C8F7}"/>
          </ac:graphicFrameMkLst>
        </pc:graphicFrameChg>
        <pc:graphicFrameChg chg="add mod">
          <ac:chgData name="김 민호" userId="0f5da431a89d92c6" providerId="LiveId" clId="{3F16F09E-2915-4DD7-A454-B103D2A46577}" dt="2021-07-29T14:36:43.962" v="6291" actId="1076"/>
          <ac:graphicFrameMkLst>
            <pc:docMk/>
            <pc:sldMk cId="2154822817" sldId="457"/>
            <ac:graphicFrameMk id="72" creationId="{22C3633B-E6B1-4F0F-B1B0-D2FA0F9D24D8}"/>
          </ac:graphicFrameMkLst>
        </pc:graphicFrameChg>
        <pc:graphicFrameChg chg="add mod modGraphic">
          <ac:chgData name="김 민호" userId="0f5da431a89d92c6" providerId="LiveId" clId="{3F16F09E-2915-4DD7-A454-B103D2A46577}" dt="2021-07-29T14:38:59.305" v="6385"/>
          <ac:graphicFrameMkLst>
            <pc:docMk/>
            <pc:sldMk cId="2154822817" sldId="457"/>
            <ac:graphicFrameMk id="78" creationId="{DF4CEC1D-EBAC-4590-B9B6-D0C8AEA34041}"/>
          </ac:graphicFrameMkLst>
        </pc:graphicFrameChg>
        <pc:cxnChg chg="add del mod">
          <ac:chgData name="김 민호" userId="0f5da431a89d92c6" providerId="LiveId" clId="{3F16F09E-2915-4DD7-A454-B103D2A46577}" dt="2021-07-29T14:25:11.256" v="5810" actId="11529"/>
          <ac:cxnSpMkLst>
            <pc:docMk/>
            <pc:sldMk cId="2154822817" sldId="457"/>
            <ac:cxnSpMk id="6" creationId="{69001C04-98F1-4CE8-A49C-461FDA27808A}"/>
          </ac:cxnSpMkLst>
        </pc:cxnChg>
        <pc:cxnChg chg="add mod">
          <ac:chgData name="김 민호" userId="0f5da431a89d92c6" providerId="LiveId" clId="{3F16F09E-2915-4DD7-A454-B103D2A46577}" dt="2021-07-29T14:30:33.706" v="5853" actId="1582"/>
          <ac:cxnSpMkLst>
            <pc:docMk/>
            <pc:sldMk cId="2154822817" sldId="457"/>
            <ac:cxnSpMk id="24" creationId="{077C4FDD-8E64-49FC-A757-146DD5A724ED}"/>
          </ac:cxnSpMkLst>
        </pc:cxnChg>
        <pc:cxnChg chg="add del mod">
          <ac:chgData name="김 민호" userId="0f5da431a89d92c6" providerId="LiveId" clId="{3F16F09E-2915-4DD7-A454-B103D2A46577}" dt="2021-07-29T14:30:42.290" v="5857"/>
          <ac:cxnSpMkLst>
            <pc:docMk/>
            <pc:sldMk cId="2154822817" sldId="457"/>
            <ac:cxnSpMk id="51" creationId="{83A028EF-726B-4F6F-933C-12DB2E8B0C2E}"/>
          </ac:cxnSpMkLst>
        </pc:cxnChg>
        <pc:cxnChg chg="add mod">
          <ac:chgData name="김 민호" userId="0f5da431a89d92c6" providerId="LiveId" clId="{3F16F09E-2915-4DD7-A454-B103D2A46577}" dt="2021-07-29T14:30:50.118" v="5859" actId="1076"/>
          <ac:cxnSpMkLst>
            <pc:docMk/>
            <pc:sldMk cId="2154822817" sldId="457"/>
            <ac:cxnSpMk id="52" creationId="{894AAE7C-ECBB-46A3-A6CB-48182DA58739}"/>
          </ac:cxnSpMkLst>
        </pc:cxnChg>
        <pc:cxnChg chg="add mod">
          <ac:chgData name="김 민호" userId="0f5da431a89d92c6" providerId="LiveId" clId="{3F16F09E-2915-4DD7-A454-B103D2A46577}" dt="2021-07-29T14:32:33.297" v="5984" actId="1037"/>
          <ac:cxnSpMkLst>
            <pc:docMk/>
            <pc:sldMk cId="2154822817" sldId="457"/>
            <ac:cxnSpMk id="57" creationId="{8E58DB60-AA43-47E7-8BF1-200F660168AC}"/>
          </ac:cxnSpMkLst>
        </pc:cxnChg>
        <pc:cxnChg chg="add mod">
          <ac:chgData name="김 민호" userId="0f5da431a89d92c6" providerId="LiveId" clId="{3F16F09E-2915-4DD7-A454-B103D2A46577}" dt="2021-07-29T14:32:39.466" v="6006" actId="1038"/>
          <ac:cxnSpMkLst>
            <pc:docMk/>
            <pc:sldMk cId="2154822817" sldId="457"/>
            <ac:cxnSpMk id="59" creationId="{35087036-19BF-479C-9A90-72F5EF85C60A}"/>
          </ac:cxnSpMkLst>
        </pc:cxnChg>
        <pc:cxnChg chg="add mod">
          <ac:chgData name="김 민호" userId="0f5da431a89d92c6" providerId="LiveId" clId="{3F16F09E-2915-4DD7-A454-B103D2A46577}" dt="2021-07-29T14:36:43.962" v="6291" actId="1076"/>
          <ac:cxnSpMkLst>
            <pc:docMk/>
            <pc:sldMk cId="2154822817" sldId="457"/>
            <ac:cxnSpMk id="68" creationId="{DE1C3256-8311-4A40-99C6-3334266B5A36}"/>
          </ac:cxnSpMkLst>
        </pc:cxnChg>
        <pc:cxnChg chg="add mod">
          <ac:chgData name="김 민호" userId="0f5da431a89d92c6" providerId="LiveId" clId="{3F16F09E-2915-4DD7-A454-B103D2A46577}" dt="2021-07-29T14:36:43.962" v="6291" actId="1076"/>
          <ac:cxnSpMkLst>
            <pc:docMk/>
            <pc:sldMk cId="2154822817" sldId="457"/>
            <ac:cxnSpMk id="69" creationId="{E99BAD1B-C454-4D82-85EB-1012BA6B9F03}"/>
          </ac:cxnSpMkLst>
        </pc:cxnChg>
        <pc:cxnChg chg="add mod">
          <ac:chgData name="김 민호" userId="0f5da431a89d92c6" providerId="LiveId" clId="{3F16F09E-2915-4DD7-A454-B103D2A46577}" dt="2021-07-29T14:37:58.419" v="6376" actId="1076"/>
          <ac:cxnSpMkLst>
            <pc:docMk/>
            <pc:sldMk cId="2154822817" sldId="457"/>
            <ac:cxnSpMk id="76" creationId="{FB6689B1-1EBB-454B-88B4-9C54E3C4E26F}"/>
          </ac:cxnSpMkLst>
        </pc:cxnChg>
        <pc:cxnChg chg="add mod">
          <ac:chgData name="김 민호" userId="0f5da431a89d92c6" providerId="LiveId" clId="{3F16F09E-2915-4DD7-A454-B103D2A46577}" dt="2021-07-29T14:37:49.460" v="6375" actId="1076"/>
          <ac:cxnSpMkLst>
            <pc:docMk/>
            <pc:sldMk cId="2154822817" sldId="457"/>
            <ac:cxnSpMk id="77" creationId="{C4B74DEE-F362-4C34-8D05-D1EB5D7C25B3}"/>
          </ac:cxnSpMkLst>
        </pc:cxnChg>
      </pc:sldChg>
      <pc:sldChg chg="modSp add mod">
        <pc:chgData name="김 민호" userId="0f5da431a89d92c6" providerId="LiveId" clId="{3F16F09E-2915-4DD7-A454-B103D2A46577}" dt="2021-07-29T14:43:27.776" v="6640" actId="20577"/>
        <pc:sldMkLst>
          <pc:docMk/>
          <pc:sldMk cId="2291061252" sldId="458"/>
        </pc:sldMkLst>
        <pc:spChg chg="mod">
          <ac:chgData name="김 민호" userId="0f5da431a89d92c6" providerId="LiveId" clId="{3F16F09E-2915-4DD7-A454-B103D2A46577}" dt="2021-07-29T14:43:27.776" v="6640" actId="20577"/>
          <ac:spMkLst>
            <pc:docMk/>
            <pc:sldMk cId="2291061252" sldId="458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40:41.417" v="6449"/>
          <ac:spMkLst>
            <pc:docMk/>
            <pc:sldMk cId="2291061252" sldId="458"/>
            <ac:spMk id="22" creationId="{F823846F-3B7C-443B-893A-9365AC7FF82C}"/>
          </ac:spMkLst>
        </pc:spChg>
      </pc:sldChg>
      <pc:sldChg chg="modSp add mod">
        <pc:chgData name="김 민호" userId="0f5da431a89d92c6" providerId="LiveId" clId="{3F16F09E-2915-4DD7-A454-B103D2A46577}" dt="2021-07-29T14:46:47.161" v="7105" actId="1035"/>
        <pc:sldMkLst>
          <pc:docMk/>
          <pc:sldMk cId="3591569392" sldId="459"/>
        </pc:sldMkLst>
        <pc:spChg chg="mod">
          <ac:chgData name="김 민호" userId="0f5da431a89d92c6" providerId="LiveId" clId="{3F16F09E-2915-4DD7-A454-B103D2A46577}" dt="2021-07-29T14:46:47.161" v="7105" actId="1035"/>
          <ac:spMkLst>
            <pc:docMk/>
            <pc:sldMk cId="3591569392" sldId="459"/>
            <ac:spMk id="3" creationId="{E797BCC6-E871-4400-A1BC-F254C56B1201}"/>
          </ac:spMkLst>
        </pc:spChg>
        <pc:spChg chg="mod">
          <ac:chgData name="김 민호" userId="0f5da431a89d92c6" providerId="LiveId" clId="{3F16F09E-2915-4DD7-A454-B103D2A46577}" dt="2021-07-29T14:46:41.948" v="7089" actId="20577"/>
          <ac:spMkLst>
            <pc:docMk/>
            <pc:sldMk cId="3591569392" sldId="459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45:53.922" v="6942" actId="20577"/>
          <ac:spMkLst>
            <pc:docMk/>
            <pc:sldMk cId="3591569392" sldId="459"/>
            <ac:spMk id="22" creationId="{F823846F-3B7C-443B-893A-9365AC7FF82C}"/>
          </ac:spMkLst>
        </pc:spChg>
        <pc:picChg chg="mod">
          <ac:chgData name="김 민호" userId="0f5da431a89d92c6" providerId="LiveId" clId="{3F16F09E-2915-4DD7-A454-B103D2A46577}" dt="2021-07-29T14:46:47.161" v="7105" actId="1035"/>
          <ac:picMkLst>
            <pc:docMk/>
            <pc:sldMk cId="3591569392" sldId="459"/>
            <ac:picMk id="4" creationId="{509F137A-787A-41F1-BA45-CE06275B14FC}"/>
          </ac:picMkLst>
        </pc:picChg>
      </pc:sldChg>
      <pc:sldChg chg="modSp add mod">
        <pc:chgData name="김 민호" userId="0f5da431a89d92c6" providerId="LiveId" clId="{3F16F09E-2915-4DD7-A454-B103D2A46577}" dt="2021-07-29T14:49:06.814" v="7320"/>
        <pc:sldMkLst>
          <pc:docMk/>
          <pc:sldMk cId="3830405222" sldId="460"/>
        </pc:sldMkLst>
        <pc:spChg chg="mod">
          <ac:chgData name="김 민호" userId="0f5da431a89d92c6" providerId="LiveId" clId="{3F16F09E-2915-4DD7-A454-B103D2A46577}" dt="2021-07-29T14:49:06.814" v="7320"/>
          <ac:spMkLst>
            <pc:docMk/>
            <pc:sldMk cId="3830405222" sldId="460"/>
            <ac:spMk id="13" creationId="{5089CA66-C5BB-4FE9-B569-22BFB097C4E9}"/>
          </ac:spMkLst>
        </pc:spChg>
        <pc:spChg chg="mod">
          <ac:chgData name="김 민호" userId="0f5da431a89d92c6" providerId="LiveId" clId="{3F16F09E-2915-4DD7-A454-B103D2A46577}" dt="2021-07-29T14:47:03.706" v="7112"/>
          <ac:spMkLst>
            <pc:docMk/>
            <pc:sldMk cId="3830405222" sldId="460"/>
            <ac:spMk id="22" creationId="{F823846F-3B7C-443B-893A-9365AC7FF82C}"/>
          </ac:spMkLst>
        </pc:spChg>
      </pc:sldChg>
      <pc:sldChg chg="addSp delSp modSp add mod">
        <pc:chgData name="김 민호" userId="0f5da431a89d92c6" providerId="LiveId" clId="{3F16F09E-2915-4DD7-A454-B103D2A46577}" dt="2021-07-29T14:54:07.141" v="7574" actId="113"/>
        <pc:sldMkLst>
          <pc:docMk/>
          <pc:sldMk cId="3240374488" sldId="461"/>
        </pc:sldMkLst>
        <pc:spChg chg="add del mod">
          <ac:chgData name="김 민호" userId="0f5da431a89d92c6" providerId="LiveId" clId="{3F16F09E-2915-4DD7-A454-B103D2A46577}" dt="2021-07-29T14:49:28.114" v="7357" actId="478"/>
          <ac:spMkLst>
            <pc:docMk/>
            <pc:sldMk cId="3240374488" sldId="461"/>
            <ac:spMk id="4" creationId="{6C9BC89C-031F-417D-9720-69DF6602F10E}"/>
          </ac:spMkLst>
        </pc:spChg>
        <pc:spChg chg="del">
          <ac:chgData name="김 민호" userId="0f5da431a89d92c6" providerId="LiveId" clId="{3F16F09E-2915-4DD7-A454-B103D2A46577}" dt="2021-07-29T14:49:26.854" v="7356" actId="478"/>
          <ac:spMkLst>
            <pc:docMk/>
            <pc:sldMk cId="3240374488" sldId="461"/>
            <ac:spMk id="13" creationId="{5089CA66-C5BB-4FE9-B569-22BFB097C4E9}"/>
          </ac:spMkLst>
        </pc:spChg>
        <pc:spChg chg="add del mod">
          <ac:chgData name="김 민호" userId="0f5da431a89d92c6" providerId="LiveId" clId="{3F16F09E-2915-4DD7-A454-B103D2A46577}" dt="2021-07-29T14:52:58.202" v="7547" actId="478"/>
          <ac:spMkLst>
            <pc:docMk/>
            <pc:sldMk cId="3240374488" sldId="461"/>
            <ac:spMk id="15" creationId="{B067921B-8823-447C-AE70-6FD94141EBBC}"/>
          </ac:spMkLst>
        </pc:spChg>
        <pc:spChg chg="del">
          <ac:chgData name="김 민호" userId="0f5da431a89d92c6" providerId="LiveId" clId="{3F16F09E-2915-4DD7-A454-B103D2A46577}" dt="2021-07-29T14:49:26.064" v="7355" actId="478"/>
          <ac:spMkLst>
            <pc:docMk/>
            <pc:sldMk cId="3240374488" sldId="461"/>
            <ac:spMk id="22" creationId="{F823846F-3B7C-443B-893A-9365AC7FF82C}"/>
          </ac:spMkLst>
        </pc:spChg>
        <pc:spChg chg="mod">
          <ac:chgData name="김 민호" userId="0f5da431a89d92c6" providerId="LiveId" clId="{3F16F09E-2915-4DD7-A454-B103D2A46577}" dt="2021-07-29T14:49:24.805" v="7354"/>
          <ac:spMkLst>
            <pc:docMk/>
            <pc:sldMk cId="3240374488" sldId="461"/>
            <ac:spMk id="58" creationId="{42F2F1C9-3848-42F6-A2F7-98F2F240BEE4}"/>
          </ac:spMkLst>
        </pc:spChg>
        <pc:graphicFrameChg chg="add mod modGraphic">
          <ac:chgData name="김 민호" userId="0f5da431a89d92c6" providerId="LiveId" clId="{3F16F09E-2915-4DD7-A454-B103D2A46577}" dt="2021-07-29T14:54:07.141" v="7574" actId="113"/>
          <ac:graphicFrameMkLst>
            <pc:docMk/>
            <pc:sldMk cId="3240374488" sldId="461"/>
            <ac:graphicFrameMk id="14" creationId="{B8A2CF36-408D-4A58-9A35-873A9495062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0A1BE-9E84-473B-A7C7-3A158B1CBFD7}" type="datetimeFigureOut">
              <a:rPr lang="ko-KR" altLang="en-US" smtClean="0"/>
              <a:t>2021-12-14(Tue)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CE7E-A19B-4D57-A58E-7FC0327E3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12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5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7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4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4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9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49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1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9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9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CE7E-A19B-4D57-A58E-7FC0327E3C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5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2021-12-14(Tue)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99736" y="2608581"/>
            <a:ext cx="3931503" cy="733231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b="1" dirty="0">
                <a:solidFill>
                  <a:prstClr val="white"/>
                </a:solidFill>
              </a:rPr>
              <a:t>소프트웨어시스템설계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4500942" y="2874336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3290145" y="4025339"/>
            <a:ext cx="494109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기말과제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94DC9D-66D2-4491-970D-1FBD6B17480D}"/>
              </a:ext>
            </a:extLst>
          </p:cNvPr>
          <p:cNvSpPr/>
          <p:nvPr/>
        </p:nvSpPr>
        <p:spPr>
          <a:xfrm>
            <a:off x="3290145" y="4951316"/>
            <a:ext cx="4941094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2500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2017440018 </a:t>
            </a:r>
            <a:r>
              <a:rPr lang="ko-KR" altLang="en-US" sz="25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김민호</a:t>
            </a:r>
            <a:endParaRPr lang="en-US" altLang="ko-KR" sz="2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구현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FD8AC-E645-42EF-B22B-65353535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" y="1506789"/>
            <a:ext cx="5263231" cy="460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0BEB12-43D7-40D5-BC89-266C8466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46" y="1506790"/>
            <a:ext cx="5263229" cy="46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구현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FD8AC-E645-42EF-B22B-653535350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45" y="1506789"/>
            <a:ext cx="5263230" cy="460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0BEB12-43D7-40D5-BC89-266C8466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245" y="1506789"/>
            <a:ext cx="5263229" cy="46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토론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32431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1. </a:t>
            </a:r>
            <a:r>
              <a:rPr lang="ko-KR" altLang="en-US" sz="2500" b="1" dirty="0">
                <a:solidFill>
                  <a:srgbClr val="442CA4"/>
                </a:solidFill>
              </a:rPr>
              <a:t>요구사항의 완성도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기능적 요구사항인 전국 현황 출력</a:t>
            </a:r>
            <a:r>
              <a:rPr lang="en-US" altLang="ko-KR" sz="2400" dirty="0"/>
              <a:t>, </a:t>
            </a:r>
            <a:r>
              <a:rPr lang="ko-KR" altLang="en-US" sz="2400" dirty="0"/>
              <a:t>클릭 시 표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지역별 현황 출력은 성공적으로 완성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비기능적 요구사항 중 데이터를 받아오는 동안 이에 대한 정보를 안내하는 부분과 마커의 바탕 색을 데이터의 값에 따라 다르게 설정하는 부분은 성공적으로 완성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하지만 화면의 부드러운 이동은 부분적으로 미흡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8600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토론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3355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2. </a:t>
            </a:r>
            <a:r>
              <a:rPr lang="ko-KR" altLang="en-US" sz="2500" b="1" dirty="0">
                <a:solidFill>
                  <a:srgbClr val="442CA4"/>
                </a:solidFill>
              </a:rPr>
              <a:t>변수와 함수의 통일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하나의 역할을 하는 두 가지의 변수와 함수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기능적으로는 문제되지 않지만 불필요한 메모리 차지 및 유지보수에 어려움 존재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처음부터 자세하고 구체적인 설계 필요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7702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토론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2922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3. </a:t>
            </a:r>
            <a:r>
              <a:rPr lang="ko-KR" altLang="en-US" sz="2500" b="1" dirty="0">
                <a:solidFill>
                  <a:srgbClr val="442CA4"/>
                </a:solidFill>
              </a:rPr>
              <a:t>경상남도 창원시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58613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지역별 코드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 중복된 값 존재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마커가 여러 개 겹쳐서 생성됨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중복된 마커를 제거하기 위한 특별한 코드를 넣어서 해결해야 함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52CC7-A0F4-47AB-8889-1761135C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35" y="1835149"/>
            <a:ext cx="4921025" cy="43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3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토론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2922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4. </a:t>
            </a:r>
            <a:r>
              <a:rPr lang="ko-KR" altLang="en-US" sz="2500" b="1" dirty="0">
                <a:solidFill>
                  <a:srgbClr val="442CA4"/>
                </a:solidFill>
              </a:rPr>
              <a:t>전체적인 디자인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대부분의 객체들이 단순한 직사각형 형태</a:t>
            </a:r>
            <a:endParaRPr lang="en-US" altLang="ko-KR" sz="2400" dirty="0"/>
          </a:p>
          <a:p>
            <a:r>
              <a:rPr lang="ko-KR" altLang="en-US" sz="2400" dirty="0"/>
              <a:t>디자인적으로는 매우 미흡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CSS </a:t>
            </a:r>
            <a:r>
              <a:rPr lang="ko-KR" altLang="en-US" sz="2400" dirty="0"/>
              <a:t>디자인 학습 필요</a:t>
            </a:r>
            <a:r>
              <a:rPr lang="en-US" altLang="ko-KR" sz="2400" dirty="0"/>
              <a:t>, </a:t>
            </a:r>
            <a:r>
              <a:rPr lang="ko-KR" altLang="en-US" sz="2400" dirty="0"/>
              <a:t>템플릿을 사용하면 편리할 듯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2232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결론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366876"/>
            <a:ext cx="10515600" cy="481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주요 기능적 요구사항과 설정한 시나리오를 모두 완수하였다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전국의 재난문자 현황</a:t>
            </a:r>
            <a:r>
              <a:rPr lang="en-US" altLang="ko-KR" sz="2400" dirty="0"/>
              <a:t>, </a:t>
            </a:r>
            <a:r>
              <a:rPr lang="ko-KR" altLang="en-US" sz="2400" dirty="0"/>
              <a:t>지역별 재난문자 현황을 파악할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일부 오류와 디자인적 미흡한 부분은 개선 필요</a:t>
            </a:r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 err="1"/>
              <a:t>더티</a:t>
            </a:r>
            <a:r>
              <a:rPr lang="ko-KR" altLang="en-US" sz="2400" dirty="0"/>
              <a:t> 코드</a:t>
            </a:r>
            <a:r>
              <a:rPr lang="en-US" altLang="ko-KR" sz="2400" dirty="0"/>
              <a:t>’</a:t>
            </a:r>
            <a:r>
              <a:rPr lang="ko-KR" altLang="en-US" sz="2400" dirty="0"/>
              <a:t>가 되지 않도록 더욱 구체적이고 자세한 설계가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3978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438447" y="771447"/>
            <a:ext cx="5315105" cy="5315105"/>
          </a:xfrm>
          <a:prstGeom prst="ellipse">
            <a:avLst/>
          </a:prstGeom>
          <a:solidFill>
            <a:srgbClr val="18C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4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08903" y="608062"/>
            <a:ext cx="11650868" cy="5949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461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8903" y="319508"/>
            <a:ext cx="2824822" cy="590019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>
                <a:solidFill>
                  <a:prstClr val="white"/>
                </a:solidFill>
              </a:rPr>
              <a:t>소프트웨어시스템설계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195002" y="782249"/>
            <a:ext cx="216243" cy="70767"/>
            <a:chOff x="553018" y="596815"/>
            <a:chExt cx="180000" cy="58906"/>
          </a:xfrm>
          <a:solidFill>
            <a:srgbClr val="18C1D4"/>
          </a:solidFill>
        </p:grpSpPr>
        <p:sp>
          <p:nvSpPr>
            <p:cNvPr id="22" name="직사각형 21"/>
            <p:cNvSpPr/>
            <p:nvPr/>
          </p:nvSpPr>
          <p:spPr>
            <a:xfrm>
              <a:off x="553018" y="596815"/>
              <a:ext cx="72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3018" y="620868"/>
              <a:ext cx="144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3018" y="644921"/>
              <a:ext cx="180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3133725" y="319508"/>
            <a:ext cx="338797" cy="294589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CCEB6CF-BDAC-42FC-BC45-84EAED3DB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590" y="533358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19326C7-598E-448A-BB4B-EB3536BE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3426503" y="563508"/>
            <a:ext cx="8532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8903" y="6559725"/>
            <a:ext cx="116496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5464E9C-9446-4D80-AA16-F5B414E2CDC2}"/>
              </a:ext>
            </a:extLst>
          </p:cNvPr>
          <p:cNvSpPr/>
          <p:nvPr/>
        </p:nvSpPr>
        <p:spPr>
          <a:xfrm>
            <a:off x="2420869" y="1624459"/>
            <a:ext cx="2104571" cy="21045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16D7C1-A2DE-42D1-B6E2-73560FE2915B}"/>
              </a:ext>
            </a:extLst>
          </p:cNvPr>
          <p:cNvSpPr/>
          <p:nvPr/>
        </p:nvSpPr>
        <p:spPr>
          <a:xfrm>
            <a:off x="3126173" y="1346986"/>
            <a:ext cx="693961" cy="6939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32655D-1E10-40EA-8682-9DD946E8DCB4}"/>
              </a:ext>
            </a:extLst>
          </p:cNvPr>
          <p:cNvSpPr/>
          <p:nvPr/>
        </p:nvSpPr>
        <p:spPr>
          <a:xfrm>
            <a:off x="2420868" y="2429497"/>
            <a:ext cx="2104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 도출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92275F5-002B-4E7D-B20B-6DFD3FDBB698}"/>
              </a:ext>
            </a:extLst>
          </p:cNvPr>
          <p:cNvSpPr/>
          <p:nvPr/>
        </p:nvSpPr>
        <p:spPr>
          <a:xfrm>
            <a:off x="4914025" y="1624459"/>
            <a:ext cx="2104571" cy="21045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F0F0F48-5624-449D-8047-EC52459104D1}"/>
              </a:ext>
            </a:extLst>
          </p:cNvPr>
          <p:cNvSpPr/>
          <p:nvPr/>
        </p:nvSpPr>
        <p:spPr>
          <a:xfrm>
            <a:off x="5619329" y="1346986"/>
            <a:ext cx="693961" cy="6939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8DC18C-F9AE-4B40-BFFA-BAA233347FDA}"/>
              </a:ext>
            </a:extLst>
          </p:cNvPr>
          <p:cNvSpPr/>
          <p:nvPr/>
        </p:nvSpPr>
        <p:spPr>
          <a:xfrm>
            <a:off x="4914024" y="2429497"/>
            <a:ext cx="2104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02C5BD1-1C26-422F-99B4-32CFD5F9A2FB}"/>
              </a:ext>
            </a:extLst>
          </p:cNvPr>
          <p:cNvSpPr/>
          <p:nvPr/>
        </p:nvSpPr>
        <p:spPr>
          <a:xfrm>
            <a:off x="7431468" y="1624459"/>
            <a:ext cx="2104571" cy="21045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861DA6-F0B0-4BE6-87E9-2AB50FB09D29}"/>
              </a:ext>
            </a:extLst>
          </p:cNvPr>
          <p:cNvSpPr/>
          <p:nvPr/>
        </p:nvSpPr>
        <p:spPr>
          <a:xfrm>
            <a:off x="8136772" y="1346986"/>
            <a:ext cx="693961" cy="6939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941668-25F2-4807-BD34-476B2BCF84A3}"/>
              </a:ext>
            </a:extLst>
          </p:cNvPr>
          <p:cNvSpPr/>
          <p:nvPr/>
        </p:nvSpPr>
        <p:spPr>
          <a:xfrm>
            <a:off x="7431468" y="2429393"/>
            <a:ext cx="2104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9501C6E-2A37-48CD-9397-F79133C691A9}"/>
              </a:ext>
            </a:extLst>
          </p:cNvPr>
          <p:cNvSpPr/>
          <p:nvPr/>
        </p:nvSpPr>
        <p:spPr>
          <a:xfrm>
            <a:off x="3716045" y="4017584"/>
            <a:ext cx="2104571" cy="21045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A997C4-2D0D-4313-8105-6B7AC7EDAB0E}"/>
              </a:ext>
            </a:extLst>
          </p:cNvPr>
          <p:cNvSpPr/>
          <p:nvPr/>
        </p:nvSpPr>
        <p:spPr>
          <a:xfrm>
            <a:off x="4421349" y="3740111"/>
            <a:ext cx="693961" cy="6939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660F74-6F5E-468C-8927-7E5F46E33283}"/>
              </a:ext>
            </a:extLst>
          </p:cNvPr>
          <p:cNvSpPr/>
          <p:nvPr/>
        </p:nvSpPr>
        <p:spPr>
          <a:xfrm>
            <a:off x="3716044" y="4822622"/>
            <a:ext cx="2104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토론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AE811B3-2BCD-4181-9D00-D5B3C1113C6A}"/>
              </a:ext>
            </a:extLst>
          </p:cNvPr>
          <p:cNvSpPr/>
          <p:nvPr/>
        </p:nvSpPr>
        <p:spPr>
          <a:xfrm>
            <a:off x="6177847" y="4017584"/>
            <a:ext cx="2104571" cy="21045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58CF818-4855-45D5-B71E-E54836DD9F0F}"/>
              </a:ext>
            </a:extLst>
          </p:cNvPr>
          <p:cNvSpPr/>
          <p:nvPr/>
        </p:nvSpPr>
        <p:spPr>
          <a:xfrm>
            <a:off x="6883151" y="3740111"/>
            <a:ext cx="693961" cy="6939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534A85-C209-49F5-ABCC-2D82401FBA27}"/>
              </a:ext>
            </a:extLst>
          </p:cNvPr>
          <p:cNvSpPr/>
          <p:nvPr/>
        </p:nvSpPr>
        <p:spPr>
          <a:xfrm>
            <a:off x="6177846" y="4822622"/>
            <a:ext cx="2104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요구사항 도출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37882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1. </a:t>
            </a:r>
            <a:r>
              <a:rPr lang="ko-KR" altLang="en-US" sz="2500" b="1" dirty="0">
                <a:solidFill>
                  <a:srgbClr val="442CA4"/>
                </a:solidFill>
              </a:rPr>
              <a:t>전국 현황 숫자로 출력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5975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전국 지도가 한 눈에 보이도록 출력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전국 단위 재난 문자 현황을 받아온다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받아 온 재난 문자는 지역별로 분류하여 각 지역에 몇 개의 문자가 발령되었는지 출력</a:t>
            </a:r>
            <a:endParaRPr lang="en-US" altLang="ko-KR" sz="2400" dirty="0"/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FDDEAE31-89F8-4280-B45A-EC3EB42FB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54" y="1167553"/>
            <a:ext cx="4555872" cy="54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요구사항 도출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5975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마커를 클릭하면 발령된 문자의 상세 정보 출력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데이터가 많다면 스크롤을 통해 모든 정보를 확인할 수 있도록 한다</a:t>
            </a:r>
            <a:r>
              <a:rPr lang="en-US" altLang="ko-KR" sz="24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DEAE31-89F8-4280-B45A-EC3EB42F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9792" y="1167553"/>
            <a:ext cx="4555396" cy="5484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DA077-D7A5-468B-87C9-EDDFA8D8A40F}"/>
              </a:ext>
            </a:extLst>
          </p:cNvPr>
          <p:cNvSpPr txBox="1"/>
          <p:nvPr/>
        </p:nvSpPr>
        <p:spPr>
          <a:xfrm>
            <a:off x="280245" y="1089877"/>
            <a:ext cx="3034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2. </a:t>
            </a:r>
            <a:r>
              <a:rPr lang="ko-KR" altLang="en-US" sz="2500" b="1" dirty="0">
                <a:solidFill>
                  <a:srgbClr val="442CA4"/>
                </a:solidFill>
              </a:rPr>
              <a:t>지역별 문자 확인</a:t>
            </a:r>
          </a:p>
        </p:txBody>
      </p:sp>
    </p:spTree>
    <p:extLst>
      <p:ext uri="{BB962C8B-B14F-4D97-AF65-F5344CB8AC3E}">
        <p14:creationId xmlns:p14="http://schemas.microsoft.com/office/powerpoint/2010/main" val="135023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요구사항 도출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5975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좌측 상단의 검색창에 정보를 입력한 후 검색 버튼을 누르면 진행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해당 지역으로 줌인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지역단위 재난문자 발령 현황을 불러와 마커에 지역별 문자 개수 출력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DEAE31-89F8-4280-B45A-EC3EB42F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4679" y="1167553"/>
            <a:ext cx="4545622" cy="5484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C07B0-2866-4132-9001-63870CE5CBF8}"/>
              </a:ext>
            </a:extLst>
          </p:cNvPr>
          <p:cNvSpPr txBox="1"/>
          <p:nvPr/>
        </p:nvSpPr>
        <p:spPr>
          <a:xfrm>
            <a:off x="280245" y="1089877"/>
            <a:ext cx="39966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3. </a:t>
            </a:r>
            <a:r>
              <a:rPr lang="ko-KR" altLang="en-US" sz="2500" b="1" dirty="0" err="1">
                <a:solidFill>
                  <a:srgbClr val="442CA4"/>
                </a:solidFill>
              </a:rPr>
              <a:t>광역지자체별</a:t>
            </a:r>
            <a:r>
              <a:rPr lang="ko-KR" altLang="en-US" sz="2500" b="1" dirty="0">
                <a:solidFill>
                  <a:srgbClr val="442CA4"/>
                </a:solidFill>
              </a:rPr>
              <a:t> 현황 확인</a:t>
            </a:r>
          </a:p>
        </p:txBody>
      </p:sp>
    </p:spTree>
    <p:extLst>
      <p:ext uri="{BB962C8B-B14F-4D97-AF65-F5344CB8AC3E}">
        <p14:creationId xmlns:p14="http://schemas.microsoft.com/office/powerpoint/2010/main" val="393250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요구사항 도출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32431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4. </a:t>
            </a:r>
            <a:r>
              <a:rPr lang="ko-KR" altLang="en-US" sz="2500" b="1" dirty="0">
                <a:solidFill>
                  <a:srgbClr val="442CA4"/>
                </a:solidFill>
              </a:rPr>
              <a:t>비기능적 요구사항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데이터를 불러오는 동안에 이를 알림</a:t>
            </a:r>
            <a:endParaRPr lang="en-US" altLang="ko-KR" sz="2400" dirty="0"/>
          </a:p>
          <a:p>
            <a:r>
              <a:rPr lang="ko-KR" altLang="en-US" sz="2400" dirty="0"/>
              <a:t>그 동안은 마커를 출력하지 않거나 이벤트를 등록하지 않음</a:t>
            </a:r>
            <a:endParaRPr lang="en-US" altLang="ko-KR" sz="2400" dirty="0"/>
          </a:p>
          <a:p>
            <a:r>
              <a:rPr lang="ko-KR" altLang="en-US" sz="2400" dirty="0"/>
              <a:t>화면 </a:t>
            </a:r>
            <a:r>
              <a:rPr lang="ko-KR" altLang="en-US" sz="2400" dirty="0" err="1"/>
              <a:t>줌인시</a:t>
            </a:r>
            <a:r>
              <a:rPr lang="ko-KR" altLang="en-US" sz="2400" dirty="0"/>
              <a:t> 부드럽게 화면 이동</a:t>
            </a:r>
            <a:endParaRPr lang="en-US" altLang="ko-KR" sz="2400" dirty="0"/>
          </a:p>
          <a:p>
            <a:r>
              <a:rPr lang="ko-KR" altLang="en-US" sz="2400" dirty="0"/>
              <a:t>문자의 개수가 많을수록 마커의 바탕색을 진하게 설정</a:t>
            </a:r>
            <a:endParaRPr lang="en-US" altLang="ko-KR" sz="2400" dirty="0"/>
          </a:p>
          <a:p>
            <a:r>
              <a:rPr lang="ko-KR" altLang="en-US" sz="2400" dirty="0"/>
              <a:t>전체적인 인터페이스가 깔끔하고 불편이 없이 만듦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9208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설계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19607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1. </a:t>
            </a:r>
            <a:r>
              <a:rPr lang="ko-KR" altLang="en-US" sz="2500" b="1" dirty="0">
                <a:solidFill>
                  <a:srgbClr val="442CA4"/>
                </a:solidFill>
              </a:rPr>
              <a:t>사용 기술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네이버 지도 </a:t>
            </a:r>
            <a:r>
              <a:rPr lang="en-US" altLang="ko-KR" sz="2400" dirty="0"/>
              <a:t>API</a:t>
            </a:r>
          </a:p>
          <a:p>
            <a:endParaRPr lang="en-US" altLang="ko-KR" sz="2400" dirty="0"/>
          </a:p>
          <a:p>
            <a:r>
              <a:rPr lang="en-US" altLang="ko-KR" sz="2400" dirty="0"/>
              <a:t>AJAX</a:t>
            </a:r>
            <a:r>
              <a:rPr lang="ko-KR" altLang="en-US" sz="2400" dirty="0"/>
              <a:t>를 이용하여 서버에 요청을 보내고 </a:t>
            </a:r>
            <a:r>
              <a:rPr lang="en-US" altLang="ko-KR" sz="2400" dirty="0"/>
              <a:t>XML</a:t>
            </a:r>
            <a:r>
              <a:rPr lang="ko-KR" altLang="en-US" sz="2400" dirty="0"/>
              <a:t>파일을 받아온다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XML </a:t>
            </a:r>
            <a:r>
              <a:rPr lang="ko-KR" altLang="en-US" sz="2400" dirty="0"/>
              <a:t>형식의 파일</a:t>
            </a:r>
            <a:r>
              <a:rPr lang="en-US" altLang="ko-KR" sz="2400" dirty="0"/>
              <a:t>, JSON </a:t>
            </a:r>
            <a:r>
              <a:rPr lang="ko-KR" altLang="en-US" sz="2400" dirty="0"/>
              <a:t>형식의 파일을 사용하여 정보를 가져온다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53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설계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E75AE0E-BF78-4C1D-84E1-D514A7176B01}"/>
              </a:ext>
            </a:extLst>
          </p:cNvPr>
          <p:cNvSpPr txBox="1">
            <a:spLocks/>
          </p:cNvSpPr>
          <p:nvPr/>
        </p:nvSpPr>
        <p:spPr>
          <a:xfrm>
            <a:off x="624840" y="1825625"/>
            <a:ext cx="5975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네이버 지도 </a:t>
            </a:r>
            <a:r>
              <a:rPr lang="en-US" altLang="ko-KR" sz="2400" dirty="0"/>
              <a:t>API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공공데이터포털의</a:t>
            </a:r>
            <a:r>
              <a:rPr lang="ko-KR" altLang="en-US" sz="2400" dirty="0"/>
              <a:t> 재난문자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지역별 재난문자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재난문자의 지역코드 </a:t>
            </a:r>
            <a:r>
              <a:rPr lang="en-US" altLang="ko-KR" sz="2400" dirty="0"/>
              <a:t>API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jQuery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위 정보들을 외부에서 받아와 가공을 거쳐 화면에 출력한다</a:t>
            </a:r>
            <a:r>
              <a:rPr lang="en-US" altLang="ko-KR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07A6-DB49-4590-8609-0F90D1A4CF70}"/>
              </a:ext>
            </a:extLst>
          </p:cNvPr>
          <p:cNvSpPr txBox="1"/>
          <p:nvPr/>
        </p:nvSpPr>
        <p:spPr>
          <a:xfrm>
            <a:off x="280245" y="1089877"/>
            <a:ext cx="1527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2. </a:t>
            </a:r>
            <a:r>
              <a:rPr lang="ko-KR" altLang="en-US" sz="2500" b="1" dirty="0">
                <a:solidFill>
                  <a:srgbClr val="442CA4"/>
                </a:solidFill>
              </a:rPr>
              <a:t>구조도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5141AB-262B-424F-8F2E-72240F11CE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2631599"/>
            <a:ext cx="4951095" cy="2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소프트웨어시스템설계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CB0A-D87D-441B-9BB8-CBC987B3E06E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srgbClr val="442CA4"/>
                </a:solidFill>
              </a:rPr>
              <a:t>설계</a:t>
            </a:r>
            <a:endParaRPr lang="en-US" altLang="ko-KR" sz="700" kern="0" dirty="0">
              <a:solidFill>
                <a:srgbClr val="442C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949A1-89A1-4FA6-ABF2-DDB2ED00352A}"/>
              </a:ext>
            </a:extLst>
          </p:cNvPr>
          <p:cNvSpPr txBox="1"/>
          <p:nvPr/>
        </p:nvSpPr>
        <p:spPr>
          <a:xfrm>
            <a:off x="280245" y="1089877"/>
            <a:ext cx="1527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442CA4"/>
                </a:solidFill>
              </a:rPr>
              <a:t>3. </a:t>
            </a:r>
            <a:r>
              <a:rPr lang="ko-KR" altLang="en-US" sz="2500" b="1" dirty="0">
                <a:solidFill>
                  <a:srgbClr val="442CA4"/>
                </a:solidFill>
              </a:rPr>
              <a:t>흐름도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96B0DB-4522-4CB1-829C-39F05441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8" y="1960186"/>
            <a:ext cx="4269740" cy="24434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374580-1D2B-4F77-9DF1-B13FD1DE5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13" y="1806588"/>
            <a:ext cx="3946525" cy="2454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38B80D-7E0A-46A9-A912-4F89620C6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3" y="4720560"/>
            <a:ext cx="3946525" cy="18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97010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400</Words>
  <Application>Microsoft Office PowerPoint</Application>
  <PresentationFormat>와이드스크린</PresentationFormat>
  <Paragraphs>112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민호</cp:lastModifiedBy>
  <cp:revision>10</cp:revision>
  <dcterms:created xsi:type="dcterms:W3CDTF">2021-05-10T15:36:58Z</dcterms:created>
  <dcterms:modified xsi:type="dcterms:W3CDTF">2021-12-13T21:50:42Z</dcterms:modified>
</cp:coreProperties>
</file>