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4660"/>
  </p:normalViewPr>
  <p:slideViewPr>
    <p:cSldViewPr snapToGrid="0">
      <p:cViewPr varScale="1">
        <p:scale>
          <a:sx n="86" d="100"/>
          <a:sy n="86" d="100"/>
        </p:scale>
        <p:origin x="28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84855-6738-4AC9-8821-6E4862362186}" type="datetimeFigureOut">
              <a:rPr lang="ko-KR" altLang="en-US" smtClean="0"/>
              <a:t>2021-12-05(Sun)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A1E2C-2EEE-403A-93CD-8C5BED419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271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84855-6738-4AC9-8821-6E4862362186}" type="datetimeFigureOut">
              <a:rPr lang="ko-KR" altLang="en-US" smtClean="0"/>
              <a:t>2021-12-05(Sun)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A1E2C-2EEE-403A-93CD-8C5BED419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832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84855-6738-4AC9-8821-6E4862362186}" type="datetimeFigureOut">
              <a:rPr lang="ko-KR" altLang="en-US" smtClean="0"/>
              <a:t>2021-12-05(Sun)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A1E2C-2EEE-403A-93CD-8C5BED419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980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84855-6738-4AC9-8821-6E4862362186}" type="datetimeFigureOut">
              <a:rPr lang="ko-KR" altLang="en-US" smtClean="0"/>
              <a:t>2021-12-05(Sun)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A1E2C-2EEE-403A-93CD-8C5BED419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094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84855-6738-4AC9-8821-6E4862362186}" type="datetimeFigureOut">
              <a:rPr lang="ko-KR" altLang="en-US" smtClean="0"/>
              <a:t>2021-12-05(Sun)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A1E2C-2EEE-403A-93CD-8C5BED419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436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84855-6738-4AC9-8821-6E4862362186}" type="datetimeFigureOut">
              <a:rPr lang="ko-KR" altLang="en-US" smtClean="0"/>
              <a:t>2021-12-05(Sun)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A1E2C-2EEE-403A-93CD-8C5BED419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94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84855-6738-4AC9-8821-6E4862362186}" type="datetimeFigureOut">
              <a:rPr lang="ko-KR" altLang="en-US" smtClean="0"/>
              <a:t>2021-12-05(Sun)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A1E2C-2EEE-403A-93CD-8C5BED419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320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84855-6738-4AC9-8821-6E4862362186}" type="datetimeFigureOut">
              <a:rPr lang="ko-KR" altLang="en-US" smtClean="0"/>
              <a:t>2021-12-05(Sun)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A1E2C-2EEE-403A-93CD-8C5BED419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269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84855-6738-4AC9-8821-6E4862362186}" type="datetimeFigureOut">
              <a:rPr lang="ko-KR" altLang="en-US" smtClean="0"/>
              <a:t>2021-12-05(Sun)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A1E2C-2EEE-403A-93CD-8C5BED419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595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84855-6738-4AC9-8821-6E4862362186}" type="datetimeFigureOut">
              <a:rPr lang="ko-KR" altLang="en-US" smtClean="0"/>
              <a:t>2021-12-05(Sun)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A1E2C-2EEE-403A-93CD-8C5BED419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895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84855-6738-4AC9-8821-6E4862362186}" type="datetimeFigureOut">
              <a:rPr lang="ko-KR" altLang="en-US" smtClean="0"/>
              <a:t>2021-12-05(Sun)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A1E2C-2EEE-403A-93CD-8C5BED419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00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84855-6738-4AC9-8821-6E4862362186}" type="datetimeFigureOut">
              <a:rPr lang="ko-KR" altLang="en-US" smtClean="0"/>
              <a:t>2021-12-05(Sun)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A1E2C-2EEE-403A-93CD-8C5BED419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9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269B350-08CA-4C5D-A00A-566B8C2EA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9142" y="0"/>
            <a:ext cx="7616283" cy="915767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3CB9407-32DD-419A-9595-22671EBDED75}"/>
              </a:ext>
            </a:extLst>
          </p:cNvPr>
          <p:cNvSpPr/>
          <p:nvPr/>
        </p:nvSpPr>
        <p:spPr>
          <a:xfrm>
            <a:off x="2157760" y="880946"/>
            <a:ext cx="2542478" cy="4683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재난문자 발령 현황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4764B3C-D438-4B99-8C5B-4F610F354189}"/>
              </a:ext>
            </a:extLst>
          </p:cNvPr>
          <p:cNvSpPr/>
          <p:nvPr/>
        </p:nvSpPr>
        <p:spPr>
          <a:xfrm>
            <a:off x="3428999" y="3490331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AEB8615-8932-4177-B106-5AADE52F2DFB}"/>
              </a:ext>
            </a:extLst>
          </p:cNvPr>
          <p:cNvSpPr/>
          <p:nvPr/>
        </p:nvSpPr>
        <p:spPr>
          <a:xfrm>
            <a:off x="2581506" y="3969833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569E5B6-355A-4BCB-8331-A28348C7822C}"/>
              </a:ext>
            </a:extLst>
          </p:cNvPr>
          <p:cNvSpPr/>
          <p:nvPr/>
        </p:nvSpPr>
        <p:spPr>
          <a:xfrm>
            <a:off x="2401506" y="3551344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3F8C2D0-CB59-436A-801F-5B61F2FAE5FC}"/>
              </a:ext>
            </a:extLst>
          </p:cNvPr>
          <p:cNvSpPr/>
          <p:nvPr/>
        </p:nvSpPr>
        <p:spPr>
          <a:xfrm>
            <a:off x="1887760" y="3789833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4CEC3B1-AABC-4F3D-BD05-68D552F6DA0A}"/>
              </a:ext>
            </a:extLst>
          </p:cNvPr>
          <p:cNvSpPr/>
          <p:nvPr/>
        </p:nvSpPr>
        <p:spPr>
          <a:xfrm>
            <a:off x="2182871" y="4814168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B62BB81-B443-4DBF-8A68-0149FDB35B98}"/>
              </a:ext>
            </a:extLst>
          </p:cNvPr>
          <p:cNvSpPr/>
          <p:nvPr/>
        </p:nvSpPr>
        <p:spPr>
          <a:xfrm>
            <a:off x="2542871" y="4634168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ACFACA2-1214-4445-9CB9-C0C3ACA1ABBA}"/>
              </a:ext>
            </a:extLst>
          </p:cNvPr>
          <p:cNvSpPr/>
          <p:nvPr/>
        </p:nvSpPr>
        <p:spPr>
          <a:xfrm>
            <a:off x="2722871" y="5073486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8F342FA-7FE8-4FBC-936A-6E76E2CF1C43}"/>
              </a:ext>
            </a:extLst>
          </p:cNvPr>
          <p:cNvSpPr/>
          <p:nvPr/>
        </p:nvSpPr>
        <p:spPr>
          <a:xfrm>
            <a:off x="2989665" y="4454168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41A60AD-A5CE-40FD-AB8F-54D7D41D5A88}"/>
              </a:ext>
            </a:extLst>
          </p:cNvPr>
          <p:cNvSpPr/>
          <p:nvPr/>
        </p:nvSpPr>
        <p:spPr>
          <a:xfrm>
            <a:off x="3788999" y="4893486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0F731C6-777C-4039-9C06-763BA13A6803}"/>
              </a:ext>
            </a:extLst>
          </p:cNvPr>
          <p:cNvSpPr/>
          <p:nvPr/>
        </p:nvSpPr>
        <p:spPr>
          <a:xfrm>
            <a:off x="3608999" y="5442425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AB299A9-4AF2-4DA9-816A-B3F336229DCE}"/>
              </a:ext>
            </a:extLst>
          </p:cNvPr>
          <p:cNvSpPr/>
          <p:nvPr/>
        </p:nvSpPr>
        <p:spPr>
          <a:xfrm>
            <a:off x="4340238" y="5771182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1C1F89B-FB5C-42B2-86E5-27EFD854CC73}"/>
              </a:ext>
            </a:extLst>
          </p:cNvPr>
          <p:cNvSpPr/>
          <p:nvPr/>
        </p:nvSpPr>
        <p:spPr>
          <a:xfrm>
            <a:off x="4148999" y="6270769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803D06F-D6BE-46A7-9DCA-7448700C2F0C}"/>
              </a:ext>
            </a:extLst>
          </p:cNvPr>
          <p:cNvSpPr/>
          <p:nvPr/>
        </p:nvSpPr>
        <p:spPr>
          <a:xfrm>
            <a:off x="3262476" y="5964002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64D3BA7-D583-47A9-A438-4D2E1DFEC652}"/>
              </a:ext>
            </a:extLst>
          </p:cNvPr>
          <p:cNvSpPr/>
          <p:nvPr/>
        </p:nvSpPr>
        <p:spPr>
          <a:xfrm>
            <a:off x="2517763" y="5557821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B1C0D47-3C05-44A5-859F-45B10CC4A6B1}"/>
              </a:ext>
            </a:extLst>
          </p:cNvPr>
          <p:cNvSpPr/>
          <p:nvPr/>
        </p:nvSpPr>
        <p:spPr>
          <a:xfrm>
            <a:off x="2118729" y="6127598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3F4E760-9AC9-4B43-B21B-837229357BA8}"/>
              </a:ext>
            </a:extLst>
          </p:cNvPr>
          <p:cNvSpPr/>
          <p:nvPr/>
        </p:nvSpPr>
        <p:spPr>
          <a:xfrm>
            <a:off x="2581506" y="6440878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D6C7C8BB-9CEB-411E-89C3-5688DBEEF659}"/>
              </a:ext>
            </a:extLst>
          </p:cNvPr>
          <p:cNvSpPr/>
          <p:nvPr/>
        </p:nvSpPr>
        <p:spPr>
          <a:xfrm>
            <a:off x="2048661" y="7970173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EEE04F5-262F-4B98-B780-D558AF891B34}"/>
              </a:ext>
            </a:extLst>
          </p:cNvPr>
          <p:cNvSpPr/>
          <p:nvPr/>
        </p:nvSpPr>
        <p:spPr>
          <a:xfrm>
            <a:off x="-213259" y="1511672"/>
            <a:ext cx="1461998" cy="2502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우리 동네 검색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9D75E44-19B3-42B1-B300-0C3BD24CBFD3}"/>
              </a:ext>
            </a:extLst>
          </p:cNvPr>
          <p:cNvSpPr/>
          <p:nvPr/>
        </p:nvSpPr>
        <p:spPr>
          <a:xfrm>
            <a:off x="1317662" y="1511672"/>
            <a:ext cx="1461998" cy="2502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F6065CD-54F0-4FC7-BFA8-66BC9F5331F4}"/>
              </a:ext>
            </a:extLst>
          </p:cNvPr>
          <p:cNvSpPr/>
          <p:nvPr/>
        </p:nvSpPr>
        <p:spPr>
          <a:xfrm>
            <a:off x="-213259" y="1802072"/>
            <a:ext cx="1461998" cy="2502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기준 시간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F1C445D-87A3-46B6-BF9B-DAC2423CCD30}"/>
              </a:ext>
            </a:extLst>
          </p:cNvPr>
          <p:cNvSpPr/>
          <p:nvPr/>
        </p:nvSpPr>
        <p:spPr>
          <a:xfrm>
            <a:off x="1317662" y="1802072"/>
            <a:ext cx="1461998" cy="2502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40" name="표 40">
            <a:extLst>
              <a:ext uri="{FF2B5EF4-FFF2-40B4-BE49-F238E27FC236}">
                <a16:creationId xmlns:a16="http://schemas.microsoft.com/office/drawing/2014/main" id="{7CF69C0A-5FDF-4DCC-A0D2-4AFA16D75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436267"/>
              </p:ext>
            </p:extLst>
          </p:nvPr>
        </p:nvGraphicFramePr>
        <p:xfrm>
          <a:off x="4700237" y="1482196"/>
          <a:ext cx="2351239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851">
                  <a:extLst>
                    <a:ext uri="{9D8B030D-6E8A-4147-A177-3AD203B41FA5}">
                      <a16:colId xmlns:a16="http://schemas.microsoft.com/office/drawing/2014/main" val="2661446355"/>
                    </a:ext>
                  </a:extLst>
                </a:gridCol>
                <a:gridCol w="586716">
                  <a:extLst>
                    <a:ext uri="{9D8B030D-6E8A-4147-A177-3AD203B41FA5}">
                      <a16:colId xmlns:a16="http://schemas.microsoft.com/office/drawing/2014/main" val="3628294868"/>
                    </a:ext>
                  </a:extLst>
                </a:gridCol>
                <a:gridCol w="632672">
                  <a:extLst>
                    <a:ext uri="{9D8B030D-6E8A-4147-A177-3AD203B41FA5}">
                      <a16:colId xmlns:a16="http://schemas.microsoft.com/office/drawing/2014/main" val="1755802825"/>
                    </a:ext>
                  </a:extLst>
                </a:gridCol>
              </a:tblGrid>
              <a:tr h="2502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개수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reload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404853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C2E90030-46D4-4B80-A619-468224457BBC}"/>
              </a:ext>
            </a:extLst>
          </p:cNvPr>
          <p:cNvSpPr/>
          <p:nvPr/>
        </p:nvSpPr>
        <p:spPr>
          <a:xfrm>
            <a:off x="-213259" y="2090711"/>
            <a:ext cx="1461998" cy="2502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검색 데이터 개수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EC92A60-96C7-4A6A-A8A6-91A70FF50669}"/>
              </a:ext>
            </a:extLst>
          </p:cNvPr>
          <p:cNvSpPr/>
          <p:nvPr/>
        </p:nvSpPr>
        <p:spPr>
          <a:xfrm>
            <a:off x="1317662" y="2090711"/>
            <a:ext cx="1461998" cy="2502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5B674F6-FC63-4673-9984-C644A5402001}"/>
              </a:ext>
            </a:extLst>
          </p:cNvPr>
          <p:cNvSpPr/>
          <p:nvPr/>
        </p:nvSpPr>
        <p:spPr>
          <a:xfrm>
            <a:off x="1027769" y="2379350"/>
            <a:ext cx="508622" cy="2502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2694930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269B350-08CA-4C5D-A00A-566B8C2EA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9142" y="0"/>
            <a:ext cx="7616283" cy="915767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3CB9407-32DD-419A-9595-22671EBDED75}"/>
              </a:ext>
            </a:extLst>
          </p:cNvPr>
          <p:cNvSpPr/>
          <p:nvPr/>
        </p:nvSpPr>
        <p:spPr>
          <a:xfrm>
            <a:off x="2157760" y="880946"/>
            <a:ext cx="2542478" cy="4683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재난문자 발령 현황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4764B3C-D438-4B99-8C5B-4F610F354189}"/>
              </a:ext>
            </a:extLst>
          </p:cNvPr>
          <p:cNvSpPr/>
          <p:nvPr/>
        </p:nvSpPr>
        <p:spPr>
          <a:xfrm>
            <a:off x="3428999" y="3490331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AEB8615-8932-4177-B106-5AADE52F2DFB}"/>
              </a:ext>
            </a:extLst>
          </p:cNvPr>
          <p:cNvSpPr/>
          <p:nvPr/>
        </p:nvSpPr>
        <p:spPr>
          <a:xfrm>
            <a:off x="2581506" y="3969833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569E5B6-355A-4BCB-8331-A28348C7822C}"/>
              </a:ext>
            </a:extLst>
          </p:cNvPr>
          <p:cNvSpPr/>
          <p:nvPr/>
        </p:nvSpPr>
        <p:spPr>
          <a:xfrm>
            <a:off x="2401506" y="3551344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3F8C2D0-CB59-436A-801F-5B61F2FAE5FC}"/>
              </a:ext>
            </a:extLst>
          </p:cNvPr>
          <p:cNvSpPr/>
          <p:nvPr/>
        </p:nvSpPr>
        <p:spPr>
          <a:xfrm>
            <a:off x="1887760" y="3789833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4CEC3B1-AABC-4F3D-BD05-68D552F6DA0A}"/>
              </a:ext>
            </a:extLst>
          </p:cNvPr>
          <p:cNvSpPr/>
          <p:nvPr/>
        </p:nvSpPr>
        <p:spPr>
          <a:xfrm>
            <a:off x="2182871" y="4814168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B62BB81-B443-4DBF-8A68-0149FDB35B98}"/>
              </a:ext>
            </a:extLst>
          </p:cNvPr>
          <p:cNvSpPr/>
          <p:nvPr/>
        </p:nvSpPr>
        <p:spPr>
          <a:xfrm>
            <a:off x="2542871" y="4634168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ACFACA2-1214-4445-9CB9-C0C3ACA1ABBA}"/>
              </a:ext>
            </a:extLst>
          </p:cNvPr>
          <p:cNvSpPr/>
          <p:nvPr/>
        </p:nvSpPr>
        <p:spPr>
          <a:xfrm>
            <a:off x="2722871" y="5073486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8F342FA-7FE8-4FBC-936A-6E76E2CF1C43}"/>
              </a:ext>
            </a:extLst>
          </p:cNvPr>
          <p:cNvSpPr/>
          <p:nvPr/>
        </p:nvSpPr>
        <p:spPr>
          <a:xfrm>
            <a:off x="2989665" y="4454168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41A60AD-A5CE-40FD-AB8F-54D7D41D5A88}"/>
              </a:ext>
            </a:extLst>
          </p:cNvPr>
          <p:cNvSpPr/>
          <p:nvPr/>
        </p:nvSpPr>
        <p:spPr>
          <a:xfrm>
            <a:off x="3788999" y="4893486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0F731C6-777C-4039-9C06-763BA13A6803}"/>
              </a:ext>
            </a:extLst>
          </p:cNvPr>
          <p:cNvSpPr/>
          <p:nvPr/>
        </p:nvSpPr>
        <p:spPr>
          <a:xfrm>
            <a:off x="3608999" y="5442425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AB299A9-4AF2-4DA9-816A-B3F336229DCE}"/>
              </a:ext>
            </a:extLst>
          </p:cNvPr>
          <p:cNvSpPr/>
          <p:nvPr/>
        </p:nvSpPr>
        <p:spPr>
          <a:xfrm>
            <a:off x="4340238" y="5771182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1C1F89B-FB5C-42B2-86E5-27EFD854CC73}"/>
              </a:ext>
            </a:extLst>
          </p:cNvPr>
          <p:cNvSpPr/>
          <p:nvPr/>
        </p:nvSpPr>
        <p:spPr>
          <a:xfrm>
            <a:off x="4148999" y="6270769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803D06F-D6BE-46A7-9DCA-7448700C2F0C}"/>
              </a:ext>
            </a:extLst>
          </p:cNvPr>
          <p:cNvSpPr/>
          <p:nvPr/>
        </p:nvSpPr>
        <p:spPr>
          <a:xfrm>
            <a:off x="3262476" y="5964002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64D3BA7-D583-47A9-A438-4D2E1DFEC652}"/>
              </a:ext>
            </a:extLst>
          </p:cNvPr>
          <p:cNvSpPr/>
          <p:nvPr/>
        </p:nvSpPr>
        <p:spPr>
          <a:xfrm>
            <a:off x="2517763" y="5557821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B1C0D47-3C05-44A5-859F-45B10CC4A6B1}"/>
              </a:ext>
            </a:extLst>
          </p:cNvPr>
          <p:cNvSpPr/>
          <p:nvPr/>
        </p:nvSpPr>
        <p:spPr>
          <a:xfrm>
            <a:off x="2118729" y="6127598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3F4E760-9AC9-4B43-B21B-837229357BA8}"/>
              </a:ext>
            </a:extLst>
          </p:cNvPr>
          <p:cNvSpPr/>
          <p:nvPr/>
        </p:nvSpPr>
        <p:spPr>
          <a:xfrm>
            <a:off x="2581506" y="6440878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D6C7C8BB-9CEB-411E-89C3-5688DBEEF659}"/>
              </a:ext>
            </a:extLst>
          </p:cNvPr>
          <p:cNvSpPr/>
          <p:nvPr/>
        </p:nvSpPr>
        <p:spPr>
          <a:xfrm>
            <a:off x="2048661" y="7970173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EEE04F5-262F-4B98-B780-D558AF891B34}"/>
              </a:ext>
            </a:extLst>
          </p:cNvPr>
          <p:cNvSpPr/>
          <p:nvPr/>
        </p:nvSpPr>
        <p:spPr>
          <a:xfrm>
            <a:off x="-213259" y="1511672"/>
            <a:ext cx="1461998" cy="2502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우리 동네 검색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9D75E44-19B3-42B1-B300-0C3BD24CBFD3}"/>
              </a:ext>
            </a:extLst>
          </p:cNvPr>
          <p:cNvSpPr/>
          <p:nvPr/>
        </p:nvSpPr>
        <p:spPr>
          <a:xfrm>
            <a:off x="1317662" y="1511672"/>
            <a:ext cx="1461998" cy="2502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F6065CD-54F0-4FC7-BFA8-66BC9F5331F4}"/>
              </a:ext>
            </a:extLst>
          </p:cNvPr>
          <p:cNvSpPr/>
          <p:nvPr/>
        </p:nvSpPr>
        <p:spPr>
          <a:xfrm>
            <a:off x="-213259" y="1802072"/>
            <a:ext cx="1461998" cy="2502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기준 시간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F1C445D-87A3-46B6-BF9B-DAC2423CCD30}"/>
              </a:ext>
            </a:extLst>
          </p:cNvPr>
          <p:cNvSpPr/>
          <p:nvPr/>
        </p:nvSpPr>
        <p:spPr>
          <a:xfrm>
            <a:off x="1317662" y="1802072"/>
            <a:ext cx="1461998" cy="2502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40" name="표 40">
            <a:extLst>
              <a:ext uri="{FF2B5EF4-FFF2-40B4-BE49-F238E27FC236}">
                <a16:creationId xmlns:a16="http://schemas.microsoft.com/office/drawing/2014/main" id="{7CF69C0A-5FDF-4DCC-A0D2-4AFA16D752D0}"/>
              </a:ext>
            </a:extLst>
          </p:cNvPr>
          <p:cNvGraphicFramePr>
            <a:graphicFrameLocks noGrp="1"/>
          </p:cNvGraphicFramePr>
          <p:nvPr/>
        </p:nvGraphicFramePr>
        <p:xfrm>
          <a:off x="4700237" y="1482196"/>
          <a:ext cx="2351239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851">
                  <a:extLst>
                    <a:ext uri="{9D8B030D-6E8A-4147-A177-3AD203B41FA5}">
                      <a16:colId xmlns:a16="http://schemas.microsoft.com/office/drawing/2014/main" val="2661446355"/>
                    </a:ext>
                  </a:extLst>
                </a:gridCol>
                <a:gridCol w="586716">
                  <a:extLst>
                    <a:ext uri="{9D8B030D-6E8A-4147-A177-3AD203B41FA5}">
                      <a16:colId xmlns:a16="http://schemas.microsoft.com/office/drawing/2014/main" val="3628294868"/>
                    </a:ext>
                  </a:extLst>
                </a:gridCol>
                <a:gridCol w="632672">
                  <a:extLst>
                    <a:ext uri="{9D8B030D-6E8A-4147-A177-3AD203B41FA5}">
                      <a16:colId xmlns:a16="http://schemas.microsoft.com/office/drawing/2014/main" val="1755802825"/>
                    </a:ext>
                  </a:extLst>
                </a:gridCol>
              </a:tblGrid>
              <a:tr h="2502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개수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reload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404853"/>
                  </a:ext>
                </a:extLst>
              </a:tr>
            </a:tbl>
          </a:graphicData>
        </a:graphic>
      </p:graphicFrame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DAD8629-EEE0-4474-AB3A-BBFA927F9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456544"/>
              </p:ext>
            </p:extLst>
          </p:nvPr>
        </p:nvGraphicFramePr>
        <p:xfrm>
          <a:off x="345687" y="3048000"/>
          <a:ext cx="6177776" cy="367538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070518">
                  <a:extLst>
                    <a:ext uri="{9D8B030D-6E8A-4147-A177-3AD203B41FA5}">
                      <a16:colId xmlns:a16="http://schemas.microsoft.com/office/drawing/2014/main" val="1779156506"/>
                    </a:ext>
                  </a:extLst>
                </a:gridCol>
                <a:gridCol w="1561171">
                  <a:extLst>
                    <a:ext uri="{9D8B030D-6E8A-4147-A177-3AD203B41FA5}">
                      <a16:colId xmlns:a16="http://schemas.microsoft.com/office/drawing/2014/main" val="271695643"/>
                    </a:ext>
                  </a:extLst>
                </a:gridCol>
                <a:gridCol w="2787804">
                  <a:extLst>
                    <a:ext uri="{9D8B030D-6E8A-4147-A177-3AD203B41FA5}">
                      <a16:colId xmlns:a16="http://schemas.microsoft.com/office/drawing/2014/main" val="379753654"/>
                    </a:ext>
                  </a:extLst>
                </a:gridCol>
                <a:gridCol w="758283">
                  <a:extLst>
                    <a:ext uri="{9D8B030D-6E8A-4147-A177-3AD203B41FA5}">
                      <a16:colId xmlns:a16="http://schemas.microsoft.com/office/drawing/2014/main" val="1148732654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경기도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9168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생성일시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수신지역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발신처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4699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2021/12/05</a:t>
                      </a:r>
                    </a:p>
                    <a:p>
                      <a:pPr algn="ctr"/>
                      <a:r>
                        <a:rPr lang="en-US" altLang="ko-KR" dirty="0">
                          <a:effectLst/>
                        </a:rPr>
                        <a:t>16:57:27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경기도 가평군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가평군청</a:t>
                      </a:r>
                      <a:r>
                        <a:rPr lang="en-US" altLang="ko-KR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12</a:t>
                      </a:r>
                      <a:r>
                        <a:rPr lang="ko-KR" alt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코로나</a:t>
                      </a:r>
                      <a:r>
                        <a:rPr lang="en-US" altLang="ko-KR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 </a:t>
                      </a:r>
                      <a:r>
                        <a:rPr lang="ko-KR" alt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일일 </a:t>
                      </a:r>
                      <a:r>
                        <a:rPr lang="ko-KR" altLang="en-US" sz="13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확진자</a:t>
                      </a:r>
                      <a:r>
                        <a:rPr lang="ko-KR" alt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명</a:t>
                      </a:r>
                      <a:r>
                        <a:rPr lang="en-US" altLang="ko-KR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(538-541) </a:t>
                      </a:r>
                      <a:r>
                        <a:rPr lang="ko-KR" alt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발생</a:t>
                      </a:r>
                      <a:r>
                        <a:rPr lang="en-US" altLang="ko-KR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기본방역수칙 준수 철저 당부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cbs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895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82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8670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3105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1019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649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8927113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A5E18E6F-54DA-427F-A8C1-06A4A6E90AB2}"/>
              </a:ext>
            </a:extLst>
          </p:cNvPr>
          <p:cNvSpPr/>
          <p:nvPr/>
        </p:nvSpPr>
        <p:spPr>
          <a:xfrm>
            <a:off x="-213259" y="2090711"/>
            <a:ext cx="1461998" cy="2502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검색 데이터 개수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BC0DBF6-2DDD-4CFE-9D97-68C753711A74}"/>
              </a:ext>
            </a:extLst>
          </p:cNvPr>
          <p:cNvSpPr/>
          <p:nvPr/>
        </p:nvSpPr>
        <p:spPr>
          <a:xfrm>
            <a:off x="1317662" y="2090711"/>
            <a:ext cx="1461998" cy="2502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D1B45D5-4A27-4817-8D57-1712406145D9}"/>
              </a:ext>
            </a:extLst>
          </p:cNvPr>
          <p:cNvSpPr/>
          <p:nvPr/>
        </p:nvSpPr>
        <p:spPr>
          <a:xfrm>
            <a:off x="1027769" y="2379350"/>
            <a:ext cx="508622" cy="2502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680395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44FBA99-56DF-49BD-B7DC-49D950842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9142" y="0"/>
            <a:ext cx="7616282" cy="915767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3CB9407-32DD-419A-9595-22671EBDED75}"/>
              </a:ext>
            </a:extLst>
          </p:cNvPr>
          <p:cNvSpPr/>
          <p:nvPr/>
        </p:nvSpPr>
        <p:spPr>
          <a:xfrm>
            <a:off x="2157760" y="880946"/>
            <a:ext cx="2542478" cy="4683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재난문자 발령 현황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4764B3C-D438-4B99-8C5B-4F610F354189}"/>
              </a:ext>
            </a:extLst>
          </p:cNvPr>
          <p:cNvSpPr/>
          <p:nvPr/>
        </p:nvSpPr>
        <p:spPr>
          <a:xfrm>
            <a:off x="3245748" y="3334940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3F8C2D0-CB59-436A-801F-5B61F2FAE5FC}"/>
              </a:ext>
            </a:extLst>
          </p:cNvPr>
          <p:cNvSpPr/>
          <p:nvPr/>
        </p:nvSpPr>
        <p:spPr>
          <a:xfrm>
            <a:off x="3788999" y="3551344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EEE04F5-262F-4B98-B780-D558AF891B34}"/>
              </a:ext>
            </a:extLst>
          </p:cNvPr>
          <p:cNvSpPr/>
          <p:nvPr/>
        </p:nvSpPr>
        <p:spPr>
          <a:xfrm>
            <a:off x="-213259" y="1511672"/>
            <a:ext cx="1461998" cy="2502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우리 동네 검색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9D75E44-19B3-42B1-B300-0C3BD24CBFD3}"/>
              </a:ext>
            </a:extLst>
          </p:cNvPr>
          <p:cNvSpPr/>
          <p:nvPr/>
        </p:nvSpPr>
        <p:spPr>
          <a:xfrm>
            <a:off x="1317662" y="1511671"/>
            <a:ext cx="1560100" cy="2519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경기도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F6065CD-54F0-4FC7-BFA8-66BC9F5331F4}"/>
              </a:ext>
            </a:extLst>
          </p:cNvPr>
          <p:cNvSpPr/>
          <p:nvPr/>
        </p:nvSpPr>
        <p:spPr>
          <a:xfrm>
            <a:off x="-213259" y="1802072"/>
            <a:ext cx="1461998" cy="2502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기준 시간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F1C445D-87A3-46B6-BF9B-DAC2423CCD30}"/>
              </a:ext>
            </a:extLst>
          </p:cNvPr>
          <p:cNvSpPr/>
          <p:nvPr/>
        </p:nvSpPr>
        <p:spPr>
          <a:xfrm>
            <a:off x="1317661" y="1802072"/>
            <a:ext cx="1560101" cy="2502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2021/12/05 12:00:00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40" name="표 40">
            <a:extLst>
              <a:ext uri="{FF2B5EF4-FFF2-40B4-BE49-F238E27FC236}">
                <a16:creationId xmlns:a16="http://schemas.microsoft.com/office/drawing/2014/main" id="{7CF69C0A-5FDF-4DCC-A0D2-4AFA16D75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331782"/>
              </p:ext>
            </p:extLst>
          </p:nvPr>
        </p:nvGraphicFramePr>
        <p:xfrm>
          <a:off x="4700237" y="1482196"/>
          <a:ext cx="2351239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851">
                  <a:extLst>
                    <a:ext uri="{9D8B030D-6E8A-4147-A177-3AD203B41FA5}">
                      <a16:colId xmlns:a16="http://schemas.microsoft.com/office/drawing/2014/main" val="2661446355"/>
                    </a:ext>
                  </a:extLst>
                </a:gridCol>
                <a:gridCol w="586716">
                  <a:extLst>
                    <a:ext uri="{9D8B030D-6E8A-4147-A177-3AD203B41FA5}">
                      <a16:colId xmlns:a16="http://schemas.microsoft.com/office/drawing/2014/main" val="3628294868"/>
                    </a:ext>
                  </a:extLst>
                </a:gridCol>
                <a:gridCol w="632672">
                  <a:extLst>
                    <a:ext uri="{9D8B030D-6E8A-4147-A177-3AD203B41FA5}">
                      <a16:colId xmlns:a16="http://schemas.microsoft.com/office/drawing/2014/main" val="1755802825"/>
                    </a:ext>
                  </a:extLst>
                </a:gridCol>
              </a:tblGrid>
              <a:tr h="2502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개수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reload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404853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A5E18E6F-54DA-427F-A8C1-06A4A6E90AB2}"/>
              </a:ext>
            </a:extLst>
          </p:cNvPr>
          <p:cNvSpPr/>
          <p:nvPr/>
        </p:nvSpPr>
        <p:spPr>
          <a:xfrm>
            <a:off x="-213259" y="2090711"/>
            <a:ext cx="1461998" cy="2502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검색 데이터 개수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BC0DBF6-2DDD-4CFE-9D97-68C753711A74}"/>
              </a:ext>
            </a:extLst>
          </p:cNvPr>
          <p:cNvSpPr/>
          <p:nvPr/>
        </p:nvSpPr>
        <p:spPr>
          <a:xfrm>
            <a:off x="1317662" y="2090711"/>
            <a:ext cx="1560100" cy="2502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BBE84CA1-2832-46B1-8A5A-008E5842673B}"/>
              </a:ext>
            </a:extLst>
          </p:cNvPr>
          <p:cNvSpPr/>
          <p:nvPr/>
        </p:nvSpPr>
        <p:spPr>
          <a:xfrm>
            <a:off x="2387104" y="3992862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9583450D-A50E-4450-8FB1-9F3C33CA0757}"/>
              </a:ext>
            </a:extLst>
          </p:cNvPr>
          <p:cNvSpPr/>
          <p:nvPr/>
        </p:nvSpPr>
        <p:spPr>
          <a:xfrm>
            <a:off x="2580579" y="4494324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10FA866D-4B5E-4405-8D73-8A37573BB8BD}"/>
              </a:ext>
            </a:extLst>
          </p:cNvPr>
          <p:cNvSpPr/>
          <p:nvPr/>
        </p:nvSpPr>
        <p:spPr>
          <a:xfrm>
            <a:off x="3245748" y="3998352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006CDE7B-192C-4FC2-9076-27D8BE834235}"/>
              </a:ext>
            </a:extLst>
          </p:cNvPr>
          <p:cNvSpPr/>
          <p:nvPr/>
        </p:nvSpPr>
        <p:spPr>
          <a:xfrm>
            <a:off x="3974575" y="4494324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1557F90E-B7C7-4539-B968-F738C65318C5}"/>
              </a:ext>
            </a:extLst>
          </p:cNvPr>
          <p:cNvSpPr/>
          <p:nvPr/>
        </p:nvSpPr>
        <p:spPr>
          <a:xfrm>
            <a:off x="3968999" y="5073485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0EF7C0E9-D6BB-4CA2-A3F5-E9633545EF03}"/>
              </a:ext>
            </a:extLst>
          </p:cNvPr>
          <p:cNvSpPr/>
          <p:nvPr/>
        </p:nvSpPr>
        <p:spPr>
          <a:xfrm>
            <a:off x="3980896" y="5523018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80549BC6-8C8A-4A35-AEF3-7CB8406998B7}"/>
              </a:ext>
            </a:extLst>
          </p:cNvPr>
          <p:cNvSpPr/>
          <p:nvPr/>
        </p:nvSpPr>
        <p:spPr>
          <a:xfrm>
            <a:off x="3605748" y="5554600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2E805D1-6C99-48B8-9DEE-83B74B11E17C}"/>
              </a:ext>
            </a:extLst>
          </p:cNvPr>
          <p:cNvSpPr/>
          <p:nvPr/>
        </p:nvSpPr>
        <p:spPr>
          <a:xfrm>
            <a:off x="3072253" y="5476726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3566581-5972-406E-88D6-594FF076A4C8}"/>
              </a:ext>
            </a:extLst>
          </p:cNvPr>
          <p:cNvSpPr/>
          <p:nvPr/>
        </p:nvSpPr>
        <p:spPr>
          <a:xfrm>
            <a:off x="3058174" y="5836726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9AA4BA6E-DF89-457E-BA0D-39B8BF10BE0C}"/>
              </a:ext>
            </a:extLst>
          </p:cNvPr>
          <p:cNvSpPr/>
          <p:nvPr/>
        </p:nvSpPr>
        <p:spPr>
          <a:xfrm>
            <a:off x="3331961" y="6196726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541BD357-CCC1-4C11-9367-6A81CEF5BC17}"/>
              </a:ext>
            </a:extLst>
          </p:cNvPr>
          <p:cNvSpPr/>
          <p:nvPr/>
        </p:nvSpPr>
        <p:spPr>
          <a:xfrm>
            <a:off x="3331961" y="6713949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F949C2ED-570A-4191-9619-07190373F08E}"/>
              </a:ext>
            </a:extLst>
          </p:cNvPr>
          <p:cNvSpPr/>
          <p:nvPr/>
        </p:nvSpPr>
        <p:spPr>
          <a:xfrm>
            <a:off x="3929972" y="6320392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A1635BC3-8BCA-400F-85F0-3A589EE9D2EB}"/>
              </a:ext>
            </a:extLst>
          </p:cNvPr>
          <p:cNvSpPr/>
          <p:nvPr/>
        </p:nvSpPr>
        <p:spPr>
          <a:xfrm>
            <a:off x="3449727" y="7197856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F4104E70-BD0A-4FE6-B00B-47BFF912E89A}"/>
              </a:ext>
            </a:extLst>
          </p:cNvPr>
          <p:cNvSpPr/>
          <p:nvPr/>
        </p:nvSpPr>
        <p:spPr>
          <a:xfrm>
            <a:off x="4115553" y="7117766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C72A8A9-1738-4FFA-B9F2-2E2BC59C5872}"/>
              </a:ext>
            </a:extLst>
          </p:cNvPr>
          <p:cNvSpPr/>
          <p:nvPr/>
        </p:nvSpPr>
        <p:spPr>
          <a:xfrm>
            <a:off x="4611146" y="6042954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C7D896F3-8930-4800-8EE9-E5E56F2754C3}"/>
              </a:ext>
            </a:extLst>
          </p:cNvPr>
          <p:cNvSpPr/>
          <p:nvPr/>
        </p:nvSpPr>
        <p:spPr>
          <a:xfrm>
            <a:off x="5292320" y="5862954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FBBE96C1-9576-4D0F-BFDE-56251572EC85}"/>
              </a:ext>
            </a:extLst>
          </p:cNvPr>
          <p:cNvSpPr/>
          <p:nvPr/>
        </p:nvSpPr>
        <p:spPr>
          <a:xfrm>
            <a:off x="2428498" y="5644791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8C54072C-70FB-46BB-8477-C5E9AB1CFA7B}"/>
              </a:ext>
            </a:extLst>
          </p:cNvPr>
          <p:cNvSpPr/>
          <p:nvPr/>
        </p:nvSpPr>
        <p:spPr>
          <a:xfrm>
            <a:off x="2626375" y="6395267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DB9611F5-AEFA-4319-BC46-6134438C2993}"/>
              </a:ext>
            </a:extLst>
          </p:cNvPr>
          <p:cNvSpPr/>
          <p:nvPr/>
        </p:nvSpPr>
        <p:spPr>
          <a:xfrm>
            <a:off x="2657575" y="5280664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B706FC0-0CE7-4ECD-98D1-4202F747529E}"/>
              </a:ext>
            </a:extLst>
          </p:cNvPr>
          <p:cNvSpPr/>
          <p:nvPr/>
        </p:nvSpPr>
        <p:spPr>
          <a:xfrm>
            <a:off x="2068498" y="4494324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5E12990-9045-437E-B39F-C9DD1249A4AA}"/>
              </a:ext>
            </a:extLst>
          </p:cNvPr>
          <p:cNvSpPr/>
          <p:nvPr/>
        </p:nvSpPr>
        <p:spPr>
          <a:xfrm>
            <a:off x="1027769" y="2379350"/>
            <a:ext cx="508622" cy="2502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2702400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140</Words>
  <Application>Microsoft Office PowerPoint</Application>
  <PresentationFormat>화면 슬라이드 쇼(4:3)</PresentationFormat>
  <Paragraphs>93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민호</dc:creator>
  <cp:lastModifiedBy>김 민호</cp:lastModifiedBy>
  <cp:revision>1</cp:revision>
  <dcterms:created xsi:type="dcterms:W3CDTF">2021-12-05T13:15:32Z</dcterms:created>
  <dcterms:modified xsi:type="dcterms:W3CDTF">2021-12-05T14:46:30Z</dcterms:modified>
</cp:coreProperties>
</file>