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64" r:id="rId3"/>
    <p:sldId id="257" r:id="rId4"/>
    <p:sldId id="269" r:id="rId5"/>
    <p:sldId id="268" r:id="rId6"/>
    <p:sldId id="267" r:id="rId7"/>
    <p:sldId id="266" r:id="rId8"/>
    <p:sldId id="270" r:id="rId9"/>
    <p:sldId id="265" r:id="rId10"/>
    <p:sldId id="271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DF608-7AE8-AC72-373D-6B0BE977CDD3}" v="976" dt="2024-07-16T08:02:23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ol Kim" userId="84318333c7e12c5f" providerId="Windows Live" clId="Web-{218DF608-7AE8-AC72-373D-6B0BE977CDD3}"/>
    <pc:docChg chg="addSld delSld modSld sldOrd addMainMaster delMainMaster">
      <pc:chgData name="Hansol Kim" userId="84318333c7e12c5f" providerId="Windows Live" clId="Web-{218DF608-7AE8-AC72-373D-6B0BE977CDD3}" dt="2024-07-16T08:02:23.053" v="889" actId="20577"/>
      <pc:docMkLst>
        <pc:docMk/>
      </pc:docMkLst>
      <pc:sldChg chg="modSp del mod modClrScheme chgLayout">
        <pc:chgData name="Hansol Kim" userId="84318333c7e12c5f" providerId="Windows Live" clId="Web-{218DF608-7AE8-AC72-373D-6B0BE977CDD3}" dt="2024-07-16T07:05:50.116" v="150"/>
        <pc:sldMkLst>
          <pc:docMk/>
          <pc:sldMk cId="356326839" sldId="256"/>
        </pc:sldMkLst>
        <pc:spChg chg="mod ord">
          <ac:chgData name="Hansol Kim" userId="84318333c7e12c5f" providerId="Windows Live" clId="Web-{218DF608-7AE8-AC72-373D-6B0BE977CDD3}" dt="2024-07-16T06:56:41.349" v="11"/>
          <ac:spMkLst>
            <pc:docMk/>
            <pc:sldMk cId="356326839" sldId="256"/>
            <ac:spMk id="2" creationId="{00000000-0000-0000-0000-000000000000}"/>
          </ac:spMkLst>
        </pc:spChg>
        <pc:spChg chg="mod ord">
          <ac:chgData name="Hansol Kim" userId="84318333c7e12c5f" providerId="Windows Live" clId="Web-{218DF608-7AE8-AC72-373D-6B0BE977CDD3}" dt="2024-07-16T06:57:37.757" v="26" actId="20577"/>
          <ac:spMkLst>
            <pc:docMk/>
            <pc:sldMk cId="356326839" sldId="256"/>
            <ac:spMk id="3" creationId="{00000000-0000-0000-0000-000000000000}"/>
          </ac:spMkLst>
        </pc:spChg>
      </pc:sldChg>
      <pc:sldChg chg="modSp new mod ord modClrScheme chgLayout">
        <pc:chgData name="Hansol Kim" userId="84318333c7e12c5f" providerId="Windows Live" clId="Web-{218DF608-7AE8-AC72-373D-6B0BE977CDD3}" dt="2024-07-16T07:50:23.999" v="735" actId="20577"/>
        <pc:sldMkLst>
          <pc:docMk/>
          <pc:sldMk cId="3373221552" sldId="257"/>
        </pc:sldMkLst>
        <pc:spChg chg="mod ord">
          <ac:chgData name="Hansol Kim" userId="84318333c7e12c5f" providerId="Windows Live" clId="Web-{218DF608-7AE8-AC72-373D-6B0BE977CDD3}" dt="2024-07-16T07:14:32.602" v="254"/>
          <ac:spMkLst>
            <pc:docMk/>
            <pc:sldMk cId="3373221552" sldId="257"/>
            <ac:spMk id="2" creationId="{35E2AF40-8AA7-51FD-BB07-5D4FBED10F9F}"/>
          </ac:spMkLst>
        </pc:spChg>
        <pc:spChg chg="mod ord">
          <ac:chgData name="Hansol Kim" userId="84318333c7e12c5f" providerId="Windows Live" clId="Web-{218DF608-7AE8-AC72-373D-6B0BE977CDD3}" dt="2024-07-16T07:50:23.999" v="735" actId="20577"/>
          <ac:spMkLst>
            <pc:docMk/>
            <pc:sldMk cId="3373221552" sldId="257"/>
            <ac:spMk id="3" creationId="{788B6836-9BE4-474C-BAE6-EFEF61E7845E}"/>
          </ac:spMkLst>
        </pc:spChg>
        <pc:spChg chg="mod ord">
          <ac:chgData name="Hansol Kim" userId="84318333c7e12c5f" providerId="Windows Live" clId="Web-{218DF608-7AE8-AC72-373D-6B0BE977CDD3}" dt="2024-07-16T07:13:05.708" v="239"/>
          <ac:spMkLst>
            <pc:docMk/>
            <pc:sldMk cId="3373221552" sldId="257"/>
            <ac:spMk id="4" creationId="{D0CAED40-BF3D-E66C-9D6B-AED8D5756A09}"/>
          </ac:spMkLst>
        </pc:spChg>
        <pc:spChg chg="mod ord">
          <ac:chgData name="Hansol Kim" userId="84318333c7e12c5f" providerId="Windows Live" clId="Web-{218DF608-7AE8-AC72-373D-6B0BE977CDD3}" dt="2024-07-16T07:13:05.708" v="239"/>
          <ac:spMkLst>
            <pc:docMk/>
            <pc:sldMk cId="3373221552" sldId="257"/>
            <ac:spMk id="5" creationId="{BE0CB17A-C5EF-6E04-1A48-EE09A5D49712}"/>
          </ac:spMkLst>
        </pc:spChg>
        <pc:spChg chg="mod ord">
          <ac:chgData name="Hansol Kim" userId="84318333c7e12c5f" providerId="Windows Live" clId="Web-{218DF608-7AE8-AC72-373D-6B0BE977CDD3}" dt="2024-07-16T07:13:05.708" v="239"/>
          <ac:spMkLst>
            <pc:docMk/>
            <pc:sldMk cId="3373221552" sldId="257"/>
            <ac:spMk id="6" creationId="{BE947B63-D4EC-3BFD-A50D-BE2842A5C86D}"/>
          </ac:spMkLst>
        </pc:spChg>
      </pc:sldChg>
      <pc:sldChg chg="addSp delSp modSp add del mod ord modClrScheme chgLayout">
        <pc:chgData name="Hansol Kim" userId="84318333c7e12c5f" providerId="Windows Live" clId="Web-{218DF608-7AE8-AC72-373D-6B0BE977CDD3}" dt="2024-07-16T07:13:25.396" v="241"/>
        <pc:sldMkLst>
          <pc:docMk/>
          <pc:sldMk cId="979534594" sldId="264"/>
        </pc:sldMkLst>
        <pc:spChg chg="mod ord">
          <ac:chgData name="Hansol Kim" userId="84318333c7e12c5f" providerId="Windows Live" clId="Web-{218DF608-7AE8-AC72-373D-6B0BE977CDD3}" dt="2024-07-16T07:13:05.708" v="239"/>
          <ac:spMkLst>
            <pc:docMk/>
            <pc:sldMk cId="979534594" sldId="264"/>
            <ac:spMk id="2" creationId="{B28536A1-1A23-FDCA-E791-278F673BA931}"/>
          </ac:spMkLst>
        </pc:spChg>
        <pc:spChg chg="mod ord">
          <ac:chgData name="Hansol Kim" userId="84318333c7e12c5f" providerId="Windows Live" clId="Web-{218DF608-7AE8-AC72-373D-6B0BE977CDD3}" dt="2024-07-16T07:13:05.708" v="239"/>
          <ac:spMkLst>
            <pc:docMk/>
            <pc:sldMk cId="979534594" sldId="264"/>
            <ac:spMk id="4" creationId="{E44F0848-B081-1EB4-54CE-A4262714BD2C}"/>
          </ac:spMkLst>
        </pc:spChg>
        <pc:spChg chg="del mod">
          <ac:chgData name="Hansol Kim" userId="84318333c7e12c5f" providerId="Windows Live" clId="Web-{218DF608-7AE8-AC72-373D-6B0BE977CDD3}" dt="2024-07-16T07:05:09.631" v="134"/>
          <ac:spMkLst>
            <pc:docMk/>
            <pc:sldMk cId="979534594" sldId="264"/>
            <ac:spMk id="5" creationId="{DAC5B7BB-086A-0BEE-471F-DC71F427D321}"/>
          </ac:spMkLst>
        </pc:spChg>
        <pc:spChg chg="del">
          <ac:chgData name="Hansol Kim" userId="84318333c7e12c5f" providerId="Windows Live" clId="Web-{218DF608-7AE8-AC72-373D-6B0BE977CDD3}" dt="2024-07-16T07:01:41.796" v="45"/>
          <ac:spMkLst>
            <pc:docMk/>
            <pc:sldMk cId="979534594" sldId="264"/>
            <ac:spMk id="6" creationId="{77C65541-78CC-05AC-01FA-8BFC4D899A04}"/>
          </ac:spMkLst>
        </pc:spChg>
        <pc:spChg chg="add mod">
          <ac:chgData name="Hansol Kim" userId="84318333c7e12c5f" providerId="Windows Live" clId="Web-{218DF608-7AE8-AC72-373D-6B0BE977CDD3}" dt="2024-07-16T07:08:32.137" v="205" actId="1076"/>
          <ac:spMkLst>
            <pc:docMk/>
            <pc:sldMk cId="979534594" sldId="264"/>
            <ac:spMk id="7" creationId="{32437F8B-0AAF-CC88-B226-288972C6BED2}"/>
          </ac:spMkLst>
        </pc:spChg>
        <pc:spChg chg="add del mod">
          <ac:chgData name="Hansol Kim" userId="84318333c7e12c5f" providerId="Windows Live" clId="Web-{218DF608-7AE8-AC72-373D-6B0BE977CDD3}" dt="2024-07-16T07:13:25.396" v="241"/>
          <ac:spMkLst>
            <pc:docMk/>
            <pc:sldMk cId="979534594" sldId="264"/>
            <ac:spMk id="9" creationId="{958C24A2-3D59-AC06-929A-86BB68EB21D0}"/>
          </ac:spMkLst>
        </pc:spChg>
        <pc:picChg chg="add del mod ord">
          <ac:chgData name="Hansol Kim" userId="84318333c7e12c5f" providerId="Windows Live" clId="Web-{218DF608-7AE8-AC72-373D-6B0BE977CDD3}" dt="2024-07-16T07:13:25.396" v="241"/>
          <ac:picMkLst>
            <pc:docMk/>
            <pc:sldMk cId="979534594" sldId="264"/>
            <ac:picMk id="3" creationId="{5FAAA387-A879-8C0D-4CD7-22FCEC771036}"/>
          </ac:picMkLst>
        </pc:picChg>
      </pc:sldChg>
      <pc:sldChg chg="addSp delSp modSp new mod modClrScheme chgLayout">
        <pc:chgData name="Hansol Kim" userId="84318333c7e12c5f" providerId="Windows Live" clId="Web-{218DF608-7AE8-AC72-373D-6B0BE977CDD3}" dt="2024-07-16T08:01:39.411" v="862" actId="1076"/>
        <pc:sldMkLst>
          <pc:docMk/>
          <pc:sldMk cId="4198733145" sldId="265"/>
        </pc:sldMkLst>
        <pc:spChg chg="mod ord">
          <ac:chgData name="Hansol Kim" userId="84318333c7e12c5f" providerId="Windows Live" clId="Web-{218DF608-7AE8-AC72-373D-6B0BE977CDD3}" dt="2024-07-16T07:54:43.195" v="797" actId="20577"/>
          <ac:spMkLst>
            <pc:docMk/>
            <pc:sldMk cId="4198733145" sldId="265"/>
            <ac:spMk id="2" creationId="{29B789E9-673B-BA31-B4F4-8E9BE4A0E24E}"/>
          </ac:spMkLst>
        </pc:spChg>
        <pc:spChg chg="mod ord">
          <ac:chgData name="Hansol Kim" userId="84318333c7e12c5f" providerId="Windows Live" clId="Web-{218DF608-7AE8-AC72-373D-6B0BE977CDD3}" dt="2024-07-16T08:01:36.473" v="861" actId="1076"/>
          <ac:spMkLst>
            <pc:docMk/>
            <pc:sldMk cId="4198733145" sldId="265"/>
            <ac:spMk id="3" creationId="{7484D6DA-3E0B-FF6A-276A-F6BDE9455323}"/>
          </ac:spMkLst>
        </pc:spChg>
        <pc:spChg chg="mod ord">
          <ac:chgData name="Hansol Kim" userId="84318333c7e12c5f" providerId="Windows Live" clId="Web-{218DF608-7AE8-AC72-373D-6B0BE977CDD3}" dt="2024-07-16T08:01:39.411" v="862" actId="1076"/>
          <ac:spMkLst>
            <pc:docMk/>
            <pc:sldMk cId="4198733145" sldId="265"/>
            <ac:spMk id="4" creationId="{DEBD4F45-0608-380E-8257-4DC6B0CE2123}"/>
          </ac:spMkLst>
        </pc:spChg>
        <pc:spChg chg="del">
          <ac:chgData name="Hansol Kim" userId="84318333c7e12c5f" providerId="Windows Live" clId="Web-{218DF608-7AE8-AC72-373D-6B0BE977CDD3}" dt="2024-07-16T07:02:07.328" v="87"/>
          <ac:spMkLst>
            <pc:docMk/>
            <pc:sldMk cId="4198733145" sldId="265"/>
            <ac:spMk id="5" creationId="{FCD92400-2C9D-7442-8901-210B6EF0045E}"/>
          </ac:spMkLst>
        </pc:spChg>
        <pc:spChg chg="mod ord">
          <ac:chgData name="Hansol Kim" userId="84318333c7e12c5f" providerId="Windows Live" clId="Web-{218DF608-7AE8-AC72-373D-6B0BE977CDD3}" dt="2024-07-16T07:13:05.708" v="239"/>
          <ac:spMkLst>
            <pc:docMk/>
            <pc:sldMk cId="4198733145" sldId="265"/>
            <ac:spMk id="6" creationId="{3CA758F7-8AD2-695E-B941-D50C1D897875}"/>
          </ac:spMkLst>
        </pc:spChg>
        <pc:spChg chg="add mod">
          <ac:chgData name="Hansol Kim" userId="84318333c7e12c5f" providerId="Windows Live" clId="Web-{218DF608-7AE8-AC72-373D-6B0BE977CDD3}" dt="2024-07-16T08:01:20.629" v="856" actId="1076"/>
          <ac:spMkLst>
            <pc:docMk/>
            <pc:sldMk cId="4198733145" sldId="265"/>
            <ac:spMk id="13" creationId="{865EE01C-0B54-5273-ACE5-E68F3E367323}"/>
          </ac:spMkLst>
        </pc:spChg>
        <pc:spChg chg="add del">
          <ac:chgData name="Hansol Kim" userId="84318333c7e12c5f" providerId="Windows Live" clId="Web-{218DF608-7AE8-AC72-373D-6B0BE977CDD3}" dt="2024-07-16T08:01:31.848" v="859"/>
          <ac:spMkLst>
            <pc:docMk/>
            <pc:sldMk cId="4198733145" sldId="265"/>
            <ac:spMk id="17" creationId="{BA8BE0A1-6604-1576-46CE-3B21967B3501}"/>
          </ac:spMkLst>
        </pc:spChg>
        <pc:picChg chg="add mod ord">
          <ac:chgData name="Hansol Kim" userId="84318333c7e12c5f" providerId="Windows Live" clId="Web-{218DF608-7AE8-AC72-373D-6B0BE977CDD3}" dt="2024-07-16T07:13:05.708" v="239"/>
          <ac:picMkLst>
            <pc:docMk/>
            <pc:sldMk cId="4198733145" sldId="265"/>
            <ac:picMk id="7" creationId="{2F8E69BE-A4E4-2373-05D8-0B5BDF398D8E}"/>
          </ac:picMkLst>
        </pc:picChg>
        <pc:picChg chg="add del mod ord">
          <ac:chgData name="Hansol Kim" userId="84318333c7e12c5f" providerId="Windows Live" clId="Web-{218DF608-7AE8-AC72-373D-6B0BE977CDD3}" dt="2024-07-16T08:01:01.925" v="848"/>
          <ac:picMkLst>
            <pc:docMk/>
            <pc:sldMk cId="4198733145" sldId="265"/>
            <ac:picMk id="9" creationId="{CDD4A4D3-7E68-3CFB-67D3-D1A9A3D04C64}"/>
          </ac:picMkLst>
        </pc:picChg>
        <pc:picChg chg="add">
          <ac:chgData name="Hansol Kim" userId="84318333c7e12c5f" providerId="Windows Live" clId="Web-{218DF608-7AE8-AC72-373D-6B0BE977CDD3}" dt="2024-07-16T08:00:58.988" v="846"/>
          <ac:picMkLst>
            <pc:docMk/>
            <pc:sldMk cId="4198733145" sldId="265"/>
            <ac:picMk id="11" creationId="{961E92DF-6013-6839-2B13-D14DC53EA961}"/>
          </ac:picMkLst>
        </pc:picChg>
        <pc:picChg chg="add del">
          <ac:chgData name="Hansol Kim" userId="84318333c7e12c5f" providerId="Windows Live" clId="Web-{218DF608-7AE8-AC72-373D-6B0BE977CDD3}" dt="2024-07-16T08:01:31.848" v="860"/>
          <ac:picMkLst>
            <pc:docMk/>
            <pc:sldMk cId="4198733145" sldId="265"/>
            <ac:picMk id="15" creationId="{FC498957-1065-ADE1-CDD7-4606D66D00DB}"/>
          </ac:picMkLst>
        </pc:picChg>
      </pc:sldChg>
      <pc:sldChg chg="addSp delSp modSp new mod ord modClrScheme chgLayout">
        <pc:chgData name="Hansol Kim" userId="84318333c7e12c5f" providerId="Windows Live" clId="Web-{218DF608-7AE8-AC72-373D-6B0BE977CDD3}" dt="2024-07-16T07:48:50.480" v="702" actId="1076"/>
        <pc:sldMkLst>
          <pc:docMk/>
          <pc:sldMk cId="3050968733" sldId="266"/>
        </pc:sldMkLst>
        <pc:spChg chg="del mod ord">
          <ac:chgData name="Hansol Kim" userId="84318333c7e12c5f" providerId="Windows Live" clId="Web-{218DF608-7AE8-AC72-373D-6B0BE977CDD3}" dt="2024-07-16T07:36:49.785" v="493"/>
          <ac:spMkLst>
            <pc:docMk/>
            <pc:sldMk cId="3050968733" sldId="266"/>
            <ac:spMk id="2" creationId="{B102389C-9903-CA1D-9387-7F61AE99F7AC}"/>
          </ac:spMkLst>
        </pc:spChg>
        <pc:spChg chg="del mod ord">
          <ac:chgData name="Hansol Kim" userId="84318333c7e12c5f" providerId="Windows Live" clId="Web-{218DF608-7AE8-AC72-373D-6B0BE977CDD3}" dt="2024-07-16T07:36:43.926" v="487"/>
          <ac:spMkLst>
            <pc:docMk/>
            <pc:sldMk cId="3050968733" sldId="266"/>
            <ac:spMk id="3" creationId="{6CE2D7BA-771B-A7D5-F366-FB95531A0381}"/>
          </ac:spMkLst>
        </pc:spChg>
        <pc:spChg chg="del mod ord">
          <ac:chgData name="Hansol Kim" userId="84318333c7e12c5f" providerId="Windows Live" clId="Web-{218DF608-7AE8-AC72-373D-6B0BE977CDD3}" dt="2024-07-16T07:36:49.676" v="492"/>
          <ac:spMkLst>
            <pc:docMk/>
            <pc:sldMk cId="3050968733" sldId="266"/>
            <ac:spMk id="4" creationId="{697ED17A-91C2-1524-F0C5-42B2CFAF46D5}"/>
          </ac:spMkLst>
        </pc:spChg>
        <pc:spChg chg="del mod ord">
          <ac:chgData name="Hansol Kim" userId="84318333c7e12c5f" providerId="Windows Live" clId="Web-{218DF608-7AE8-AC72-373D-6B0BE977CDD3}" dt="2024-07-16T07:36:49.566" v="491"/>
          <ac:spMkLst>
            <pc:docMk/>
            <pc:sldMk cId="3050968733" sldId="266"/>
            <ac:spMk id="5" creationId="{26772FF2-AFC2-F63C-D00D-37F86137092E}"/>
          </ac:spMkLst>
        </pc:spChg>
        <pc:spChg chg="del mod ord">
          <ac:chgData name="Hansol Kim" userId="84318333c7e12c5f" providerId="Windows Live" clId="Web-{218DF608-7AE8-AC72-373D-6B0BE977CDD3}" dt="2024-07-16T07:36:49.457" v="490"/>
          <ac:spMkLst>
            <pc:docMk/>
            <pc:sldMk cId="3050968733" sldId="266"/>
            <ac:spMk id="6" creationId="{B88CD169-D88D-F528-8442-475454179BEA}"/>
          </ac:spMkLst>
        </pc:spChg>
        <pc:spChg chg="del">
          <ac:chgData name="Hansol Kim" userId="84318333c7e12c5f" providerId="Windows Live" clId="Web-{218DF608-7AE8-AC72-373D-6B0BE977CDD3}" dt="2024-07-16T07:02:05.468" v="86"/>
          <ac:spMkLst>
            <pc:docMk/>
            <pc:sldMk cId="3050968733" sldId="266"/>
            <ac:spMk id="7" creationId="{C1EBC829-7616-7595-A868-1E2CE6D60432}"/>
          </ac:spMkLst>
        </pc:spChg>
        <pc:spChg chg="mod ord">
          <ac:chgData name="Hansol Kim" userId="84318333c7e12c5f" providerId="Windows Live" clId="Web-{218DF608-7AE8-AC72-373D-6B0BE977CDD3}" dt="2024-07-16T07:13:05.708" v="239"/>
          <ac:spMkLst>
            <pc:docMk/>
            <pc:sldMk cId="3050968733" sldId="266"/>
            <ac:spMk id="8" creationId="{EEF0031E-00A8-714F-8364-3B2CCC54DBD9}"/>
          </ac:spMkLst>
        </pc:spChg>
        <pc:spChg chg="add del mod">
          <ac:chgData name="Hansol Kim" userId="84318333c7e12c5f" providerId="Windows Live" clId="Web-{218DF608-7AE8-AC72-373D-6B0BE977CDD3}" dt="2024-07-16T07:36:49.332" v="489"/>
          <ac:spMkLst>
            <pc:docMk/>
            <pc:sldMk cId="3050968733" sldId="266"/>
            <ac:spMk id="11" creationId="{0FF88B66-D701-3590-54FB-E724D6F5C367}"/>
          </ac:spMkLst>
        </pc:spChg>
        <pc:spChg chg="add del mod">
          <ac:chgData name="Hansol Kim" userId="84318333c7e12c5f" providerId="Windows Live" clId="Web-{218DF608-7AE8-AC72-373D-6B0BE977CDD3}" dt="2024-07-16T07:36:57.114" v="496"/>
          <ac:spMkLst>
            <pc:docMk/>
            <pc:sldMk cId="3050968733" sldId="266"/>
            <ac:spMk id="13" creationId="{976F1E36-4284-58ED-E02C-6126EA46BC5C}"/>
          </ac:spMkLst>
        </pc:spChg>
        <pc:spChg chg="add del mod">
          <ac:chgData name="Hansol Kim" userId="84318333c7e12c5f" providerId="Windows Live" clId="Web-{218DF608-7AE8-AC72-373D-6B0BE977CDD3}" dt="2024-07-16T07:36:58.551" v="497"/>
          <ac:spMkLst>
            <pc:docMk/>
            <pc:sldMk cId="3050968733" sldId="266"/>
            <ac:spMk id="15" creationId="{5E895D7B-AB8E-F678-0E38-735CCB5560E0}"/>
          </ac:spMkLst>
        </pc:spChg>
        <pc:spChg chg="add del mod">
          <ac:chgData name="Hansol Kim" userId="84318333c7e12c5f" providerId="Windows Live" clId="Web-{218DF608-7AE8-AC72-373D-6B0BE977CDD3}" dt="2024-07-16T07:36:55.942" v="495"/>
          <ac:spMkLst>
            <pc:docMk/>
            <pc:sldMk cId="3050968733" sldId="266"/>
            <ac:spMk id="17" creationId="{74A9869A-6E91-0CFE-61D3-63971D86696E}"/>
          </ac:spMkLst>
        </pc:spChg>
        <pc:spChg chg="add del mod">
          <ac:chgData name="Hansol Kim" userId="84318333c7e12c5f" providerId="Windows Live" clId="Web-{218DF608-7AE8-AC72-373D-6B0BE977CDD3}" dt="2024-07-16T07:36:54.535" v="494"/>
          <ac:spMkLst>
            <pc:docMk/>
            <pc:sldMk cId="3050968733" sldId="266"/>
            <ac:spMk id="19" creationId="{2A6C0A82-F80C-B90A-073E-10BCE159B372}"/>
          </ac:spMkLst>
        </pc:spChg>
        <pc:spChg chg="add mod">
          <ac:chgData name="Hansol Kim" userId="84318333c7e12c5f" providerId="Windows Live" clId="Web-{218DF608-7AE8-AC72-373D-6B0BE977CDD3}" dt="2024-07-16T07:38:20.116" v="516"/>
          <ac:spMkLst>
            <pc:docMk/>
            <pc:sldMk cId="3050968733" sldId="266"/>
            <ac:spMk id="22" creationId="{36BB68B9-C8EC-87AB-018A-8F578AF0685D}"/>
          </ac:spMkLst>
        </pc:spChg>
        <pc:picChg chg="add mod ord">
          <ac:chgData name="Hansol Kim" userId="84318333c7e12c5f" providerId="Windows Live" clId="Web-{218DF608-7AE8-AC72-373D-6B0BE977CDD3}" dt="2024-07-16T07:13:05.708" v="239"/>
          <ac:picMkLst>
            <pc:docMk/>
            <pc:sldMk cId="3050968733" sldId="266"/>
            <ac:picMk id="9" creationId="{06FFC9DA-E441-4F5E-2F5A-B1360628682C}"/>
          </ac:picMkLst>
        </pc:picChg>
        <pc:picChg chg="add mod modCrop">
          <ac:chgData name="Hansol Kim" userId="84318333c7e12c5f" providerId="Windows Live" clId="Web-{218DF608-7AE8-AC72-373D-6B0BE977CDD3}" dt="2024-07-16T07:48:50.480" v="702" actId="1076"/>
          <ac:picMkLst>
            <pc:docMk/>
            <pc:sldMk cId="3050968733" sldId="266"/>
            <ac:picMk id="20" creationId="{96D97961-47EC-563F-4DB7-391353AF91CB}"/>
          </ac:picMkLst>
        </pc:picChg>
      </pc:sldChg>
      <pc:sldChg chg="addSp delSp modSp new mod ord modClrScheme chgLayout">
        <pc:chgData name="Hansol Kim" userId="84318333c7e12c5f" providerId="Windows Live" clId="Web-{218DF608-7AE8-AC72-373D-6B0BE977CDD3}" dt="2024-07-16T07:49:22.575" v="705"/>
        <pc:sldMkLst>
          <pc:docMk/>
          <pc:sldMk cId="342015232" sldId="267"/>
        </pc:sldMkLst>
        <pc:spChg chg="mod ord">
          <ac:chgData name="Hansol Kim" userId="84318333c7e12c5f" providerId="Windows Live" clId="Web-{218DF608-7AE8-AC72-373D-6B0BE977CDD3}" dt="2024-07-16T07:46:23.538" v="663" actId="20577"/>
          <ac:spMkLst>
            <pc:docMk/>
            <pc:sldMk cId="342015232" sldId="267"/>
            <ac:spMk id="2" creationId="{C6256A31-0EAC-421B-AF30-4B10F7DB4834}"/>
          </ac:spMkLst>
        </pc:spChg>
        <pc:spChg chg="del">
          <ac:chgData name="Hansol Kim" userId="84318333c7e12c5f" providerId="Windows Live" clId="Web-{218DF608-7AE8-AC72-373D-6B0BE977CDD3}" dt="2024-07-16T07:02:03.437" v="85"/>
          <ac:spMkLst>
            <pc:docMk/>
            <pc:sldMk cId="342015232" sldId="267"/>
            <ac:spMk id="3" creationId="{1316E97C-9929-B1DF-3199-6550435D6436}"/>
          </ac:spMkLst>
        </pc:spChg>
        <pc:spChg chg="mod ord">
          <ac:chgData name="Hansol Kim" userId="84318333c7e12c5f" providerId="Windows Live" clId="Web-{218DF608-7AE8-AC72-373D-6B0BE977CDD3}" dt="2024-07-16T07:48:59.980" v="703" actId="1076"/>
          <ac:spMkLst>
            <pc:docMk/>
            <pc:sldMk cId="342015232" sldId="267"/>
            <ac:spMk id="4" creationId="{666D45BE-3241-FFC6-4B77-5B3B11DD9947}"/>
          </ac:spMkLst>
        </pc:spChg>
        <pc:spChg chg="add del mod ord">
          <ac:chgData name="Hansol Kim" userId="84318333c7e12c5f" providerId="Windows Live" clId="Web-{218DF608-7AE8-AC72-373D-6B0BE977CDD3}" dt="2024-07-16T07:48:12.370" v="695" actId="20577"/>
          <ac:spMkLst>
            <pc:docMk/>
            <pc:sldMk cId="342015232" sldId="267"/>
            <ac:spMk id="5" creationId="{A11AE083-018F-DCE1-9116-C521E14E73D1}"/>
          </ac:spMkLst>
        </pc:spChg>
        <pc:spChg chg="mod ord">
          <ac:chgData name="Hansol Kim" userId="84318333c7e12c5f" providerId="Windows Live" clId="Web-{218DF608-7AE8-AC72-373D-6B0BE977CDD3}" dt="2024-07-16T07:48:18.635" v="698" actId="20577"/>
          <ac:spMkLst>
            <pc:docMk/>
            <pc:sldMk cId="342015232" sldId="267"/>
            <ac:spMk id="6" creationId="{9A2F5D36-FA98-AD0C-FA1E-D6A784AA120A}"/>
          </ac:spMkLst>
        </pc:spChg>
        <pc:spChg chg="mod ord">
          <ac:chgData name="Hansol Kim" userId="84318333c7e12c5f" providerId="Windows Live" clId="Web-{218DF608-7AE8-AC72-373D-6B0BE977CDD3}" dt="2024-07-16T07:13:05.708" v="239"/>
          <ac:spMkLst>
            <pc:docMk/>
            <pc:sldMk cId="342015232" sldId="267"/>
            <ac:spMk id="7" creationId="{769067C9-1A14-6662-B406-01BEF6308372}"/>
          </ac:spMkLst>
        </pc:spChg>
        <pc:spChg chg="mod ord">
          <ac:chgData name="Hansol Kim" userId="84318333c7e12c5f" providerId="Windows Live" clId="Web-{218DF608-7AE8-AC72-373D-6B0BE977CDD3}" dt="2024-07-16T07:46:43.882" v="671" actId="1076"/>
          <ac:spMkLst>
            <pc:docMk/>
            <pc:sldMk cId="342015232" sldId="267"/>
            <ac:spMk id="8" creationId="{689EDAAD-0194-3FF8-0383-75A309B1F581}"/>
          </ac:spMkLst>
        </pc:spChg>
        <pc:spChg chg="add del mod">
          <ac:chgData name="Hansol Kim" userId="84318333c7e12c5f" providerId="Windows Live" clId="Web-{218DF608-7AE8-AC72-373D-6B0BE977CDD3}" dt="2024-07-16T07:47:39.259" v="684"/>
          <ac:spMkLst>
            <pc:docMk/>
            <pc:sldMk cId="342015232" sldId="267"/>
            <ac:spMk id="11" creationId="{D07C9100-2442-9E2F-0FCE-95961336A95B}"/>
          </ac:spMkLst>
        </pc:spChg>
        <pc:picChg chg="add mod ord">
          <ac:chgData name="Hansol Kim" userId="84318333c7e12c5f" providerId="Windows Live" clId="Web-{218DF608-7AE8-AC72-373D-6B0BE977CDD3}" dt="2024-07-16T07:13:05.708" v="239"/>
          <ac:picMkLst>
            <pc:docMk/>
            <pc:sldMk cId="342015232" sldId="267"/>
            <ac:picMk id="9" creationId="{8A9C687D-96AC-94BD-CD40-677B44431ACE}"/>
          </ac:picMkLst>
        </pc:picChg>
      </pc:sldChg>
      <pc:sldChg chg="addSp delSp modSp new mod ord modClrScheme chgLayout">
        <pc:chgData name="Hansol Kim" userId="84318333c7e12c5f" providerId="Windows Live" clId="Web-{218DF608-7AE8-AC72-373D-6B0BE977CDD3}" dt="2024-07-16T07:54:04.428" v="787" actId="14100"/>
        <pc:sldMkLst>
          <pc:docMk/>
          <pc:sldMk cId="3725411234" sldId="268"/>
        </pc:sldMkLst>
        <pc:spChg chg="mod ord">
          <ac:chgData name="Hansol Kim" userId="84318333c7e12c5f" providerId="Windows Live" clId="Web-{218DF608-7AE8-AC72-373D-6B0BE977CDD3}" dt="2024-07-16T07:53:48.052" v="783" actId="20577"/>
          <ac:spMkLst>
            <pc:docMk/>
            <pc:sldMk cId="3725411234" sldId="268"/>
            <ac:spMk id="2" creationId="{0A493C3A-0FDA-424F-A381-FCF251B752C3}"/>
          </ac:spMkLst>
        </pc:spChg>
        <pc:spChg chg="mod ord">
          <ac:chgData name="Hansol Kim" userId="84318333c7e12c5f" providerId="Windows Live" clId="Web-{218DF608-7AE8-AC72-373D-6B0BE977CDD3}" dt="2024-07-16T07:19:52.768" v="321" actId="1076"/>
          <ac:spMkLst>
            <pc:docMk/>
            <pc:sldMk cId="3725411234" sldId="268"/>
            <ac:spMk id="3" creationId="{06541891-105D-40E1-51B8-8539737CF75B}"/>
          </ac:spMkLst>
        </pc:spChg>
        <pc:spChg chg="mod ord">
          <ac:chgData name="Hansol Kim" userId="84318333c7e12c5f" providerId="Windows Live" clId="Web-{218DF608-7AE8-AC72-373D-6B0BE977CDD3}" dt="2024-07-16T07:44:07.987" v="591" actId="14100"/>
          <ac:spMkLst>
            <pc:docMk/>
            <pc:sldMk cId="3725411234" sldId="268"/>
            <ac:spMk id="4" creationId="{E6B2A577-CAF8-6185-5302-6D16170A619F}"/>
          </ac:spMkLst>
        </pc:spChg>
        <pc:spChg chg="del">
          <ac:chgData name="Hansol Kim" userId="84318333c7e12c5f" providerId="Windows Live" clId="Web-{218DF608-7AE8-AC72-373D-6B0BE977CDD3}" dt="2024-07-16T07:02:01.453" v="84"/>
          <ac:spMkLst>
            <pc:docMk/>
            <pc:sldMk cId="3725411234" sldId="268"/>
            <ac:spMk id="5" creationId="{1EEBD144-9013-37CB-7683-53B07B627043}"/>
          </ac:spMkLst>
        </pc:spChg>
        <pc:spChg chg="mod ord">
          <ac:chgData name="Hansol Kim" userId="84318333c7e12c5f" providerId="Windows Live" clId="Web-{218DF608-7AE8-AC72-373D-6B0BE977CDD3}" dt="2024-07-16T07:13:05.708" v="239"/>
          <ac:spMkLst>
            <pc:docMk/>
            <pc:sldMk cId="3725411234" sldId="268"/>
            <ac:spMk id="6" creationId="{1C2B3558-A2CA-6162-97F0-148D0A153A77}"/>
          </ac:spMkLst>
        </pc:spChg>
        <pc:graphicFrameChg chg="add mod modGraphic">
          <ac:chgData name="Hansol Kim" userId="84318333c7e12c5f" providerId="Windows Live" clId="Web-{218DF608-7AE8-AC72-373D-6B0BE977CDD3}" dt="2024-07-16T07:44:56.129" v="624"/>
          <ac:graphicFrameMkLst>
            <pc:docMk/>
            <pc:sldMk cId="3725411234" sldId="268"/>
            <ac:graphicFrameMk id="9" creationId="{5C8412DA-8EAF-CC9D-793B-F39BE5DBF673}"/>
          </ac:graphicFrameMkLst>
        </pc:graphicFrameChg>
        <pc:graphicFrameChg chg="add mod modGraphic">
          <ac:chgData name="Hansol Kim" userId="84318333c7e12c5f" providerId="Windows Live" clId="Web-{218DF608-7AE8-AC72-373D-6B0BE977CDD3}" dt="2024-07-16T07:45:51.428" v="660"/>
          <ac:graphicFrameMkLst>
            <pc:docMk/>
            <pc:sldMk cId="3725411234" sldId="268"/>
            <ac:graphicFrameMk id="10" creationId="{BDE6C0F7-AD26-C4BF-C2F6-1305012F11C5}"/>
          </ac:graphicFrameMkLst>
        </pc:graphicFrameChg>
        <pc:picChg chg="add mod ord">
          <ac:chgData name="Hansol Kim" userId="84318333c7e12c5f" providerId="Windows Live" clId="Web-{218DF608-7AE8-AC72-373D-6B0BE977CDD3}" dt="2024-07-16T07:13:05.708" v="239"/>
          <ac:picMkLst>
            <pc:docMk/>
            <pc:sldMk cId="3725411234" sldId="268"/>
            <ac:picMk id="7" creationId="{5106A078-9BB0-A218-F48E-FD972B65B1AA}"/>
          </ac:picMkLst>
        </pc:picChg>
        <pc:picChg chg="add mod ord">
          <ac:chgData name="Hansol Kim" userId="84318333c7e12c5f" providerId="Windows Live" clId="Web-{218DF608-7AE8-AC72-373D-6B0BE977CDD3}" dt="2024-07-16T07:54:04.428" v="787" actId="14100"/>
          <ac:picMkLst>
            <pc:docMk/>
            <pc:sldMk cId="3725411234" sldId="268"/>
            <ac:picMk id="12" creationId="{04E97739-E66C-FFD8-3817-401749E3DB35}"/>
          </ac:picMkLst>
        </pc:picChg>
      </pc:sldChg>
      <pc:sldChg chg="addSp delSp modSp new mod modClrScheme chgLayout">
        <pc:chgData name="Hansol Kim" userId="84318333c7e12c5f" providerId="Windows Live" clId="Web-{218DF608-7AE8-AC72-373D-6B0BE977CDD3}" dt="2024-07-16T08:00:30.768" v="839" actId="20577"/>
        <pc:sldMkLst>
          <pc:docMk/>
          <pc:sldMk cId="1086043375" sldId="269"/>
        </pc:sldMkLst>
        <pc:spChg chg="del mod ord">
          <ac:chgData name="Hansol Kim" userId="84318333c7e12c5f" providerId="Windows Live" clId="Web-{218DF608-7AE8-AC72-373D-6B0BE977CDD3}" dt="2024-07-16T08:00:11.314" v="822"/>
          <ac:spMkLst>
            <pc:docMk/>
            <pc:sldMk cId="1086043375" sldId="269"/>
            <ac:spMk id="2" creationId="{FA2AACE9-7EE8-C658-03F3-BE1C2D5427BD}"/>
          </ac:spMkLst>
        </pc:spChg>
        <pc:spChg chg="mod ord">
          <ac:chgData name="Hansol Kim" userId="84318333c7e12c5f" providerId="Windows Live" clId="Web-{218DF608-7AE8-AC72-373D-6B0BE977CDD3}" dt="2024-07-16T07:16:47.934" v="286" actId="1076"/>
          <ac:spMkLst>
            <pc:docMk/>
            <pc:sldMk cId="1086043375" sldId="269"/>
            <ac:spMk id="3" creationId="{9D5F51EA-1B2F-A217-2442-43F157E1676B}"/>
          </ac:spMkLst>
        </pc:spChg>
        <pc:spChg chg="mod ord">
          <ac:chgData name="Hansol Kim" userId="84318333c7e12c5f" providerId="Windows Live" clId="Web-{218DF608-7AE8-AC72-373D-6B0BE977CDD3}" dt="2024-07-16T07:15:37.135" v="272" actId="1076"/>
          <ac:spMkLst>
            <pc:docMk/>
            <pc:sldMk cId="1086043375" sldId="269"/>
            <ac:spMk id="4" creationId="{4FADED9B-FD6E-38B9-F25C-E293C95564EC}"/>
          </ac:spMkLst>
        </pc:spChg>
        <pc:spChg chg="del mod ord">
          <ac:chgData name="Hansol Kim" userId="84318333c7e12c5f" providerId="Windows Live" clId="Web-{218DF608-7AE8-AC72-373D-6B0BE977CDD3}" dt="2024-07-16T07:15:27.260" v="269"/>
          <ac:spMkLst>
            <pc:docMk/>
            <pc:sldMk cId="1086043375" sldId="269"/>
            <ac:spMk id="5" creationId="{4E2DDDD8-201A-8110-073B-88121CF2DAF5}"/>
          </ac:spMkLst>
        </pc:spChg>
        <pc:spChg chg="mod ord">
          <ac:chgData name="Hansol Kim" userId="84318333c7e12c5f" providerId="Windows Live" clId="Web-{218DF608-7AE8-AC72-373D-6B0BE977CDD3}" dt="2024-07-16T07:31:57.245" v="392" actId="20577"/>
          <ac:spMkLst>
            <pc:docMk/>
            <pc:sldMk cId="1086043375" sldId="269"/>
            <ac:spMk id="6" creationId="{C04F4446-E3BF-629A-C1D9-D9B37B173BE5}"/>
          </ac:spMkLst>
        </pc:spChg>
        <pc:spChg chg="mod ord">
          <ac:chgData name="Hansol Kim" userId="84318333c7e12c5f" providerId="Windows Live" clId="Web-{218DF608-7AE8-AC72-373D-6B0BE977CDD3}" dt="2024-07-16T07:31:57.276" v="393" actId="20577"/>
          <ac:spMkLst>
            <pc:docMk/>
            <pc:sldMk cId="1086043375" sldId="269"/>
            <ac:spMk id="7" creationId="{9D560161-5EC5-C1FE-0E44-508C8017DDB1}"/>
          </ac:spMkLst>
        </pc:spChg>
        <pc:spChg chg="del mod ord">
          <ac:chgData name="Hansol Kim" userId="84318333c7e12c5f" providerId="Windows Live" clId="Web-{218DF608-7AE8-AC72-373D-6B0BE977CDD3}" dt="2024-07-16T07:15:30.541" v="271"/>
          <ac:spMkLst>
            <pc:docMk/>
            <pc:sldMk cId="1086043375" sldId="269"/>
            <ac:spMk id="8" creationId="{021CC1E0-B3EF-5669-EBF2-28D16FCE314E}"/>
          </ac:spMkLst>
        </pc:spChg>
        <pc:spChg chg="add del mod">
          <ac:chgData name="Hansol Kim" userId="84318333c7e12c5f" providerId="Windows Live" clId="Web-{218DF608-7AE8-AC72-373D-6B0BE977CDD3}" dt="2024-07-16T07:15:50.604" v="277"/>
          <ac:spMkLst>
            <pc:docMk/>
            <pc:sldMk cId="1086043375" sldId="269"/>
            <ac:spMk id="10" creationId="{19561FDF-F1AF-4DE1-77DD-DCF9083DFDD7}"/>
          </ac:spMkLst>
        </pc:spChg>
        <pc:spChg chg="add del mod">
          <ac:chgData name="Hansol Kim" userId="84318333c7e12c5f" providerId="Windows Live" clId="Web-{218DF608-7AE8-AC72-373D-6B0BE977CDD3}" dt="2024-07-16T07:15:52.432" v="278"/>
          <ac:spMkLst>
            <pc:docMk/>
            <pc:sldMk cId="1086043375" sldId="269"/>
            <ac:spMk id="12" creationId="{8E3CEBA1-DCE3-6E7B-E1D6-4AFB7515CB95}"/>
          </ac:spMkLst>
        </pc:spChg>
        <pc:spChg chg="add mod">
          <ac:chgData name="Hansol Kim" userId="84318333c7e12c5f" providerId="Windows Live" clId="Web-{218DF608-7AE8-AC72-373D-6B0BE977CDD3}" dt="2024-07-16T08:00:30.768" v="839" actId="20577"/>
          <ac:spMkLst>
            <pc:docMk/>
            <pc:sldMk cId="1086043375" sldId="269"/>
            <ac:spMk id="18" creationId="{B228A34D-A654-6FCA-653B-CE9657E090CF}"/>
          </ac:spMkLst>
        </pc:spChg>
        <pc:spChg chg="add del mod">
          <ac:chgData name="Hansol Kim" userId="84318333c7e12c5f" providerId="Windows Live" clId="Web-{218DF608-7AE8-AC72-373D-6B0BE977CDD3}" dt="2024-07-16T08:00:13.752" v="824"/>
          <ac:spMkLst>
            <pc:docMk/>
            <pc:sldMk cId="1086043375" sldId="269"/>
            <ac:spMk id="20" creationId="{A1112437-201C-D428-0681-991BCFC49EC8}"/>
          </ac:spMkLst>
        </pc:spChg>
        <pc:picChg chg="add del mod ord">
          <ac:chgData name="Hansol Kim" userId="84318333c7e12c5f" providerId="Windows Live" clId="Web-{218DF608-7AE8-AC72-373D-6B0BE977CDD3}" dt="2024-07-16T08:00:12.033" v="823"/>
          <ac:picMkLst>
            <pc:docMk/>
            <pc:sldMk cId="1086043375" sldId="269"/>
            <ac:picMk id="14" creationId="{64CBE41C-BC56-371B-F527-D03CB344DAF8}"/>
          </ac:picMkLst>
        </pc:picChg>
        <pc:picChg chg="add">
          <ac:chgData name="Hansol Kim" userId="84318333c7e12c5f" providerId="Windows Live" clId="Web-{218DF608-7AE8-AC72-373D-6B0BE977CDD3}" dt="2024-07-16T08:00:05.361" v="820"/>
          <ac:picMkLst>
            <pc:docMk/>
            <pc:sldMk cId="1086043375" sldId="269"/>
            <ac:picMk id="16" creationId="{07476926-BFB2-60F8-EBE4-F5B9D159732F}"/>
          </ac:picMkLst>
        </pc:picChg>
      </pc:sldChg>
      <pc:sldChg chg="addSp delSp modSp add mod modClrScheme chgLayout">
        <pc:chgData name="Hansol Kim" userId="84318333c7e12c5f" providerId="Windows Live" clId="Web-{218DF608-7AE8-AC72-373D-6B0BE977CDD3}" dt="2024-07-16T08:00:52.988" v="845" actId="20577"/>
        <pc:sldMkLst>
          <pc:docMk/>
          <pc:sldMk cId="2268891110" sldId="270"/>
        </pc:sldMkLst>
        <pc:spChg chg="mod">
          <ac:chgData name="Hansol Kim" userId="84318333c7e12c5f" providerId="Windows Live" clId="Web-{218DF608-7AE8-AC72-373D-6B0BE977CDD3}" dt="2024-07-16T07:54:26.475" v="793" actId="1076"/>
          <ac:spMkLst>
            <pc:docMk/>
            <pc:sldMk cId="2268891110" sldId="270"/>
            <ac:spMk id="3" creationId="{00000000-0000-0000-0000-000000000000}"/>
          </ac:spMkLst>
        </pc:spChg>
        <pc:spChg chg="mod">
          <ac:chgData name="Hansol Kim" userId="84318333c7e12c5f" providerId="Windows Live" clId="Web-{218DF608-7AE8-AC72-373D-6B0BE977CDD3}" dt="2024-07-16T07:01:50.796" v="72"/>
          <ac:spMkLst>
            <pc:docMk/>
            <pc:sldMk cId="2268891110" sldId="270"/>
            <ac:spMk id="4" creationId="{00000000-0000-0000-0000-000000000000}"/>
          </ac:spMkLst>
        </pc:spChg>
        <pc:spChg chg="add mod">
          <ac:chgData name="Hansol Kim" userId="84318333c7e12c5f" providerId="Windows Live" clId="Web-{218DF608-7AE8-AC72-373D-6B0BE977CDD3}" dt="2024-07-16T08:00:52.988" v="845" actId="20577"/>
          <ac:spMkLst>
            <pc:docMk/>
            <pc:sldMk cId="2268891110" sldId="270"/>
            <ac:spMk id="11" creationId="{9B651B2A-E384-4002-016B-EED7DC5DA0D0}"/>
          </ac:spMkLst>
        </pc:spChg>
        <pc:graphicFrameChg chg="mod modGraphic">
          <ac:chgData name="Hansol Kim" userId="84318333c7e12c5f" providerId="Windows Live" clId="Web-{218DF608-7AE8-AC72-373D-6B0BE977CDD3}" dt="2024-07-16T07:34:44.875" v="486"/>
          <ac:graphicFrameMkLst>
            <pc:docMk/>
            <pc:sldMk cId="2268891110" sldId="270"/>
            <ac:graphicFrameMk id="2" creationId="{00000000-0000-0000-0000-000000000000}"/>
          </ac:graphicFrameMkLst>
        </pc:graphicFrameChg>
        <pc:picChg chg="add del mod ord">
          <ac:chgData name="Hansol Kim" userId="84318333c7e12c5f" providerId="Windows Live" clId="Web-{218DF608-7AE8-AC72-373D-6B0BE977CDD3}" dt="2024-07-16T08:00:42.847" v="842"/>
          <ac:picMkLst>
            <pc:docMk/>
            <pc:sldMk cId="2268891110" sldId="270"/>
            <ac:picMk id="7" creationId="{767B3A39-7D96-703E-D186-46C8B59BE7FA}"/>
          </ac:picMkLst>
        </pc:picChg>
        <pc:picChg chg="add">
          <ac:chgData name="Hansol Kim" userId="84318333c7e12c5f" providerId="Windows Live" clId="Web-{218DF608-7AE8-AC72-373D-6B0BE977CDD3}" dt="2024-07-16T08:00:38.862" v="840"/>
          <ac:picMkLst>
            <pc:docMk/>
            <pc:sldMk cId="2268891110" sldId="270"/>
            <ac:picMk id="9" creationId="{694E5AE2-7C4A-DBA1-C529-2835285B8986}"/>
          </ac:picMkLst>
        </pc:picChg>
      </pc:sldChg>
      <pc:sldChg chg="modSp add del replId">
        <pc:chgData name="Hansol Kim" userId="84318333c7e12c5f" providerId="Windows Live" clId="Web-{218DF608-7AE8-AC72-373D-6B0BE977CDD3}" dt="2024-07-16T07:05:53.273" v="152"/>
        <pc:sldMkLst>
          <pc:docMk/>
          <pc:sldMk cId="1281769263" sldId="271"/>
        </pc:sldMkLst>
        <pc:spChg chg="mod">
          <ac:chgData name="Hansol Kim" userId="84318333c7e12c5f" providerId="Windows Live" clId="Web-{218DF608-7AE8-AC72-373D-6B0BE977CDD3}" dt="2024-07-16T07:03:34.971" v="112" actId="20577"/>
          <ac:spMkLst>
            <pc:docMk/>
            <pc:sldMk cId="1281769263" sldId="271"/>
            <ac:spMk id="2" creationId="{35E2AF40-8AA7-51FD-BB07-5D4FBED10F9F}"/>
          </ac:spMkLst>
        </pc:spChg>
        <pc:spChg chg="mod">
          <ac:chgData name="Hansol Kim" userId="84318333c7e12c5f" providerId="Windows Live" clId="Web-{218DF608-7AE8-AC72-373D-6B0BE977CDD3}" dt="2024-07-16T07:04:21.645" v="123" actId="20577"/>
          <ac:spMkLst>
            <pc:docMk/>
            <pc:sldMk cId="1281769263" sldId="271"/>
            <ac:spMk id="3" creationId="{788B6836-9BE4-474C-BAE6-EFEF61E7845E}"/>
          </ac:spMkLst>
        </pc:spChg>
      </pc:sldChg>
      <pc:sldChg chg="addSp delSp modSp add ord replId">
        <pc:chgData name="Hansol Kim" userId="84318333c7e12c5f" providerId="Windows Live" clId="Web-{218DF608-7AE8-AC72-373D-6B0BE977CDD3}" dt="2024-07-16T08:02:23.053" v="889" actId="20577"/>
        <pc:sldMkLst>
          <pc:docMk/>
          <pc:sldMk cId="3733518493" sldId="271"/>
        </pc:sldMkLst>
        <pc:spChg chg="del">
          <ac:chgData name="Hansol Kim" userId="84318333c7e12c5f" providerId="Windows Live" clId="Web-{218DF608-7AE8-AC72-373D-6B0BE977CDD3}" dt="2024-07-16T08:01:54.568" v="868"/>
          <ac:spMkLst>
            <pc:docMk/>
            <pc:sldMk cId="3733518493" sldId="271"/>
            <ac:spMk id="2" creationId="{35E2AF40-8AA7-51FD-BB07-5D4FBED10F9F}"/>
          </ac:spMkLst>
        </pc:spChg>
        <pc:spChg chg="mod">
          <ac:chgData name="Hansol Kim" userId="84318333c7e12c5f" providerId="Windows Live" clId="Web-{218DF608-7AE8-AC72-373D-6B0BE977CDD3}" dt="2024-07-16T08:02:20.819" v="887" actId="20577"/>
          <ac:spMkLst>
            <pc:docMk/>
            <pc:sldMk cId="3733518493" sldId="271"/>
            <ac:spMk id="3" creationId="{788B6836-9BE4-474C-BAE6-EFEF61E7845E}"/>
          </ac:spMkLst>
        </pc:spChg>
        <pc:spChg chg="add mod">
          <ac:chgData name="Hansol Kim" userId="84318333c7e12c5f" providerId="Windows Live" clId="Web-{218DF608-7AE8-AC72-373D-6B0BE977CDD3}" dt="2024-07-16T08:02:23.053" v="889" actId="20577"/>
          <ac:spMkLst>
            <pc:docMk/>
            <pc:sldMk cId="3733518493" sldId="271"/>
            <ac:spMk id="8" creationId="{40D2FB70-6686-6498-2057-34CA669E3F44}"/>
          </ac:spMkLst>
        </pc:spChg>
      </pc:sldChg>
      <pc:sldMasterChg chg="del delSldLayout">
        <pc:chgData name="Hansol Kim" userId="84318333c7e12c5f" providerId="Windows Live" clId="Web-{218DF608-7AE8-AC72-373D-6B0BE977CDD3}" dt="2024-07-16T06:55:35.300" v="0"/>
        <pc:sldMasterMkLst>
          <pc:docMk/>
          <pc:sldMasterMk cId="0" sldId="2147483648"/>
        </pc:sldMasterMkLst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68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69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70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72"/>
          </pc:sldLayoutMkLst>
        </pc:sldLayoutChg>
        <pc:sldLayoutChg chg="del">
          <pc:chgData name="Hansol Kim" userId="84318333c7e12c5f" providerId="Windows Live" clId="Web-{218DF608-7AE8-AC72-373D-6B0BE977CDD3}" dt="2024-07-16T06:55:35.300" v="0"/>
          <pc:sldLayoutMkLst>
            <pc:docMk/>
            <pc:sldMasterMk cId="0" sldId="2147483648"/>
            <pc:sldLayoutMk cId="0" sldId="2147483673"/>
          </pc:sldLayoutMkLst>
        </pc:sldLayoutChg>
      </pc:sldMasterChg>
      <pc:sldMasterChg chg="add addSldLayout">
        <pc:chgData name="Hansol Kim" userId="84318333c7e12c5f" providerId="Windows Live" clId="Web-{218DF608-7AE8-AC72-373D-6B0BE977CDD3}" dt="2024-07-16T07:01:42.202" v="46"/>
        <pc:sldMasterMkLst>
          <pc:docMk/>
          <pc:sldMasterMk cId="1679508059" sldId="2147483661"/>
        </pc:sldMasterMkLst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2824232365" sldId="2147483660"/>
          </pc:sldLayoutMkLst>
        </pc:sldLayoutChg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4172760368" sldId="2147483662"/>
          </pc:sldLayoutMkLst>
        </pc:sldLayoutChg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1848048577" sldId="2147483664"/>
          </pc:sldLayoutMkLst>
        </pc:sldLayoutChg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1245389909" sldId="2147483665"/>
          </pc:sldLayoutMkLst>
        </pc:sldLayoutChg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919352225" sldId="2147483666"/>
          </pc:sldLayoutMkLst>
        </pc:sldLayoutChg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1404326330" sldId="2147483667"/>
          </pc:sldLayoutMkLst>
        </pc:sldLayoutChg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464081889" sldId="2147483668"/>
          </pc:sldLayoutMkLst>
        </pc:sldLayoutChg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2461991912" sldId="2147483669"/>
          </pc:sldLayoutMkLst>
        </pc:sldLayoutChg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1712659131" sldId="2147483670"/>
          </pc:sldLayoutMkLst>
        </pc:sldLayoutChg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1602002997" sldId="2147483671"/>
          </pc:sldLayoutMkLst>
        </pc:sldLayoutChg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630785607" sldId="2147483672"/>
          </pc:sldLayoutMkLst>
        </pc:sldLayoutChg>
        <pc:sldLayoutChg chg="add">
          <pc:chgData name="Hansol Kim" userId="84318333c7e12c5f" providerId="Windows Live" clId="Web-{218DF608-7AE8-AC72-373D-6B0BE977CDD3}" dt="2024-07-16T07:00:44.122" v="28"/>
          <pc:sldLayoutMkLst>
            <pc:docMk/>
            <pc:sldMasterMk cId="1679508059" sldId="2147483661"/>
            <pc:sldLayoutMk cId="1911048288" sldId="2147483673"/>
          </pc:sldLayoutMkLst>
        </pc:sldLayoutChg>
        <pc:sldLayoutChg chg="add">
          <pc:chgData name="Hansol Kim" userId="84318333c7e12c5f" providerId="Windows Live" clId="Web-{218DF608-7AE8-AC72-373D-6B0BE977CDD3}" dt="2024-07-16T07:01:42.202" v="46"/>
          <pc:sldLayoutMkLst>
            <pc:docMk/>
            <pc:sldMasterMk cId="1679508059" sldId="2147483661"/>
            <pc:sldLayoutMk cId="1102889274" sldId="2147483674"/>
          </pc:sldLayoutMkLst>
        </pc:sldLayoutChg>
      </pc:sldMasterChg>
      <pc:sldMasterChg chg="add del addSldLayout delSldLayout modSldLayout">
        <pc:chgData name="Hansol Kim" userId="84318333c7e12c5f" providerId="Windows Live" clId="Web-{218DF608-7AE8-AC72-373D-6B0BE977CDD3}" dt="2024-07-16T06:55:45.316" v="1"/>
        <pc:sldMasterMkLst>
          <pc:docMk/>
          <pc:sldMasterMk cId="2451261420" sldId="2147483674"/>
        </pc:sldMasterMkLst>
        <pc:sldLayoutChg chg="add del mod replId">
          <pc:chgData name="Hansol Kim" userId="84318333c7e12c5f" providerId="Windows Live" clId="Web-{218DF608-7AE8-AC72-373D-6B0BE977CDD3}" dt="2024-07-16T06:55:45.316" v="1"/>
          <pc:sldLayoutMkLst>
            <pc:docMk/>
            <pc:sldMasterMk cId="2451261420" sldId="2147483674"/>
            <pc:sldLayoutMk cId="190304108" sldId="2147483675"/>
          </pc:sldLayoutMkLst>
        </pc:sldLayoutChg>
        <pc:sldLayoutChg chg="add del mod replId">
          <pc:chgData name="Hansol Kim" userId="84318333c7e12c5f" providerId="Windows Live" clId="Web-{218DF608-7AE8-AC72-373D-6B0BE977CDD3}" dt="2024-07-16T06:55:45.316" v="1"/>
          <pc:sldLayoutMkLst>
            <pc:docMk/>
            <pc:sldMasterMk cId="2451261420" sldId="2147483674"/>
            <pc:sldLayoutMk cId="2296922196" sldId="2147483676"/>
          </pc:sldLayoutMkLst>
        </pc:sldLayoutChg>
        <pc:sldLayoutChg chg="add del mod replId">
          <pc:chgData name="Hansol Kim" userId="84318333c7e12c5f" providerId="Windows Live" clId="Web-{218DF608-7AE8-AC72-373D-6B0BE977CDD3}" dt="2024-07-16T06:55:45.316" v="1"/>
          <pc:sldLayoutMkLst>
            <pc:docMk/>
            <pc:sldMasterMk cId="2451261420" sldId="2147483674"/>
            <pc:sldLayoutMk cId="1605104938" sldId="2147483677"/>
          </pc:sldLayoutMkLst>
        </pc:sldLayoutChg>
        <pc:sldLayoutChg chg="add del mod replId">
          <pc:chgData name="Hansol Kim" userId="84318333c7e12c5f" providerId="Windows Live" clId="Web-{218DF608-7AE8-AC72-373D-6B0BE977CDD3}" dt="2024-07-16T06:55:45.316" v="1"/>
          <pc:sldLayoutMkLst>
            <pc:docMk/>
            <pc:sldMasterMk cId="2451261420" sldId="2147483674"/>
            <pc:sldLayoutMk cId="3181821305" sldId="2147483678"/>
          </pc:sldLayoutMkLst>
        </pc:sldLayoutChg>
        <pc:sldLayoutChg chg="add del mod replId">
          <pc:chgData name="Hansol Kim" userId="84318333c7e12c5f" providerId="Windows Live" clId="Web-{218DF608-7AE8-AC72-373D-6B0BE977CDD3}" dt="2024-07-16T06:55:45.316" v="1"/>
          <pc:sldLayoutMkLst>
            <pc:docMk/>
            <pc:sldMasterMk cId="2451261420" sldId="2147483674"/>
            <pc:sldLayoutMk cId="2786423427" sldId="2147483679"/>
          </pc:sldLayoutMkLst>
        </pc:sldLayoutChg>
        <pc:sldLayoutChg chg="add del mod replId">
          <pc:chgData name="Hansol Kim" userId="84318333c7e12c5f" providerId="Windows Live" clId="Web-{218DF608-7AE8-AC72-373D-6B0BE977CDD3}" dt="2024-07-16T06:55:45.316" v="1"/>
          <pc:sldLayoutMkLst>
            <pc:docMk/>
            <pc:sldMasterMk cId="2451261420" sldId="2147483674"/>
            <pc:sldLayoutMk cId="1886430870" sldId="2147483680"/>
          </pc:sldLayoutMkLst>
        </pc:sldLayoutChg>
        <pc:sldLayoutChg chg="add del mod replId">
          <pc:chgData name="Hansol Kim" userId="84318333c7e12c5f" providerId="Windows Live" clId="Web-{218DF608-7AE8-AC72-373D-6B0BE977CDD3}" dt="2024-07-16T06:55:45.316" v="1"/>
          <pc:sldLayoutMkLst>
            <pc:docMk/>
            <pc:sldMasterMk cId="2451261420" sldId="2147483674"/>
            <pc:sldLayoutMk cId="2526647812" sldId="2147483681"/>
          </pc:sldLayoutMkLst>
        </pc:sldLayoutChg>
        <pc:sldLayoutChg chg="add del mod replId">
          <pc:chgData name="Hansol Kim" userId="84318333c7e12c5f" providerId="Windows Live" clId="Web-{218DF608-7AE8-AC72-373D-6B0BE977CDD3}" dt="2024-07-16T06:55:45.316" v="1"/>
          <pc:sldLayoutMkLst>
            <pc:docMk/>
            <pc:sldMasterMk cId="2451261420" sldId="2147483674"/>
            <pc:sldLayoutMk cId="2094575317" sldId="2147483682"/>
          </pc:sldLayoutMkLst>
        </pc:sldLayoutChg>
        <pc:sldLayoutChg chg="add del mod replId">
          <pc:chgData name="Hansol Kim" userId="84318333c7e12c5f" providerId="Windows Live" clId="Web-{218DF608-7AE8-AC72-373D-6B0BE977CDD3}" dt="2024-07-16T06:55:45.316" v="1"/>
          <pc:sldLayoutMkLst>
            <pc:docMk/>
            <pc:sldMasterMk cId="2451261420" sldId="2147483674"/>
            <pc:sldLayoutMk cId="2094190126" sldId="2147483683"/>
          </pc:sldLayoutMkLst>
        </pc:sldLayoutChg>
        <pc:sldLayoutChg chg="add del mod replId">
          <pc:chgData name="Hansol Kim" userId="84318333c7e12c5f" providerId="Windows Live" clId="Web-{218DF608-7AE8-AC72-373D-6B0BE977CDD3}" dt="2024-07-16T06:55:45.316" v="1"/>
          <pc:sldLayoutMkLst>
            <pc:docMk/>
            <pc:sldMasterMk cId="2451261420" sldId="2147483674"/>
            <pc:sldLayoutMk cId="1383428253" sldId="2147483684"/>
          </pc:sldLayoutMkLst>
        </pc:sldLayoutChg>
        <pc:sldLayoutChg chg="add del mod replId">
          <pc:chgData name="Hansol Kim" userId="84318333c7e12c5f" providerId="Windows Live" clId="Web-{218DF608-7AE8-AC72-373D-6B0BE977CDD3}" dt="2024-07-16T06:55:45.316" v="1"/>
          <pc:sldLayoutMkLst>
            <pc:docMk/>
            <pc:sldMasterMk cId="2451261420" sldId="2147483674"/>
            <pc:sldLayoutMk cId="2894717706" sldId="2147483685"/>
          </pc:sldLayoutMkLst>
        </pc:sldLayoutChg>
      </pc:sldMasterChg>
      <pc:sldMasterChg chg="add del addSldLayout delSldLayout modSldLayout">
        <pc:chgData name="Hansol Kim" userId="84318333c7e12c5f" providerId="Windows Live" clId="Web-{218DF608-7AE8-AC72-373D-6B0BE977CDD3}" dt="2024-07-16T06:55:50.144" v="2"/>
        <pc:sldMasterMkLst>
          <pc:docMk/>
          <pc:sldMasterMk cId="1884669614" sldId="2147483686"/>
        </pc:sldMasterMkLst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4173765437" sldId="2147483687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579514163" sldId="2147483688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2775006385" sldId="2147483689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2624553381" sldId="2147483690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3153588174" sldId="2147483691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1843231918" sldId="2147483692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161573130" sldId="2147483693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928033279" sldId="2147483694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1338670435" sldId="2147483695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2339405936" sldId="2147483696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1642784078" sldId="2147483697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904310417" sldId="2147483698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490476467" sldId="2147483699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2139515162" sldId="2147483700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750392991" sldId="2147483701"/>
          </pc:sldLayoutMkLst>
        </pc:sldLayoutChg>
        <pc:sldLayoutChg chg="add del mod replId">
          <pc:chgData name="Hansol Kim" userId="84318333c7e12c5f" providerId="Windows Live" clId="Web-{218DF608-7AE8-AC72-373D-6B0BE977CDD3}" dt="2024-07-16T06:55:50.144" v="2"/>
          <pc:sldLayoutMkLst>
            <pc:docMk/>
            <pc:sldMasterMk cId="1884669614" sldId="2147483686"/>
            <pc:sldLayoutMk cId="2950056860" sldId="2147483702"/>
          </pc:sldLayoutMkLst>
        </pc:sldLayoutChg>
      </pc:sldMasterChg>
      <pc:sldMasterChg chg="add del addSldLayout delSldLayout modSldLayout">
        <pc:chgData name="Hansol Kim" userId="84318333c7e12c5f" providerId="Windows Live" clId="Web-{218DF608-7AE8-AC72-373D-6B0BE977CDD3}" dt="2024-07-16T06:56:41.349" v="11"/>
        <pc:sldMasterMkLst>
          <pc:docMk/>
          <pc:sldMasterMk cId="3597170010" sldId="2147483703"/>
        </pc:sldMasterMkLst>
        <pc:sldLayoutChg chg="add del mod replId">
          <pc:chgData name="Hansol Kim" userId="84318333c7e12c5f" providerId="Windows Live" clId="Web-{218DF608-7AE8-AC72-373D-6B0BE977CDD3}" dt="2024-07-16T06:56:41.349" v="11"/>
          <pc:sldLayoutMkLst>
            <pc:docMk/>
            <pc:sldMasterMk cId="3597170010" sldId="2147483703"/>
            <pc:sldLayoutMk cId="2566292618" sldId="2147483704"/>
          </pc:sldLayoutMkLst>
        </pc:sldLayoutChg>
        <pc:sldLayoutChg chg="add del mod replId">
          <pc:chgData name="Hansol Kim" userId="84318333c7e12c5f" providerId="Windows Live" clId="Web-{218DF608-7AE8-AC72-373D-6B0BE977CDD3}" dt="2024-07-16T06:56:41.349" v="11"/>
          <pc:sldLayoutMkLst>
            <pc:docMk/>
            <pc:sldMasterMk cId="3597170010" sldId="2147483703"/>
            <pc:sldLayoutMk cId="2674296004" sldId="2147483705"/>
          </pc:sldLayoutMkLst>
        </pc:sldLayoutChg>
        <pc:sldLayoutChg chg="add del mod replId">
          <pc:chgData name="Hansol Kim" userId="84318333c7e12c5f" providerId="Windows Live" clId="Web-{218DF608-7AE8-AC72-373D-6B0BE977CDD3}" dt="2024-07-16T06:56:41.349" v="11"/>
          <pc:sldLayoutMkLst>
            <pc:docMk/>
            <pc:sldMasterMk cId="3597170010" sldId="2147483703"/>
            <pc:sldLayoutMk cId="3418401054" sldId="2147483706"/>
          </pc:sldLayoutMkLst>
        </pc:sldLayoutChg>
        <pc:sldLayoutChg chg="add del mod replId">
          <pc:chgData name="Hansol Kim" userId="84318333c7e12c5f" providerId="Windows Live" clId="Web-{218DF608-7AE8-AC72-373D-6B0BE977CDD3}" dt="2024-07-16T06:56:41.349" v="11"/>
          <pc:sldLayoutMkLst>
            <pc:docMk/>
            <pc:sldMasterMk cId="3597170010" sldId="2147483703"/>
            <pc:sldLayoutMk cId="630021183" sldId="2147483707"/>
          </pc:sldLayoutMkLst>
        </pc:sldLayoutChg>
        <pc:sldLayoutChg chg="add del mod replId">
          <pc:chgData name="Hansol Kim" userId="84318333c7e12c5f" providerId="Windows Live" clId="Web-{218DF608-7AE8-AC72-373D-6B0BE977CDD3}" dt="2024-07-16T06:56:41.349" v="11"/>
          <pc:sldLayoutMkLst>
            <pc:docMk/>
            <pc:sldMasterMk cId="3597170010" sldId="2147483703"/>
            <pc:sldLayoutMk cId="2404799679" sldId="2147483708"/>
          </pc:sldLayoutMkLst>
        </pc:sldLayoutChg>
        <pc:sldLayoutChg chg="add del mod replId">
          <pc:chgData name="Hansol Kim" userId="84318333c7e12c5f" providerId="Windows Live" clId="Web-{218DF608-7AE8-AC72-373D-6B0BE977CDD3}" dt="2024-07-16T06:56:41.349" v="11"/>
          <pc:sldLayoutMkLst>
            <pc:docMk/>
            <pc:sldMasterMk cId="3597170010" sldId="2147483703"/>
            <pc:sldLayoutMk cId="2992569928" sldId="2147483709"/>
          </pc:sldLayoutMkLst>
        </pc:sldLayoutChg>
        <pc:sldLayoutChg chg="add del mod replId">
          <pc:chgData name="Hansol Kim" userId="84318333c7e12c5f" providerId="Windows Live" clId="Web-{218DF608-7AE8-AC72-373D-6B0BE977CDD3}" dt="2024-07-16T06:56:41.349" v="11"/>
          <pc:sldLayoutMkLst>
            <pc:docMk/>
            <pc:sldMasterMk cId="3597170010" sldId="2147483703"/>
            <pc:sldLayoutMk cId="3213987380" sldId="2147483710"/>
          </pc:sldLayoutMkLst>
        </pc:sldLayoutChg>
        <pc:sldLayoutChg chg="add del mod replId">
          <pc:chgData name="Hansol Kim" userId="84318333c7e12c5f" providerId="Windows Live" clId="Web-{218DF608-7AE8-AC72-373D-6B0BE977CDD3}" dt="2024-07-16T06:56:41.349" v="11"/>
          <pc:sldLayoutMkLst>
            <pc:docMk/>
            <pc:sldMasterMk cId="3597170010" sldId="2147483703"/>
            <pc:sldLayoutMk cId="3415424723" sldId="2147483711"/>
          </pc:sldLayoutMkLst>
        </pc:sldLayoutChg>
        <pc:sldLayoutChg chg="add del mod replId">
          <pc:chgData name="Hansol Kim" userId="84318333c7e12c5f" providerId="Windows Live" clId="Web-{218DF608-7AE8-AC72-373D-6B0BE977CDD3}" dt="2024-07-16T06:56:41.349" v="11"/>
          <pc:sldLayoutMkLst>
            <pc:docMk/>
            <pc:sldMasterMk cId="3597170010" sldId="2147483703"/>
            <pc:sldLayoutMk cId="1145603772" sldId="2147483712"/>
          </pc:sldLayoutMkLst>
        </pc:sldLayoutChg>
        <pc:sldLayoutChg chg="add del mod replId">
          <pc:chgData name="Hansol Kim" userId="84318333c7e12c5f" providerId="Windows Live" clId="Web-{218DF608-7AE8-AC72-373D-6B0BE977CDD3}" dt="2024-07-16T06:56:41.349" v="11"/>
          <pc:sldLayoutMkLst>
            <pc:docMk/>
            <pc:sldMasterMk cId="3597170010" sldId="2147483703"/>
            <pc:sldLayoutMk cId="2690733357" sldId="2147483713"/>
          </pc:sldLayoutMkLst>
        </pc:sldLayoutChg>
        <pc:sldLayoutChg chg="add del mod replId">
          <pc:chgData name="Hansol Kim" userId="84318333c7e12c5f" providerId="Windows Live" clId="Web-{218DF608-7AE8-AC72-373D-6B0BE977CDD3}" dt="2024-07-16T06:56:41.349" v="11"/>
          <pc:sldLayoutMkLst>
            <pc:docMk/>
            <pc:sldMasterMk cId="3597170010" sldId="2147483703"/>
            <pc:sldLayoutMk cId="1507443998" sldId="2147483714"/>
          </pc:sldLayoutMkLst>
        </pc:sldLayoutChg>
      </pc:sldMasterChg>
      <pc:sldMasterChg chg="add del addSldLayout delSldLayout modSldLayout">
        <pc:chgData name="Hansol Kim" userId="84318333c7e12c5f" providerId="Windows Live" clId="Web-{218DF608-7AE8-AC72-373D-6B0BE977CDD3}" dt="2024-07-16T07:13:05.708" v="239"/>
        <pc:sldMasterMkLst>
          <pc:docMk/>
          <pc:sldMasterMk cId="2939231" sldId="2147483715"/>
        </pc:sldMasterMkLst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2939231" sldId="2147483715"/>
            <pc:sldLayoutMk cId="1675475144" sldId="2147483716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2939231" sldId="2147483715"/>
            <pc:sldLayoutMk cId="309215723" sldId="2147483717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2939231" sldId="2147483715"/>
            <pc:sldLayoutMk cId="2245176908" sldId="2147483718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2939231" sldId="2147483715"/>
            <pc:sldLayoutMk cId="471149295" sldId="2147483719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2939231" sldId="2147483715"/>
            <pc:sldLayoutMk cId="6785889" sldId="2147483720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2939231" sldId="2147483715"/>
            <pc:sldLayoutMk cId="1466305865" sldId="2147483721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2939231" sldId="2147483715"/>
            <pc:sldLayoutMk cId="3406596213" sldId="2147483722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2939231" sldId="2147483715"/>
            <pc:sldLayoutMk cId="675812126" sldId="2147483723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2939231" sldId="2147483715"/>
            <pc:sldLayoutMk cId="3771528673" sldId="2147483724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2939231" sldId="2147483715"/>
            <pc:sldLayoutMk cId="3833307236" sldId="2147483725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2939231" sldId="2147483715"/>
            <pc:sldLayoutMk cId="3326399285" sldId="2147483726"/>
          </pc:sldLayoutMkLst>
        </pc:sldLayoutChg>
      </pc:sldMasterChg>
      <pc:sldMasterChg chg="add del addSldLayout delSldLayout modSldLayout">
        <pc:chgData name="Hansol Kim" userId="84318333c7e12c5f" providerId="Windows Live" clId="Web-{218DF608-7AE8-AC72-373D-6B0BE977CDD3}" dt="2024-07-16T07:13:05.708" v="239"/>
        <pc:sldMasterMkLst>
          <pc:docMk/>
          <pc:sldMasterMk cId="1727876065" sldId="2147483727"/>
        </pc:sldMasterMkLst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2933135323" sldId="2147483728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3529874365" sldId="2147483729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2865209169" sldId="2147483730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84120675" sldId="2147483731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98808209" sldId="2147483732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172232559" sldId="2147483733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2216058168" sldId="2147483734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3198249350" sldId="2147483735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1352126263" sldId="2147483736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3740658775" sldId="2147483737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3659118353" sldId="2147483738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4218307891" sldId="2147483739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1650390172" sldId="2147483740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3461459645" sldId="2147483741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1005719960" sldId="2147483742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3026245715" sldId="2147483743"/>
          </pc:sldLayoutMkLst>
        </pc:sldLayoutChg>
        <pc:sldLayoutChg chg="add del mod replId">
          <pc:chgData name="Hansol Kim" userId="84318333c7e12c5f" providerId="Windows Live" clId="Web-{218DF608-7AE8-AC72-373D-6B0BE977CDD3}" dt="2024-07-16T07:13:05.708" v="239"/>
          <pc:sldLayoutMkLst>
            <pc:docMk/>
            <pc:sldMasterMk cId="1727876065" sldId="2147483727"/>
            <pc:sldLayoutMk cId="2858052929" sldId="2147483744"/>
          </pc:sldLayoutMkLst>
        </pc:sldLayoutChg>
      </pc:sldMasterChg>
      <pc:sldMasterChg chg="add del addSldLayout delSldLayout modSldLayout">
        <pc:chgData name="Hansol Kim" userId="84318333c7e12c5f" providerId="Windows Live" clId="Web-{218DF608-7AE8-AC72-373D-6B0BE977CDD3}" dt="2024-07-16T07:13:04.818" v="238"/>
        <pc:sldMasterMkLst>
          <pc:docMk/>
          <pc:sldMasterMk cId="374836171" sldId="2147483745"/>
        </pc:sldMasterMkLst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3185164544" sldId="2147483746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1981903344" sldId="2147483747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1983417441" sldId="2147483748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947088351" sldId="2147483749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371427077" sldId="2147483750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1007614730" sldId="2147483751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760228677" sldId="2147483752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3294768215" sldId="2147483753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2131760840" sldId="2147483754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343798533" sldId="2147483755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395342436" sldId="2147483756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843230692" sldId="2147483757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376529203" sldId="2147483758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1144198415" sldId="2147483759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3498504132" sldId="2147483760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419154398" sldId="2147483761"/>
          </pc:sldLayoutMkLst>
        </pc:sldLayoutChg>
        <pc:sldLayoutChg chg="add del mod replId">
          <pc:chgData name="Hansol Kim" userId="84318333c7e12c5f" providerId="Windows Live" clId="Web-{218DF608-7AE8-AC72-373D-6B0BE977CDD3}" dt="2024-07-16T07:13:04.818" v="238"/>
          <pc:sldLayoutMkLst>
            <pc:docMk/>
            <pc:sldMasterMk cId="374836171" sldId="2147483745"/>
            <pc:sldLayoutMk cId="1024240771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5FD5F99-C660-4D85-A5B5-81D49DE6DF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5F7D6-0244-439C-A4C4-D74CA1EACD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0209D-ECD9-48C4-B221-C6E1EDD6CA9C}" type="datetimeFigureOut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7/15/2024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43C8B-8D85-4055-A1F8-7EAF199BFB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97D96-A1C0-4D53-B3B0-0721BC1F7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FB814-0187-472E-9C71-A5A083DCC0D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310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4D48F-99A6-4A6C-BE45-8C2981146AF2}" type="datetimeFigureOut">
              <a:rPr lang="en-US" altLang="ko-KR" noProof="0" smtClean="0"/>
              <a:t>7/15/2024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두 번째 수준</a:t>
            </a:r>
          </a:p>
          <a:p>
            <a:pPr lvl="2"/>
            <a:r>
              <a:rPr lang="ko-KR" altLang="en-US" noProof="0" dirty="0"/>
              <a:t>세 번째 수준</a:t>
            </a:r>
          </a:p>
          <a:p>
            <a:pPr lvl="3"/>
            <a:r>
              <a:rPr lang="ko-KR" altLang="en-US" noProof="0" dirty="0"/>
              <a:t>네 번째 수준</a:t>
            </a:r>
          </a:p>
          <a:p>
            <a:pPr lvl="4"/>
            <a:r>
              <a:rPr lang="ko-KR" altLang="en-US" noProof="0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41BE4-6FEE-42BE-AC21-83E064F10A3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95357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75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0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99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5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8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76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49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0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9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12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8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개체 틀 2" descr="화이트, 패브릭, 흑백이(가) 표시된 사진&#10;&#10;자동 생성된 설명">
            <a:extLst>
              <a:ext uri="{FF2B5EF4-FFF2-40B4-BE49-F238E27FC236}">
                <a16:creationId xmlns:a16="http://schemas.microsoft.com/office/drawing/2014/main" id="{5FAAA387-A879-8C0D-4CD7-22FCEC7710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933229" y="901626"/>
            <a:ext cx="10432280" cy="20785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713" y="1284295"/>
            <a:ext cx="9009962" cy="1325563"/>
          </a:xfrm>
        </p:spPr>
        <p:txBody>
          <a:bodyPr/>
          <a:lstStyle/>
          <a:p>
            <a:r>
              <a:rPr lang="ko-KR" altLang="en-US" dirty="0"/>
              <a:t>지역 맛집 소개 </a:t>
            </a:r>
            <a:r>
              <a:rPr lang="en-US" dirty="0"/>
              <a:t>AI </a:t>
            </a:r>
            <a:r>
              <a:rPr lang="ko-KR" altLang="en-US" dirty="0"/>
              <a:t>챗봇 프로젝트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46682" y="4908069"/>
            <a:ext cx="5288326" cy="5803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Created by. </a:t>
            </a:r>
            <a:r>
              <a:rPr lang="ko-KR" altLang="en-US" sz="2800" dirty="0">
                <a:ea typeface="맑은 고딕"/>
              </a:rPr>
              <a:t>여기가</a:t>
            </a:r>
            <a:r>
              <a:rPr lang="en-US" altLang="ko-KR" sz="2800" dirty="0">
                <a:ea typeface="맑은 고딕"/>
              </a:rPr>
              <a:t> </a:t>
            </a:r>
            <a:r>
              <a:rPr lang="en-US" altLang="ko-KR" sz="2800" err="1">
                <a:ea typeface="맑은 고딕"/>
              </a:rPr>
              <a:t>챗봇</a:t>
            </a:r>
            <a:r>
              <a:rPr lang="en-US" altLang="ko-KR" sz="2800" dirty="0">
                <a:ea typeface="맑은 고딕"/>
              </a:rPr>
              <a:t> </a:t>
            </a:r>
            <a:r>
              <a:rPr lang="en-US" altLang="ko-KR" sz="2800" err="1">
                <a:ea typeface="맑은 고딕"/>
              </a:rPr>
              <a:t>맛집이조</a:t>
            </a:r>
            <a:endParaRPr lang="en-US" sz="2000" dirty="0" err="1">
              <a:ea typeface="맑은 고딕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37F8B-0AAF-CC88-B226-288972C6BED2}"/>
              </a:ext>
            </a:extLst>
          </p:cNvPr>
          <p:cNvSpPr txBox="1"/>
          <p:nvPr/>
        </p:nvSpPr>
        <p:spPr>
          <a:xfrm>
            <a:off x="4397369" y="5639109"/>
            <a:ext cx="69720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200" dirty="0">
                <a:latin typeface="맑은 고딕"/>
                <a:ea typeface="맑은 고딕"/>
              </a:rPr>
              <a:t>조원 : 김한솔, </a:t>
            </a:r>
            <a:r>
              <a:rPr lang="ko-KR" sz="3200" err="1">
                <a:latin typeface="맑은 고딕"/>
                <a:ea typeface="맑은 고딕"/>
              </a:rPr>
              <a:t>이혁빈</a:t>
            </a:r>
            <a:r>
              <a:rPr lang="ko-KR" sz="3200" dirty="0">
                <a:latin typeface="맑은 고딕"/>
                <a:ea typeface="맑은 고딕"/>
              </a:rPr>
              <a:t>, 서유진, </a:t>
            </a:r>
            <a:r>
              <a:rPr lang="ko-KR" altLang="en-US" sz="3200" err="1">
                <a:latin typeface="맑은 고딕"/>
                <a:ea typeface="맑은 고딕"/>
              </a:rPr>
              <a:t>차다훈</a:t>
            </a:r>
            <a:endParaRPr lang="ko-KR" sz="2800" err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2AF40-8AA7-51FD-BB07-5D4FBED1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B6836-9BE4-474C-BAE6-EFEF61E7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/>
              <a:t>프로젝트 목표</a:t>
            </a:r>
            <a:endParaRPr lang="ko-KR" sz="3200"/>
          </a:p>
          <a:p>
            <a:pPr marL="457200" indent="-457200">
              <a:buAutoNum type="arabicPeriod"/>
            </a:pPr>
            <a:r>
              <a:rPr lang="ko-KR" altLang="en-US" sz="3200" dirty="0"/>
              <a:t>기술적 아키텍처</a:t>
            </a:r>
          </a:p>
          <a:p>
            <a:pPr marL="457200" indent="-457200">
              <a:buAutoNum type="arabicPeriod"/>
            </a:pPr>
            <a:r>
              <a:rPr lang="ko-KR" altLang="en-US" sz="3200" dirty="0"/>
              <a:t>모델 구현</a:t>
            </a:r>
            <a:endParaRPr lang="ko-KR" dirty="0"/>
          </a:p>
          <a:p>
            <a:pPr marL="457200" indent="-457200">
              <a:buAutoNum type="arabicPeriod"/>
            </a:pPr>
            <a:r>
              <a:rPr lang="ko-KR" altLang="en-US" sz="3200" dirty="0"/>
              <a:t>향후 발전 방향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AED40-BF3D-E66C-9D6B-AED8D575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3586-522F-432B-B0FB-554D52C679C4}" type="datetime1">
              <a:t>7/15/2024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CB17A-C5EF-6E04-1A48-EE09A5D4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47B63-D4EC-3BFD-A50D-BE2842A5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2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F51EA-1B2F-A217-2442-43F157E16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3372" y="2685822"/>
            <a:ext cx="2917371" cy="743178"/>
          </a:xfrm>
        </p:spPr>
        <p:txBody>
          <a:bodyPr/>
          <a:lstStyle/>
          <a:p>
            <a:r>
              <a:rPr lang="ko-KR" altLang="en-US" sz="3200"/>
              <a:t>주요 목표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DED9B-FD6E-38B9-F25C-E293C95564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9150" y="2685822"/>
            <a:ext cx="2917371" cy="743178"/>
          </a:xfrm>
        </p:spPr>
        <p:txBody>
          <a:bodyPr/>
          <a:lstStyle/>
          <a:p>
            <a:r>
              <a:rPr lang="ko-KR" altLang="en-US" sz="3200"/>
              <a:t>기대 효과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04F4446-E3BF-629A-C1D9-D9B37B173B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69958" y="3886200"/>
            <a:ext cx="3178055" cy="205740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Char char="•"/>
            </a:pPr>
            <a:r>
              <a:rPr lang="ko-KR" altLang="en-US" dirty="0">
                <a:cs typeface="Roboto"/>
              </a:rPr>
              <a:t>검색으로 찾기 힘든 지역 맛집 소개를 위한 </a:t>
            </a:r>
            <a:r>
              <a:rPr lang="af-ZA" altLang="ko-KR" dirty="0">
                <a:ea typeface="Roboto"/>
                <a:cs typeface="Roboto"/>
              </a:rPr>
              <a:t>AI </a:t>
            </a:r>
            <a:r>
              <a:rPr lang="ko-KR" altLang="en-US" err="1">
                <a:cs typeface="Roboto"/>
              </a:rPr>
              <a:t>챗봇을</a:t>
            </a:r>
            <a:r>
              <a:rPr lang="ko-KR" altLang="en-US" dirty="0">
                <a:cs typeface="Roboto"/>
              </a:rPr>
              <a:t> 구현</a:t>
            </a:r>
            <a:endParaRPr lang="ko-KR"/>
          </a:p>
          <a:p>
            <a:pPr marL="285750" indent="-285750">
              <a:lnSpc>
                <a:spcPct val="100000"/>
              </a:lnSpc>
              <a:buChar char="•"/>
            </a:pPr>
            <a:r>
              <a:rPr lang="ko-KR" altLang="en-US" dirty="0">
                <a:cs typeface="Roboto"/>
              </a:rPr>
              <a:t>사용자들에게 정확하고 효과적인 음식점 추천을 제공</a:t>
            </a:r>
            <a:endParaRPr lang="en-US" altLang="ko-KR" dirty="0">
              <a:cs typeface="Roboto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560161-5EC5-C1FE-0E44-508C8017DD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9152" y="3886200"/>
            <a:ext cx="3178054" cy="205740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Char char="•"/>
            </a:pPr>
            <a:r>
              <a:rPr lang="af-ZA" altLang="ko-KR" dirty="0">
                <a:ea typeface="Roboto"/>
                <a:cs typeface="Roboto"/>
              </a:rPr>
              <a:t>AI </a:t>
            </a:r>
            <a:r>
              <a:rPr lang="ko-KR" altLang="en-US" err="1">
                <a:cs typeface="Roboto"/>
              </a:rPr>
              <a:t>챗봇을</a:t>
            </a:r>
            <a:r>
              <a:rPr lang="ko-KR" altLang="en-US" dirty="0">
                <a:cs typeface="Roboto"/>
              </a:rPr>
              <a:t> 활용한 맛집 소개로 사용자들의 식사 경험을 향상시키고 지역 사업을 촉진</a:t>
            </a:r>
            <a:endParaRPr lang="ko-KR"/>
          </a:p>
          <a:p>
            <a:pPr marL="285750" indent="-285750">
              <a:lnSpc>
                <a:spcPct val="100000"/>
              </a:lnSpc>
              <a:buChar char="•"/>
            </a:pPr>
            <a:r>
              <a:rPr lang="ko-KR" altLang="en-US" dirty="0">
                <a:cs typeface="Roboto"/>
              </a:rPr>
              <a:t>맛집 데이터의 효율적인 관리</a:t>
            </a:r>
          </a:p>
          <a:p>
            <a:pPr marL="285750" indent="-285750">
              <a:lnSpc>
                <a:spcPct val="100000"/>
              </a:lnSpc>
              <a:buChar char="•"/>
            </a:pPr>
            <a:r>
              <a:rPr lang="ko-KR" altLang="en-US" dirty="0">
                <a:cs typeface="Roboto"/>
              </a:rPr>
              <a:t>음식점 추천의 정확성 향</a:t>
            </a:r>
            <a:endParaRPr lang="en-US" altLang="ko-KR" dirty="0">
              <a:ea typeface="Roboto"/>
              <a:cs typeface="Roboto"/>
            </a:endParaRPr>
          </a:p>
        </p:txBody>
      </p:sp>
      <p:pic>
        <p:nvPicPr>
          <p:cNvPr id="16" name="그림 개체 틀 2" descr="화이트, 패브릭, 흑백이(가) 표시된 사진">
            <a:extLst>
              <a:ext uri="{FF2B5EF4-FFF2-40B4-BE49-F238E27FC236}">
                <a16:creationId xmlns:a16="http://schemas.microsoft.com/office/drawing/2014/main" id="{07476926-BFB2-60F8-EBE4-F5B9D159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913177" y="600837"/>
            <a:ext cx="5178491" cy="1045797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228A34D-A654-6FCA-653B-CE9657E090CF}"/>
              </a:ext>
            </a:extLst>
          </p:cNvPr>
          <p:cNvSpPr txBox="1">
            <a:spLocks/>
          </p:cNvSpPr>
          <p:nvPr/>
        </p:nvSpPr>
        <p:spPr>
          <a:xfrm>
            <a:off x="914400" y="796698"/>
            <a:ext cx="667838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pPr marL="914400" indent="-914400">
              <a:buAutoNum type="arabicPeriod"/>
            </a:pPr>
            <a:r>
              <a:rPr lang="ko-KR" altLang="en-US" dirty="0">
                <a:latin typeface="Poppins"/>
                <a:ea typeface="맑은 고딕"/>
                <a:cs typeface="Poppins"/>
              </a:rPr>
              <a:t>프로젝트 목표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08604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2" descr="화이트, 패브릭, 흑백이(가) 표시된 사진">
            <a:extLst>
              <a:ext uri="{FF2B5EF4-FFF2-40B4-BE49-F238E27FC236}">
                <a16:creationId xmlns:a16="http://schemas.microsoft.com/office/drawing/2014/main" id="{04E97739-E66C-FFD8-3817-401749E3DB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913177" y="600837"/>
            <a:ext cx="5178491" cy="10457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493C3A-0FDA-424F-A381-FCF251B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oppins"/>
                <a:ea typeface="맑은 고딕"/>
                <a:cs typeface="Poppins"/>
              </a:rPr>
              <a:t>2. 기술적 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41891-105D-40E1-51B8-8539737CF7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1461752"/>
            <a:ext cx="5029201" cy="743178"/>
          </a:xfrm>
        </p:spPr>
        <p:txBody>
          <a:bodyPr/>
          <a:lstStyle/>
          <a:p>
            <a:r>
              <a:rPr lang="af-ZA" altLang="ko-KR"/>
              <a:t>AI </a:t>
            </a:r>
            <a:r>
              <a:rPr lang="ko-KR" altLang="en-US"/>
              <a:t>챗봇 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2A577-CAF8-6185-5302-6D16170A61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552700"/>
            <a:ext cx="5350042" cy="7439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af-ZA" altLang="ko-KR" dirty="0">
                <a:ea typeface="Roboto"/>
                <a:cs typeface="Roboto"/>
              </a:rPr>
              <a:t>AI </a:t>
            </a:r>
            <a:r>
              <a:rPr lang="ko-KR" altLang="en-US" dirty="0" err="1">
                <a:cs typeface="Roboto"/>
              </a:rPr>
              <a:t>챗봇</a:t>
            </a:r>
            <a:r>
              <a:rPr lang="ko-KR" altLang="en-US" dirty="0">
                <a:cs typeface="Roboto"/>
              </a:rPr>
              <a:t> 시스템은 자연어 처리 기술과 딥러닝 알고리즘을 기반으로 구성</a:t>
            </a:r>
          </a:p>
        </p:txBody>
      </p:sp>
      <p:pic>
        <p:nvPicPr>
          <p:cNvPr id="7" name="그림 개체 틀 6" descr="하늘, 예술, 대칭, 아쿠아이(가) 표시된 사진&#10;&#10;자동 생성된 설명">
            <a:extLst>
              <a:ext uri="{FF2B5EF4-FFF2-40B4-BE49-F238E27FC236}">
                <a16:creationId xmlns:a16="http://schemas.microsoft.com/office/drawing/2014/main" id="{5106A078-9BB0-A218-F48E-FD972B65B1A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9028" r="9028"/>
          <a:stretch/>
        </p:blipFill>
        <p:spPr/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C2B3558-A2CA-6162-97F0-148D0A153A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af-ZA" altLang="ko-KR"/>
              <a:t>Photos provided by Unsplash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C8412DA-8EAF-CC9D-793B-F39BE5DBF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47539"/>
              </p:ext>
            </p:extLst>
          </p:nvPr>
        </p:nvGraphicFramePr>
        <p:xfrm>
          <a:off x="1117597" y="3429009"/>
          <a:ext cx="5304584" cy="1042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52292">
                  <a:extLst>
                    <a:ext uri="{9D8B030D-6E8A-4147-A177-3AD203B41FA5}">
                      <a16:colId xmlns:a16="http://schemas.microsoft.com/office/drawing/2014/main" val="574088455"/>
                    </a:ext>
                  </a:extLst>
                </a:gridCol>
                <a:gridCol w="2652292">
                  <a:extLst>
                    <a:ext uri="{9D8B030D-6E8A-4147-A177-3AD203B41FA5}">
                      <a16:colId xmlns:a16="http://schemas.microsoft.com/office/drawing/2014/main" val="1608361594"/>
                    </a:ext>
                  </a:extLst>
                </a:gridCol>
              </a:tblGrid>
              <a:tr h="52136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 dirty="0">
                          <a:effectLst/>
                        </a:rPr>
                        <a:t>사용 언어</a:t>
                      </a:r>
                      <a:endParaRPr lang="ko-KR" altLang="en-US" sz="1400" dirty="0">
                        <a:effectLst/>
                        <a:latin typeface="Poppins SemiBold"/>
                      </a:endParaRPr>
                    </a:p>
                  </a:txBody>
                  <a:tcPr marL="69494" marR="69494" marT="69494" marB="69494" anchor="ctr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 err="1">
                          <a:effectLst/>
                        </a:rPr>
                        <a:t>Python</a:t>
                      </a:r>
                      <a:endParaRPr lang="ko-KR" sz="1400"/>
                    </a:p>
                  </a:txBody>
                  <a:tcPr marL="69494" marR="69494" marT="69494" marB="69494" anchor="ctr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76763"/>
                  </a:ext>
                </a:extLst>
              </a:tr>
              <a:tr h="5213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af-ZA" sz="1400" dirty="0">
                          <a:solidFill>
                            <a:srgbClr val="595959"/>
                          </a:solidFill>
                          <a:effectLst/>
                          <a:latin typeface="Calibri"/>
                        </a:rPr>
                        <a:t>사용 라이브러리</a:t>
                      </a:r>
                    </a:p>
                  </a:txBody>
                  <a:tcPr marL="69494" marR="69494" marT="69494" marB="69494" anchor="ctr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 err="1">
                          <a:effectLst/>
                        </a:rPr>
                        <a:t>PyTorch</a:t>
                      </a:r>
                      <a:endParaRPr lang="ko-KR" sz="1400"/>
                    </a:p>
                  </a:txBody>
                  <a:tcPr marL="69494" marR="69494" marT="69494" marB="69494" anchor="ctr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3613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DE6C0F7-AD26-C4BF-C2F6-1305012F1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78946"/>
              </p:ext>
            </p:extLst>
          </p:nvPr>
        </p:nvGraphicFramePr>
        <p:xfrm>
          <a:off x="1117597" y="4471745"/>
          <a:ext cx="5304584" cy="1042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52292">
                  <a:extLst>
                    <a:ext uri="{9D8B030D-6E8A-4147-A177-3AD203B41FA5}">
                      <a16:colId xmlns:a16="http://schemas.microsoft.com/office/drawing/2014/main" val="574088455"/>
                    </a:ext>
                  </a:extLst>
                </a:gridCol>
                <a:gridCol w="2652292">
                  <a:extLst>
                    <a:ext uri="{9D8B030D-6E8A-4147-A177-3AD203B41FA5}">
                      <a16:colId xmlns:a16="http://schemas.microsoft.com/office/drawing/2014/main" val="1608361594"/>
                    </a:ext>
                  </a:extLst>
                </a:gridCol>
              </a:tblGrid>
              <a:tr h="521360">
                <a:tc>
                  <a:txBody>
                    <a:bodyPr/>
                    <a:lstStyle/>
                    <a:p>
                      <a:pPr rtl="0" fontAlgn="base"/>
                      <a:r>
                        <a:rPr lang="ko-KR" altLang="en-US" sz="1400" dirty="0">
                          <a:effectLst/>
                        </a:rPr>
                        <a:t>사용 모델</a:t>
                      </a:r>
                      <a:endParaRPr lang="ko-KR" altLang="en-US" sz="1400" dirty="0">
                        <a:effectLst/>
                        <a:latin typeface="Poppins SemiBold"/>
                      </a:endParaRPr>
                    </a:p>
                  </a:txBody>
                  <a:tcPr marL="69494" marR="69494" marT="69494" marB="69494" anchor="ctr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>
                          <a:effectLst/>
                        </a:rPr>
                        <a:t>Seq2Seq</a:t>
                      </a:r>
                    </a:p>
                  </a:txBody>
                  <a:tcPr marL="69494" marR="69494" marT="69494" marB="69494" anchor="ctr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76763"/>
                  </a:ext>
                </a:extLst>
              </a:tr>
              <a:tr h="5213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af-ZA" sz="1400" dirty="0">
                          <a:solidFill>
                            <a:srgbClr val="595959"/>
                          </a:solidFill>
                          <a:effectLst/>
                          <a:latin typeface="Calibri"/>
                        </a:rPr>
                        <a:t>핸들링 데이터 타</a:t>
                      </a:r>
                    </a:p>
                  </a:txBody>
                  <a:tcPr marL="69494" marR="69494" marT="69494" marB="69494" anchor="ctr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400" dirty="0">
                          <a:effectLst/>
                        </a:rPr>
                        <a:t>JSON</a:t>
                      </a:r>
                      <a:endParaRPr lang="ko-KR" dirty="0"/>
                    </a:p>
                  </a:txBody>
                  <a:tcPr marL="69494" marR="69494" marT="69494" marB="69494" anchor="ctr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36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1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56A31-0EAC-421B-AF30-4B10F7DB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oppins"/>
                <a:ea typeface="맑은 고딕"/>
                <a:cs typeface="Poppins"/>
              </a:rPr>
              <a:t>데이터 수집 및 가공</a:t>
            </a:r>
          </a:p>
        </p:txBody>
      </p:sp>
      <p:pic>
        <p:nvPicPr>
          <p:cNvPr id="9" name="그림 개체 틀 8" descr="사람, 인간의 얼굴, 의류, 여성이(가) 표시된 사진&#10;&#10;자동 생성된 설명">
            <a:extLst>
              <a:ext uri="{FF2B5EF4-FFF2-40B4-BE49-F238E27FC236}">
                <a16:creationId xmlns:a16="http://schemas.microsoft.com/office/drawing/2014/main" id="{8A9C687D-96AC-94BD-CD40-677B44431AC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35" r="28835"/>
          <a:stretch/>
        </p:blipFill>
        <p:spPr/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D45BE-3241-FFC6-4B77-5B3B11DD99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01058" y="2646178"/>
            <a:ext cx="2917371" cy="743178"/>
          </a:xfrm>
        </p:spPr>
        <p:txBody>
          <a:bodyPr/>
          <a:lstStyle/>
          <a:p>
            <a:r>
              <a:rPr lang="ko-KR" altLang="en-US"/>
              <a:t>데이터 수집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1AE083-018F-DCE1-9116-C521E14E73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01059" y="3860382"/>
            <a:ext cx="3318422" cy="205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cs typeface="Roboto"/>
              </a:rPr>
              <a:t>AI 허브에서 인천 · 서울 </a:t>
            </a:r>
            <a:r>
              <a:rPr lang="ko-KR" dirty="0">
                <a:cs typeface="Calibri"/>
              </a:rPr>
              <a:t>· </a:t>
            </a:r>
            <a:r>
              <a:rPr lang="ko-KR" altLang="en-US" dirty="0" err="1">
                <a:cs typeface="Calibri"/>
              </a:rPr>
              <a:t>경기권</a:t>
            </a:r>
            <a:r>
              <a:rPr lang="ko-KR" altLang="en-US" dirty="0">
                <a:cs typeface="Calibri"/>
              </a:rPr>
              <a:t> 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cs typeface="Calibri"/>
              </a:rPr>
              <a:t>음식점들의 데이터를 가지고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cs typeface="Calibri"/>
              </a:rPr>
              <a:t>기본적인 말뭉치를 형성</a:t>
            </a:r>
            <a:endParaRPr lang="ko-KR" altLang="en-US" dirty="0">
              <a:ea typeface="Roboto"/>
              <a:cs typeface="Calibri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A2F5D36-FA98-AD0C-FA1E-D6A784AA12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26116" y="3860381"/>
            <a:ext cx="3428713" cy="205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Roboto"/>
                <a:cs typeface="Roboto"/>
              </a:rPr>
              <a:t>각 </a:t>
            </a:r>
            <a:r>
              <a:rPr lang="en-US" altLang="ko-KR" dirty="0" err="1">
                <a:ea typeface="Roboto"/>
                <a:cs typeface="Roboto"/>
              </a:rPr>
              <a:t>개인이</a:t>
            </a:r>
            <a:r>
              <a:rPr lang="en-US" altLang="ko-KR" dirty="0">
                <a:ea typeface="Roboto"/>
                <a:cs typeface="Roboto"/>
              </a:rPr>
              <a:t> </a:t>
            </a:r>
            <a:r>
              <a:rPr lang="en-US" altLang="ko-KR" dirty="0" err="1">
                <a:ea typeface="Roboto"/>
                <a:cs typeface="Roboto"/>
              </a:rPr>
              <a:t>서울</a:t>
            </a:r>
            <a:r>
              <a:rPr lang="en-US" altLang="ko-KR" dirty="0">
                <a:ea typeface="Roboto"/>
                <a:cs typeface="Roboto"/>
              </a:rPr>
              <a:t> · </a:t>
            </a:r>
            <a:r>
              <a:rPr lang="en-US" altLang="ko-KR" dirty="0" err="1">
                <a:ea typeface="Roboto"/>
                <a:cs typeface="Roboto"/>
              </a:rPr>
              <a:t>경기권에</a:t>
            </a:r>
            <a:r>
              <a:rPr lang="en-US" altLang="ko-KR" dirty="0">
                <a:ea typeface="Roboto"/>
                <a:cs typeface="Roboto"/>
              </a:rPr>
              <a:t> </a:t>
            </a:r>
            <a:r>
              <a:rPr lang="en-US" altLang="ko-KR" dirty="0" err="1">
                <a:ea typeface="Roboto"/>
                <a:cs typeface="Roboto"/>
              </a:rPr>
              <a:t>가지고</a:t>
            </a:r>
            <a:r>
              <a:rPr lang="en-US" altLang="ko-KR" dirty="0">
                <a:ea typeface="Roboto"/>
                <a:cs typeface="Roboto"/>
              </a:rPr>
              <a:t>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>
                <a:ea typeface="Roboto"/>
                <a:cs typeface="Roboto"/>
              </a:rPr>
              <a:t>있는</a:t>
            </a:r>
            <a:r>
              <a:rPr lang="en-US" altLang="ko-KR" dirty="0">
                <a:ea typeface="Roboto"/>
                <a:cs typeface="Roboto"/>
              </a:rPr>
              <a:t> </a:t>
            </a:r>
            <a:r>
              <a:rPr lang="en-US" altLang="ko-KR" dirty="0" err="1">
                <a:ea typeface="Roboto"/>
                <a:cs typeface="Roboto"/>
              </a:rPr>
              <a:t>맛집</a:t>
            </a:r>
            <a:r>
              <a:rPr lang="en-US" altLang="ko-KR" dirty="0">
                <a:ea typeface="Roboto"/>
                <a:cs typeface="Roboto"/>
              </a:rPr>
              <a:t> </a:t>
            </a:r>
            <a:r>
              <a:rPr lang="en-US" altLang="ko-KR" dirty="0" err="1">
                <a:ea typeface="Roboto"/>
                <a:cs typeface="Roboto"/>
              </a:rPr>
              <a:t>리스트를</a:t>
            </a:r>
            <a:r>
              <a:rPr lang="en-US" altLang="ko-KR" dirty="0">
                <a:ea typeface="Roboto"/>
                <a:cs typeface="Roboto"/>
              </a:rPr>
              <a:t> </a:t>
            </a:r>
            <a:r>
              <a:rPr lang="en-US" altLang="ko-KR" dirty="0" err="1">
                <a:ea typeface="Roboto"/>
                <a:cs typeface="Roboto"/>
              </a:rPr>
              <a:t>추가</a:t>
            </a:r>
            <a:r>
              <a:rPr lang="en-US" altLang="ko-KR" dirty="0">
                <a:ea typeface="Roboto"/>
                <a:cs typeface="Roboto"/>
              </a:rPr>
              <a:t> </a:t>
            </a:r>
            <a:endParaRPr lang="en-US" alt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69067C9-1A14-6662-B406-01BEF63083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af-ZA" altLang="ko-KR"/>
              <a:t>Photos provided by Unsplash</a:t>
            </a:r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89EDAAD-0194-3FF8-0383-75A309B1F5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26116" y="2646178"/>
            <a:ext cx="2917371" cy="743178"/>
          </a:xfrm>
        </p:spPr>
        <p:txBody>
          <a:bodyPr/>
          <a:lstStyle/>
          <a:p>
            <a:r>
              <a:rPr lang="ko-KR" altLang="en-US"/>
              <a:t>가공 과정</a:t>
            </a:r>
          </a:p>
        </p:txBody>
      </p:sp>
    </p:spTree>
    <p:extLst>
      <p:ext uri="{BB962C8B-B14F-4D97-AF65-F5344CB8AC3E}">
        <p14:creationId xmlns:p14="http://schemas.microsoft.com/office/powerpoint/2010/main" val="34201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 descr="사무용품, 문구용품, 디자인, 예술이(가) 표시된 사진&#10;&#10;자동 생성된 설명">
            <a:extLst>
              <a:ext uri="{FF2B5EF4-FFF2-40B4-BE49-F238E27FC236}">
                <a16:creationId xmlns:a16="http://schemas.microsoft.com/office/drawing/2014/main" id="{06FFC9DA-E441-4F5E-2F5A-B1360628682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17222" r="17222"/>
          <a:stretch/>
        </p:blipFill>
        <p:spPr/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EF0031E-00A8-714F-8364-3B2CCC54DB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af-ZA" altLang="ko-KR"/>
              <a:t>Photos provided by Unsplash</a:t>
            </a:r>
            <a:endParaRPr lang="ko-KR" altLang="en-US"/>
          </a:p>
        </p:txBody>
      </p:sp>
      <p:pic>
        <p:nvPicPr>
          <p:cNvPr id="20" name="그림 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6D97961-47EC-563F-4DB7-391353AF9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" r="-224" b="26190"/>
          <a:stretch/>
        </p:blipFill>
        <p:spPr>
          <a:xfrm>
            <a:off x="915678" y="1385637"/>
            <a:ext cx="5778626" cy="4754062"/>
          </a:xfrm>
          <a:prstGeom prst="rect">
            <a:avLst/>
          </a:prstGeom>
        </p:spPr>
      </p:pic>
      <p:sp>
        <p:nvSpPr>
          <p:cNvPr id="22" name="Text 0">
            <a:extLst>
              <a:ext uri="{FF2B5EF4-FFF2-40B4-BE49-F238E27FC236}">
                <a16:creationId xmlns:a16="http://schemas.microsoft.com/office/drawing/2014/main" id="{36BB68B9-C8EC-87AB-018A-8F578AF0685D}"/>
              </a:ext>
            </a:extLst>
          </p:cNvPr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latin typeface="Poppins"/>
                <a:ea typeface="맑은 고딕"/>
                <a:cs typeface="Poppins"/>
              </a:rPr>
              <a:t>데이터 상세내용</a:t>
            </a:r>
          </a:p>
        </p:txBody>
      </p:sp>
    </p:spTree>
    <p:extLst>
      <p:ext uri="{BB962C8B-B14F-4D97-AF65-F5344CB8AC3E}">
        <p14:creationId xmlns:p14="http://schemas.microsoft.com/office/powerpoint/2010/main" val="305096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52817"/>
              </p:ext>
            </p:extLst>
          </p:nvPr>
        </p:nvGraphicFramePr>
        <p:xfrm>
          <a:off x="853440" y="2438400"/>
          <a:ext cx="10363200" cy="1048512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Poppins SemiBold"/>
                          <a:ea typeface="Poppins SemiBold" pitchFamily="34" charset="-122"/>
                          <a:cs typeface="Poppins SemiBold"/>
                        </a:rPr>
                        <a:t>모델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/>
                          <a:ea typeface="Poppins SemiBold" pitchFamily="34" charset="-122"/>
                          <a:cs typeface="Poppins SemiBold"/>
                        </a:rPr>
                        <a:t> 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Poppins SemiBold"/>
                          <a:ea typeface="Poppins SemiBold" pitchFamily="34" charset="-122"/>
                          <a:cs typeface="Poppins SemiBold"/>
                        </a:rPr>
                        <a:t>유형</a:t>
                      </a:r>
                      <a:endParaRPr lang="en-US" sz="1400" dirty="0" err="1">
                        <a:latin typeface="Poppins SemiBold"/>
                        <a:ea typeface="Poppins SemiBold" charset="0"/>
                        <a:cs typeface="Poppins SemiBold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Poppins SemiBold"/>
                          <a:ea typeface="Poppins SemiBold" pitchFamily="34" charset="-122"/>
                          <a:cs typeface="Poppins SemiBold"/>
                        </a:rPr>
                        <a:t>사용자 입력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Poppins SemiBold"/>
                        <a:ea typeface="Poppins SemiBold" charset="0"/>
                        <a:cs typeface="Poppins SemiBold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출력 결과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595959"/>
                          </a:solidFill>
                          <a:latin typeface="Calibri"/>
                        </a:rPr>
                        <a:t> 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595959"/>
                          </a:solidFill>
                          <a:latin typeface="Calibri"/>
                        </a:rPr>
                        <a:t>Seq2Seq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595959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595959"/>
                          </a:solidFill>
                          <a:latin typeface="Calibri"/>
                        </a:rPr>
                        <a:t>with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595959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595959"/>
                          </a:solidFill>
                          <a:latin typeface="Calibri"/>
                        </a:rPr>
                        <a:t>Attention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Poppins"/>
                          <a:ea typeface="Poppins" charset="0"/>
                          <a:cs typeface="Poppins"/>
                        </a:rPr>
                        <a:t>사용자가 원하는 카테고리의 맛집 정보를 질의</a:t>
                      </a:r>
                      <a:endParaRPr lang="en-US" sz="1200" dirty="0">
                        <a:solidFill>
                          <a:srgbClr val="000000"/>
                        </a:solidFill>
                        <a:latin typeface="Poppins"/>
                        <a:ea typeface="Poppins" charset="0"/>
                        <a:cs typeface="Poppins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Poppins"/>
                          <a:ea typeface="Poppins" pitchFamily="34" charset="-122"/>
                          <a:cs typeface="Poppins"/>
                        </a:rPr>
                        <a:t>맛집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/>
                          <a:ea typeface="Poppins" pitchFamily="34" charset="-122"/>
                          <a:cs typeface="Poppins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Poppins"/>
                          <a:ea typeface="Poppins" pitchFamily="34" charset="-122"/>
                          <a:cs typeface="Poppins"/>
                        </a:rPr>
                        <a:t>추천</a:t>
                      </a:r>
                      <a:endParaRPr lang="en-US" sz="1200" dirty="0" err="1">
                        <a:latin typeface="Poppins"/>
                        <a:ea typeface="Poppins" charset="0"/>
                        <a:cs typeface="Poppins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latin typeface="Poppins"/>
                <a:ea typeface="맑은 고딕"/>
                <a:cs typeface="Poppins"/>
              </a:rPr>
              <a:t>3. 모델 구현</a:t>
            </a:r>
            <a:endParaRPr lang="en-US" sz="4800" dirty="0">
              <a:latin typeface="Poppins"/>
              <a:cs typeface="Poppins"/>
            </a:endParaRP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sp>
        <p:nvSpPr>
          <p:cNvPr id="5" name="Shape 2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pic>
        <p:nvPicPr>
          <p:cNvPr id="9" name="그림 개체 틀 2" descr="화이트, 패브릭, 흑백이(가) 표시된 사진">
            <a:extLst>
              <a:ext uri="{FF2B5EF4-FFF2-40B4-BE49-F238E27FC236}">
                <a16:creationId xmlns:a16="http://schemas.microsoft.com/office/drawing/2014/main" id="{694E5AE2-7C4A-DBA1-C529-2835285B89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/>
        </p:blipFill>
        <p:spPr>
          <a:xfrm>
            <a:off x="913177" y="600837"/>
            <a:ext cx="5178491" cy="104579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B651B2A-E384-4002-016B-EED7DC5DA0D0}"/>
              </a:ext>
            </a:extLst>
          </p:cNvPr>
          <p:cNvSpPr txBox="1">
            <a:spLocks/>
          </p:cNvSpPr>
          <p:nvPr/>
        </p:nvSpPr>
        <p:spPr>
          <a:xfrm>
            <a:off x="914400" y="796698"/>
            <a:ext cx="6678385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ko-KR" altLang="en-US" dirty="0">
                <a:latin typeface="Poppins"/>
                <a:ea typeface="맑은 고딕"/>
                <a:cs typeface="Poppins"/>
              </a:rPr>
              <a:t>3. 모델 구현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6889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789E9-673B-BA31-B4F4-8E9BE4A0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oppins"/>
                <a:ea typeface="맑은 고딕"/>
                <a:cs typeface="Poppins"/>
              </a:rPr>
              <a:t>4. 향후 발전 방향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4D6DA-3E0B-FF6A-276A-F6BDE9455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6588" y="1862804"/>
            <a:ext cx="5029201" cy="743178"/>
          </a:xfrm>
        </p:spPr>
        <p:txBody>
          <a:bodyPr/>
          <a:lstStyle/>
          <a:p>
            <a:r>
              <a:rPr lang="ko-KR" altLang="en-US"/>
              <a:t>기술 발전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D4F45-0608-380E-8257-4DC6B0CE21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6432" y="2923674"/>
            <a:ext cx="2572752" cy="352927"/>
          </a:xfrm>
        </p:spPr>
        <p:txBody>
          <a:bodyPr/>
          <a:lstStyle/>
          <a:p>
            <a:r>
              <a:rPr lang="ko-KR" altLang="en-US" dirty="0">
                <a:cs typeface="Roboto"/>
              </a:rPr>
              <a:t>개인화된 서비스를 제공</a:t>
            </a:r>
          </a:p>
        </p:txBody>
      </p:sp>
      <p:pic>
        <p:nvPicPr>
          <p:cNvPr id="7" name="그림 개체 틀 6" descr="호박, 어둠, 네온, 밤이(가) 표시된 사진&#10;&#10;자동 생성된 설명">
            <a:extLst>
              <a:ext uri="{FF2B5EF4-FFF2-40B4-BE49-F238E27FC236}">
                <a16:creationId xmlns:a16="http://schemas.microsoft.com/office/drawing/2014/main" id="{2F8E69BE-A4E4-2373-05D8-0B5BDF398D8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6555" r="36555"/>
          <a:stretch/>
        </p:blipFill>
        <p:spPr/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CA758F7-8AD2-695E-B941-D50C1D8978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af-ZA" altLang="ko-KR"/>
              <a:t>Photos provided by Unsplash</a:t>
            </a:r>
            <a:endParaRPr lang="ko-KR" altLang="en-US"/>
          </a:p>
        </p:txBody>
      </p:sp>
      <p:pic>
        <p:nvPicPr>
          <p:cNvPr id="11" name="그림 개체 틀 2" descr="화이트, 패브릭, 흑백이(가) 표시된 사진">
            <a:extLst>
              <a:ext uri="{FF2B5EF4-FFF2-40B4-BE49-F238E27FC236}">
                <a16:creationId xmlns:a16="http://schemas.microsoft.com/office/drawing/2014/main" id="{961E92DF-6013-6839-2B13-D14DC53EA9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/>
        </p:blipFill>
        <p:spPr>
          <a:xfrm>
            <a:off x="913177" y="600837"/>
            <a:ext cx="5178491" cy="1045797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865EE01C-0B54-5273-ACE5-E68F3E367323}"/>
              </a:ext>
            </a:extLst>
          </p:cNvPr>
          <p:cNvSpPr txBox="1">
            <a:spLocks/>
          </p:cNvSpPr>
          <p:nvPr/>
        </p:nvSpPr>
        <p:spPr>
          <a:xfrm>
            <a:off x="1066800" y="808730"/>
            <a:ext cx="667838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ko-KR" altLang="en-US" dirty="0">
                <a:latin typeface="Poppins"/>
                <a:ea typeface="맑은 고딕"/>
                <a:cs typeface="Poppins"/>
              </a:rPr>
              <a:t>4. 향후 발전 방향</a:t>
            </a:r>
          </a:p>
        </p:txBody>
      </p:sp>
    </p:spTree>
    <p:extLst>
      <p:ext uri="{BB962C8B-B14F-4D97-AF65-F5344CB8AC3E}">
        <p14:creationId xmlns:p14="http://schemas.microsoft.com/office/powerpoint/2010/main" val="419873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B6836-9BE4-474C-BAE6-EFEF61E7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dirty="0"/>
              <a:t>감사합니다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AED40-BF3D-E66C-9D6B-AED8D575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3586-522F-432B-B0FB-554D52C679C4}" type="datetime1">
              <a:t>2024-07-16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CB17A-C5EF-6E04-1A48-EE09A5D4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47B63-D4EC-3BFD-A50D-BE2842A5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40D2FB70-6686-6498-2057-34CA669E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4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3351849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와이드스크린</PresentationFormat>
  <Paragraphs>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ChronicleVTI</vt:lpstr>
      <vt:lpstr>Terra</vt:lpstr>
      <vt:lpstr>지역 맛집 소개 AI 챗봇 프로젝트</vt:lpstr>
      <vt:lpstr>목차</vt:lpstr>
      <vt:lpstr>PowerPoint 프레젠테이션</vt:lpstr>
      <vt:lpstr>2. 기술적 아키텍처</vt:lpstr>
      <vt:lpstr>데이터 수집 및 가공</vt:lpstr>
      <vt:lpstr>PowerPoint 프레젠테이션</vt:lpstr>
      <vt:lpstr>PowerPoint 프레젠테이션</vt:lpstr>
      <vt:lpstr>4. 향후 발전 방향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311</cp:revision>
  <dcterms:created xsi:type="dcterms:W3CDTF">2024-07-16T05:21:56Z</dcterms:created>
  <dcterms:modified xsi:type="dcterms:W3CDTF">2024-07-16T08:02:25Z</dcterms:modified>
</cp:coreProperties>
</file>