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2" r:id="rId4"/>
    <p:sldId id="258" r:id="rId5"/>
    <p:sldId id="265" r:id="rId6"/>
    <p:sldId id="263" r:id="rId7"/>
    <p:sldId id="264" r:id="rId8"/>
    <p:sldId id="266" r:id="rId9"/>
    <p:sldId id="267" r:id="rId10"/>
    <p:sldId id="259" r:id="rId11"/>
    <p:sldId id="261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E550F8-22A9-440B-BD93-26658D933962}" v="1510" dt="2024-04-05T07:06:26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ff372cd2a873ef95" providerId="Windows Live" clId="Web-{60E550F8-22A9-440B-BD93-26658D933962}"/>
    <pc:docChg chg="addSld delSld modSld sldOrd">
      <pc:chgData name="게스트 사용자" userId="ff372cd2a873ef95" providerId="Windows Live" clId="Web-{60E550F8-22A9-440B-BD93-26658D933962}" dt="2024-04-05T07:06:26.380" v="1490" actId="20577"/>
      <pc:docMkLst>
        <pc:docMk/>
      </pc:docMkLst>
      <pc:sldChg chg="modSp">
        <pc:chgData name="게스트 사용자" userId="ff372cd2a873ef95" providerId="Windows Live" clId="Web-{60E550F8-22A9-440B-BD93-26658D933962}" dt="2024-04-05T07:03:33.531" v="1397" actId="20577"/>
        <pc:sldMkLst>
          <pc:docMk/>
          <pc:sldMk cId="744195797" sldId="258"/>
        </pc:sldMkLst>
        <pc:spChg chg="mod">
          <ac:chgData name="게스트 사용자" userId="ff372cd2a873ef95" providerId="Windows Live" clId="Web-{60E550F8-22A9-440B-BD93-26658D933962}" dt="2024-04-05T06:27:27.696" v="4" actId="20577"/>
          <ac:spMkLst>
            <pc:docMk/>
            <pc:sldMk cId="744195797" sldId="258"/>
            <ac:spMk id="2" creationId="{45473840-D51F-7E44-8530-C7741D3560D2}"/>
          </ac:spMkLst>
        </pc:spChg>
        <pc:spChg chg="mod">
          <ac:chgData name="게스트 사용자" userId="ff372cd2a873ef95" providerId="Windows Live" clId="Web-{60E550F8-22A9-440B-BD93-26658D933962}" dt="2024-04-05T07:03:33.531" v="1397" actId="20577"/>
          <ac:spMkLst>
            <pc:docMk/>
            <pc:sldMk cId="744195797" sldId="258"/>
            <ac:spMk id="3" creationId="{AB5B5F47-3787-D049-E5B7-089160F82A03}"/>
          </ac:spMkLst>
        </pc:spChg>
      </pc:sldChg>
      <pc:sldChg chg="modSp">
        <pc:chgData name="게스트 사용자" userId="ff372cd2a873ef95" providerId="Windows Live" clId="Web-{60E550F8-22A9-440B-BD93-26658D933962}" dt="2024-04-05T07:03:04.373" v="1393" actId="20577"/>
        <pc:sldMkLst>
          <pc:docMk/>
          <pc:sldMk cId="2671769554" sldId="259"/>
        </pc:sldMkLst>
        <pc:spChg chg="mod">
          <ac:chgData name="게스트 사용자" userId="ff372cd2a873ef95" providerId="Windows Live" clId="Web-{60E550F8-22A9-440B-BD93-26658D933962}" dt="2024-04-05T07:03:04.373" v="1393" actId="20577"/>
          <ac:spMkLst>
            <pc:docMk/>
            <pc:sldMk cId="2671769554" sldId="259"/>
            <ac:spMk id="3" creationId="{79D19257-3004-EA72-7434-75BD9444FF8A}"/>
          </ac:spMkLst>
        </pc:spChg>
      </pc:sldChg>
      <pc:sldChg chg="modSp">
        <pc:chgData name="게스트 사용자" userId="ff372cd2a873ef95" providerId="Windows Live" clId="Web-{60E550F8-22A9-440B-BD93-26658D933962}" dt="2024-04-05T07:06:26.380" v="1490" actId="20577"/>
        <pc:sldMkLst>
          <pc:docMk/>
          <pc:sldMk cId="2205201792" sldId="261"/>
        </pc:sldMkLst>
        <pc:spChg chg="mod">
          <ac:chgData name="게스트 사용자" userId="ff372cd2a873ef95" providerId="Windows Live" clId="Web-{60E550F8-22A9-440B-BD93-26658D933962}" dt="2024-04-05T07:06:26.380" v="1490" actId="20577"/>
          <ac:spMkLst>
            <pc:docMk/>
            <pc:sldMk cId="2205201792" sldId="261"/>
            <ac:spMk id="3" creationId="{EB96B628-3166-7303-EA06-71741826A8BA}"/>
          </ac:spMkLst>
        </pc:spChg>
      </pc:sldChg>
      <pc:sldChg chg="modSp add ord replId">
        <pc:chgData name="게스트 사용자" userId="ff372cd2a873ef95" providerId="Windows Live" clId="Web-{60E550F8-22A9-440B-BD93-26658D933962}" dt="2024-04-05T06:49:41.419" v="925" actId="20577"/>
        <pc:sldMkLst>
          <pc:docMk/>
          <pc:sldMk cId="3116892387" sldId="263"/>
        </pc:sldMkLst>
        <pc:spChg chg="mod">
          <ac:chgData name="게스트 사용자" userId="ff372cd2a873ef95" providerId="Windows Live" clId="Web-{60E550F8-22A9-440B-BD93-26658D933962}" dt="2024-04-05T06:49:41.419" v="925" actId="20577"/>
          <ac:spMkLst>
            <pc:docMk/>
            <pc:sldMk cId="3116892387" sldId="263"/>
            <ac:spMk id="2" creationId="{45473840-D51F-7E44-8530-C7741D3560D2}"/>
          </ac:spMkLst>
        </pc:spChg>
        <pc:spChg chg="mod">
          <ac:chgData name="게스트 사용자" userId="ff372cd2a873ef95" providerId="Windows Live" clId="Web-{60E550F8-22A9-440B-BD93-26658D933962}" dt="2024-04-05T06:40:19.116" v="468" actId="20577"/>
          <ac:spMkLst>
            <pc:docMk/>
            <pc:sldMk cId="3116892387" sldId="263"/>
            <ac:spMk id="3" creationId="{AB5B5F47-3787-D049-E5B7-089160F82A03}"/>
          </ac:spMkLst>
        </pc:spChg>
      </pc:sldChg>
      <pc:sldChg chg="modSp add replId">
        <pc:chgData name="게스트 사용자" userId="ff372cd2a873ef95" providerId="Windows Live" clId="Web-{60E550F8-22A9-440B-BD93-26658D933962}" dt="2024-04-05T06:49:44.122" v="926" actId="20577"/>
        <pc:sldMkLst>
          <pc:docMk/>
          <pc:sldMk cId="266122987" sldId="264"/>
        </pc:sldMkLst>
        <pc:spChg chg="mod">
          <ac:chgData name="게스트 사용자" userId="ff372cd2a873ef95" providerId="Windows Live" clId="Web-{60E550F8-22A9-440B-BD93-26658D933962}" dt="2024-04-05T06:49:44.122" v="926" actId="20577"/>
          <ac:spMkLst>
            <pc:docMk/>
            <pc:sldMk cId="266122987" sldId="264"/>
            <ac:spMk id="2" creationId="{45473840-D51F-7E44-8530-C7741D3560D2}"/>
          </ac:spMkLst>
        </pc:spChg>
        <pc:spChg chg="mod">
          <ac:chgData name="게스트 사용자" userId="ff372cd2a873ef95" providerId="Windows Live" clId="Web-{60E550F8-22A9-440B-BD93-26658D933962}" dt="2024-04-05T06:36:53.561" v="371" actId="20577"/>
          <ac:spMkLst>
            <pc:docMk/>
            <pc:sldMk cId="266122987" sldId="264"/>
            <ac:spMk id="3" creationId="{AB5B5F47-3787-D049-E5B7-089160F82A03}"/>
          </ac:spMkLst>
        </pc:spChg>
      </pc:sldChg>
      <pc:sldChg chg="add del replId">
        <pc:chgData name="게스트 사용자" userId="ff372cd2a873ef95" providerId="Windows Live" clId="Web-{60E550F8-22A9-440B-BD93-26658D933962}" dt="2024-04-05T06:32:05.722" v="216"/>
        <pc:sldMkLst>
          <pc:docMk/>
          <pc:sldMk cId="674454025" sldId="264"/>
        </pc:sldMkLst>
      </pc:sldChg>
      <pc:sldChg chg="add del replId">
        <pc:chgData name="게스트 사용자" userId="ff372cd2a873ef95" providerId="Windows Live" clId="Web-{60E550F8-22A9-440B-BD93-26658D933962}" dt="2024-04-05T06:38:57.284" v="425"/>
        <pc:sldMkLst>
          <pc:docMk/>
          <pc:sldMk cId="221654844" sldId="265"/>
        </pc:sldMkLst>
      </pc:sldChg>
      <pc:sldChg chg="modSp add replId">
        <pc:chgData name="게스트 사용자" userId="ff372cd2a873ef95" providerId="Windows Live" clId="Web-{60E550F8-22A9-440B-BD93-26658D933962}" dt="2024-04-05T06:49:54.763" v="929" actId="20577"/>
        <pc:sldMkLst>
          <pc:docMk/>
          <pc:sldMk cId="3774204378" sldId="265"/>
        </pc:sldMkLst>
        <pc:spChg chg="mod">
          <ac:chgData name="게스트 사용자" userId="ff372cd2a873ef95" providerId="Windows Live" clId="Web-{60E550F8-22A9-440B-BD93-26658D933962}" dt="2024-04-05T06:49:54.763" v="929" actId="20577"/>
          <ac:spMkLst>
            <pc:docMk/>
            <pc:sldMk cId="3774204378" sldId="265"/>
            <ac:spMk id="2" creationId="{45473840-D51F-7E44-8530-C7741D3560D2}"/>
          </ac:spMkLst>
        </pc:spChg>
        <pc:spChg chg="mod">
          <ac:chgData name="게스트 사용자" userId="ff372cd2a873ef95" providerId="Windows Live" clId="Web-{60E550F8-22A9-440B-BD93-26658D933962}" dt="2024-04-05T06:44:06.984" v="606" actId="20577"/>
          <ac:spMkLst>
            <pc:docMk/>
            <pc:sldMk cId="3774204378" sldId="265"/>
            <ac:spMk id="3" creationId="{AB5B5F47-3787-D049-E5B7-089160F82A03}"/>
          </ac:spMkLst>
        </pc:spChg>
      </pc:sldChg>
      <pc:sldChg chg="modSp add replId">
        <pc:chgData name="게스트 사용자" userId="ff372cd2a873ef95" providerId="Windows Live" clId="Web-{60E550F8-22A9-440B-BD93-26658D933962}" dt="2024-04-05T06:49:54.575" v="927" actId="20577"/>
        <pc:sldMkLst>
          <pc:docMk/>
          <pc:sldMk cId="3648914656" sldId="266"/>
        </pc:sldMkLst>
        <pc:spChg chg="mod">
          <ac:chgData name="게스트 사용자" userId="ff372cd2a873ef95" providerId="Windows Live" clId="Web-{60E550F8-22A9-440B-BD93-26658D933962}" dt="2024-04-05T06:49:54.575" v="927" actId="20577"/>
          <ac:spMkLst>
            <pc:docMk/>
            <pc:sldMk cId="3648914656" sldId="266"/>
            <ac:spMk id="2" creationId="{45473840-D51F-7E44-8530-C7741D3560D2}"/>
          </ac:spMkLst>
        </pc:spChg>
        <pc:spChg chg="mod">
          <ac:chgData name="게스트 사용자" userId="ff372cd2a873ef95" providerId="Windows Live" clId="Web-{60E550F8-22A9-440B-BD93-26658D933962}" dt="2024-04-05T06:49:11.855" v="923" actId="20577"/>
          <ac:spMkLst>
            <pc:docMk/>
            <pc:sldMk cId="3648914656" sldId="266"/>
            <ac:spMk id="3" creationId="{AB5B5F47-3787-D049-E5B7-089160F82A03}"/>
          </ac:spMkLst>
        </pc:spChg>
      </pc:sldChg>
      <pc:sldChg chg="modSp add replId">
        <pc:chgData name="게스트 사용자" userId="ff372cd2a873ef95" providerId="Windows Live" clId="Web-{60E550F8-22A9-440B-BD93-26658D933962}" dt="2024-04-05T06:55:02.400" v="1116" actId="20577"/>
        <pc:sldMkLst>
          <pc:docMk/>
          <pc:sldMk cId="358893986" sldId="267"/>
        </pc:sldMkLst>
        <pc:spChg chg="mod">
          <ac:chgData name="게스트 사용자" userId="ff372cd2a873ef95" providerId="Windows Live" clId="Web-{60E550F8-22A9-440B-BD93-26658D933962}" dt="2024-04-05T06:55:02.400" v="1116" actId="20577"/>
          <ac:spMkLst>
            <pc:docMk/>
            <pc:sldMk cId="358893986" sldId="267"/>
            <ac:spMk id="3" creationId="{AB5B5F47-3787-D049-E5B7-089160F82A0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36F5F5-CA10-431F-8856-844A0F3EF2C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C7CBC-C3DA-4BC9-8D60-A245C862B3C5}">
      <dgm:prSet/>
      <dgm:spPr/>
      <dgm:t>
        <a:bodyPr/>
        <a:lstStyle/>
        <a:p>
          <a:r>
            <a:rPr lang="ko-KR" b="1" baseline="0"/>
            <a:t>1. 현재 최고의 이슈인 의대 증원 관련 정보를 쉽게 파악</a:t>
          </a:r>
          <a:endParaRPr lang="en-US"/>
        </a:p>
      </dgm:t>
    </dgm:pt>
    <dgm:pt modelId="{10EB1A10-7F36-4BA7-BA0F-6DB17CDE775D}" type="parTrans" cxnId="{1A5CBD82-D958-46E6-BC97-7D8504CD72CC}">
      <dgm:prSet/>
      <dgm:spPr/>
      <dgm:t>
        <a:bodyPr/>
        <a:lstStyle/>
        <a:p>
          <a:endParaRPr lang="en-US"/>
        </a:p>
      </dgm:t>
    </dgm:pt>
    <dgm:pt modelId="{CD3A06D0-B9B7-4BEE-87DB-E5FECB1F2199}" type="sibTrans" cxnId="{1A5CBD82-D958-46E6-BC97-7D8504CD72CC}">
      <dgm:prSet/>
      <dgm:spPr/>
      <dgm:t>
        <a:bodyPr/>
        <a:lstStyle/>
        <a:p>
          <a:endParaRPr lang="en-US"/>
        </a:p>
      </dgm:t>
    </dgm:pt>
    <dgm:pt modelId="{18F5CEB7-881B-406D-9A99-BF8A8BEC178D}">
      <dgm:prSet/>
      <dgm:spPr/>
      <dgm:t>
        <a:bodyPr/>
        <a:lstStyle/>
        <a:p>
          <a:r>
            <a:rPr lang="ko-KR" b="1" baseline="0" dirty="0"/>
            <a:t>2. 정부</a:t>
          </a:r>
          <a:r>
            <a:rPr lang="en-US" altLang="ko-KR" b="1" baseline="0" dirty="0"/>
            <a:t> </a:t>
          </a:r>
          <a:r>
            <a:rPr lang="ko-KR" altLang="en-US" b="1" baseline="0" dirty="0"/>
            <a:t>및 </a:t>
          </a:r>
          <a:r>
            <a:rPr lang="ko-KR" b="1" baseline="0" dirty="0"/>
            <a:t>의사</a:t>
          </a:r>
          <a:r>
            <a:rPr lang="ko-KR" altLang="en-US" b="1" baseline="0" dirty="0"/>
            <a:t>간</a:t>
          </a:r>
          <a:r>
            <a:rPr lang="ko-KR" b="1" baseline="0" dirty="0"/>
            <a:t> 대치 원인과 </a:t>
          </a:r>
          <a:r>
            <a:rPr lang="ko-KR" altLang="en-US" b="1" baseline="0" dirty="0"/>
            <a:t>데이터</a:t>
          </a:r>
          <a:r>
            <a:rPr lang="ko-KR" b="1" baseline="0" dirty="0"/>
            <a:t>를 통한 객관적 판단 도움</a:t>
          </a:r>
          <a:endParaRPr lang="en-US" dirty="0"/>
        </a:p>
      </dgm:t>
    </dgm:pt>
    <dgm:pt modelId="{55F8406A-8C7C-42EA-9150-DB4432610D26}" type="parTrans" cxnId="{3470C6BD-AC85-4862-95AF-6B83920CB4F3}">
      <dgm:prSet/>
      <dgm:spPr/>
      <dgm:t>
        <a:bodyPr/>
        <a:lstStyle/>
        <a:p>
          <a:endParaRPr lang="en-US"/>
        </a:p>
      </dgm:t>
    </dgm:pt>
    <dgm:pt modelId="{FBC02729-72F1-4259-813B-4AD915429678}" type="sibTrans" cxnId="{3470C6BD-AC85-4862-95AF-6B83920CB4F3}">
      <dgm:prSet/>
      <dgm:spPr/>
      <dgm:t>
        <a:bodyPr/>
        <a:lstStyle/>
        <a:p>
          <a:endParaRPr lang="en-US"/>
        </a:p>
      </dgm:t>
    </dgm:pt>
    <dgm:pt modelId="{83D0B9D4-F0EC-488D-915F-37DB0695CB32}" type="pres">
      <dgm:prSet presAssocID="{9836F5F5-CA10-431F-8856-844A0F3EF2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2B7ACA-EB17-4C4E-B1A9-8388FFF09954}" type="pres">
      <dgm:prSet presAssocID="{794C7CBC-C3DA-4BC9-8D60-A245C862B3C5}" presName="hierRoot1" presStyleCnt="0"/>
      <dgm:spPr/>
    </dgm:pt>
    <dgm:pt modelId="{0FA83BA6-68F3-492E-A758-508463B3C28C}" type="pres">
      <dgm:prSet presAssocID="{794C7CBC-C3DA-4BC9-8D60-A245C862B3C5}" presName="composite" presStyleCnt="0"/>
      <dgm:spPr/>
    </dgm:pt>
    <dgm:pt modelId="{421768B8-806D-4228-A356-D7E42F313057}" type="pres">
      <dgm:prSet presAssocID="{794C7CBC-C3DA-4BC9-8D60-A245C862B3C5}" presName="background" presStyleLbl="node0" presStyleIdx="0" presStyleCnt="2"/>
      <dgm:spPr/>
    </dgm:pt>
    <dgm:pt modelId="{FFCF8002-8520-484E-B672-8443EF68DB92}" type="pres">
      <dgm:prSet presAssocID="{794C7CBC-C3DA-4BC9-8D60-A245C862B3C5}" presName="text" presStyleLbl="fgAcc0" presStyleIdx="0" presStyleCnt="2">
        <dgm:presLayoutVars>
          <dgm:chPref val="3"/>
        </dgm:presLayoutVars>
      </dgm:prSet>
      <dgm:spPr/>
    </dgm:pt>
    <dgm:pt modelId="{B7116EC5-81FA-4BBE-8F07-55D6979EE913}" type="pres">
      <dgm:prSet presAssocID="{794C7CBC-C3DA-4BC9-8D60-A245C862B3C5}" presName="hierChild2" presStyleCnt="0"/>
      <dgm:spPr/>
    </dgm:pt>
    <dgm:pt modelId="{249FB3EE-8ECD-4001-8589-52A3C5F491A8}" type="pres">
      <dgm:prSet presAssocID="{18F5CEB7-881B-406D-9A99-BF8A8BEC178D}" presName="hierRoot1" presStyleCnt="0"/>
      <dgm:spPr/>
    </dgm:pt>
    <dgm:pt modelId="{6E2404AA-9367-4636-AEE7-7A040E707123}" type="pres">
      <dgm:prSet presAssocID="{18F5CEB7-881B-406D-9A99-BF8A8BEC178D}" presName="composite" presStyleCnt="0"/>
      <dgm:spPr/>
    </dgm:pt>
    <dgm:pt modelId="{B30551CC-5767-479A-A4F5-F93755A191D0}" type="pres">
      <dgm:prSet presAssocID="{18F5CEB7-881B-406D-9A99-BF8A8BEC178D}" presName="background" presStyleLbl="node0" presStyleIdx="1" presStyleCnt="2"/>
      <dgm:spPr/>
    </dgm:pt>
    <dgm:pt modelId="{3BA42BAF-EF63-477E-AB18-B20E579F410E}" type="pres">
      <dgm:prSet presAssocID="{18F5CEB7-881B-406D-9A99-BF8A8BEC178D}" presName="text" presStyleLbl="fgAcc0" presStyleIdx="1" presStyleCnt="2">
        <dgm:presLayoutVars>
          <dgm:chPref val="3"/>
        </dgm:presLayoutVars>
      </dgm:prSet>
      <dgm:spPr/>
    </dgm:pt>
    <dgm:pt modelId="{0067A1AE-2B87-4042-8480-F5A2B56DC75C}" type="pres">
      <dgm:prSet presAssocID="{18F5CEB7-881B-406D-9A99-BF8A8BEC178D}" presName="hierChild2" presStyleCnt="0"/>
      <dgm:spPr/>
    </dgm:pt>
  </dgm:ptLst>
  <dgm:cxnLst>
    <dgm:cxn modelId="{8858A404-AA07-400D-9856-1DE75AAA0E25}" type="presOf" srcId="{794C7CBC-C3DA-4BC9-8D60-A245C862B3C5}" destId="{FFCF8002-8520-484E-B672-8443EF68DB92}" srcOrd="0" destOrd="0" presId="urn:microsoft.com/office/officeart/2005/8/layout/hierarchy1"/>
    <dgm:cxn modelId="{C3C4F204-28BD-4890-B7CB-0E34D5968DFB}" type="presOf" srcId="{9836F5F5-CA10-431F-8856-844A0F3EF2C7}" destId="{83D0B9D4-F0EC-488D-915F-37DB0695CB32}" srcOrd="0" destOrd="0" presId="urn:microsoft.com/office/officeart/2005/8/layout/hierarchy1"/>
    <dgm:cxn modelId="{1A5CBD82-D958-46E6-BC97-7D8504CD72CC}" srcId="{9836F5F5-CA10-431F-8856-844A0F3EF2C7}" destId="{794C7CBC-C3DA-4BC9-8D60-A245C862B3C5}" srcOrd="0" destOrd="0" parTransId="{10EB1A10-7F36-4BA7-BA0F-6DB17CDE775D}" sibTransId="{CD3A06D0-B9B7-4BEE-87DB-E5FECB1F2199}"/>
    <dgm:cxn modelId="{C263A6B9-B6FF-4788-913D-499290D5D7F5}" type="presOf" srcId="{18F5CEB7-881B-406D-9A99-BF8A8BEC178D}" destId="{3BA42BAF-EF63-477E-AB18-B20E579F410E}" srcOrd="0" destOrd="0" presId="urn:microsoft.com/office/officeart/2005/8/layout/hierarchy1"/>
    <dgm:cxn modelId="{3470C6BD-AC85-4862-95AF-6B83920CB4F3}" srcId="{9836F5F5-CA10-431F-8856-844A0F3EF2C7}" destId="{18F5CEB7-881B-406D-9A99-BF8A8BEC178D}" srcOrd="1" destOrd="0" parTransId="{55F8406A-8C7C-42EA-9150-DB4432610D26}" sibTransId="{FBC02729-72F1-4259-813B-4AD915429678}"/>
    <dgm:cxn modelId="{074F69B1-A5A0-4558-A5E2-D1734364E3E1}" type="presParOf" srcId="{83D0B9D4-F0EC-488D-915F-37DB0695CB32}" destId="{B82B7ACA-EB17-4C4E-B1A9-8388FFF09954}" srcOrd="0" destOrd="0" presId="urn:microsoft.com/office/officeart/2005/8/layout/hierarchy1"/>
    <dgm:cxn modelId="{675086E1-AD0E-45F2-87DA-D3C7AA664E61}" type="presParOf" srcId="{B82B7ACA-EB17-4C4E-B1A9-8388FFF09954}" destId="{0FA83BA6-68F3-492E-A758-508463B3C28C}" srcOrd="0" destOrd="0" presId="urn:microsoft.com/office/officeart/2005/8/layout/hierarchy1"/>
    <dgm:cxn modelId="{696256EE-E619-44BF-8784-8D04ED2F9336}" type="presParOf" srcId="{0FA83BA6-68F3-492E-A758-508463B3C28C}" destId="{421768B8-806D-4228-A356-D7E42F313057}" srcOrd="0" destOrd="0" presId="urn:microsoft.com/office/officeart/2005/8/layout/hierarchy1"/>
    <dgm:cxn modelId="{793950A5-31E2-4FFF-94FA-816AABB6955B}" type="presParOf" srcId="{0FA83BA6-68F3-492E-A758-508463B3C28C}" destId="{FFCF8002-8520-484E-B672-8443EF68DB92}" srcOrd="1" destOrd="0" presId="urn:microsoft.com/office/officeart/2005/8/layout/hierarchy1"/>
    <dgm:cxn modelId="{2C4BD4A7-72B2-4F3B-84F1-31858CFAC13D}" type="presParOf" srcId="{B82B7ACA-EB17-4C4E-B1A9-8388FFF09954}" destId="{B7116EC5-81FA-4BBE-8F07-55D6979EE913}" srcOrd="1" destOrd="0" presId="urn:microsoft.com/office/officeart/2005/8/layout/hierarchy1"/>
    <dgm:cxn modelId="{BA583805-EC96-45B7-BCD6-77E93ECFA91B}" type="presParOf" srcId="{83D0B9D4-F0EC-488D-915F-37DB0695CB32}" destId="{249FB3EE-8ECD-4001-8589-52A3C5F491A8}" srcOrd="1" destOrd="0" presId="urn:microsoft.com/office/officeart/2005/8/layout/hierarchy1"/>
    <dgm:cxn modelId="{A900D09F-A971-440C-9885-A894D6A0F19D}" type="presParOf" srcId="{249FB3EE-8ECD-4001-8589-52A3C5F491A8}" destId="{6E2404AA-9367-4636-AEE7-7A040E707123}" srcOrd="0" destOrd="0" presId="urn:microsoft.com/office/officeart/2005/8/layout/hierarchy1"/>
    <dgm:cxn modelId="{B9CE939D-B864-4529-9B0D-4C7765994213}" type="presParOf" srcId="{6E2404AA-9367-4636-AEE7-7A040E707123}" destId="{B30551CC-5767-479A-A4F5-F93755A191D0}" srcOrd="0" destOrd="0" presId="urn:microsoft.com/office/officeart/2005/8/layout/hierarchy1"/>
    <dgm:cxn modelId="{042BED09-E741-4E5C-8FF3-CB7689268B02}" type="presParOf" srcId="{6E2404AA-9367-4636-AEE7-7A040E707123}" destId="{3BA42BAF-EF63-477E-AB18-B20E579F410E}" srcOrd="1" destOrd="0" presId="urn:microsoft.com/office/officeart/2005/8/layout/hierarchy1"/>
    <dgm:cxn modelId="{7499C466-3BBE-4828-B5AF-D93A6415CE3A}" type="presParOf" srcId="{249FB3EE-8ECD-4001-8589-52A3C5F491A8}" destId="{0067A1AE-2B87-4042-8480-F5A2B56DC7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68B8-806D-4228-A356-D7E42F313057}">
      <dsp:nvSpPr>
        <dsp:cNvPr id="0" name=""/>
        <dsp:cNvSpPr/>
      </dsp:nvSpPr>
      <dsp:spPr>
        <a:xfrm>
          <a:off x="1331" y="377842"/>
          <a:ext cx="4672232" cy="2966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F8002-8520-484E-B672-8443EF68DB92}">
      <dsp:nvSpPr>
        <dsp:cNvPr id="0" name=""/>
        <dsp:cNvSpPr/>
      </dsp:nvSpPr>
      <dsp:spPr>
        <a:xfrm>
          <a:off x="520468" y="871022"/>
          <a:ext cx="4672232" cy="2966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b="1" kern="1200" baseline="0"/>
            <a:t>1. 현재 최고의 이슈인 의대 증원 관련 정보를 쉽게 파악</a:t>
          </a:r>
          <a:endParaRPr lang="en-US" sz="3300" kern="1200"/>
        </a:p>
      </dsp:txBody>
      <dsp:txXfrm>
        <a:off x="607365" y="957919"/>
        <a:ext cx="4498438" cy="2793073"/>
      </dsp:txXfrm>
    </dsp:sp>
    <dsp:sp modelId="{B30551CC-5767-479A-A4F5-F93755A191D0}">
      <dsp:nvSpPr>
        <dsp:cNvPr id="0" name=""/>
        <dsp:cNvSpPr/>
      </dsp:nvSpPr>
      <dsp:spPr>
        <a:xfrm>
          <a:off x="5711836" y="377842"/>
          <a:ext cx="4672232" cy="2966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42BAF-EF63-477E-AB18-B20E579F410E}">
      <dsp:nvSpPr>
        <dsp:cNvPr id="0" name=""/>
        <dsp:cNvSpPr/>
      </dsp:nvSpPr>
      <dsp:spPr>
        <a:xfrm>
          <a:off x="6230973" y="871022"/>
          <a:ext cx="4672232" cy="2966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b="1" kern="1200" baseline="0" dirty="0"/>
            <a:t>2. 정부</a:t>
          </a:r>
          <a:r>
            <a:rPr lang="en-US" altLang="ko-KR" sz="3300" b="1" kern="1200" baseline="0" dirty="0"/>
            <a:t> </a:t>
          </a:r>
          <a:r>
            <a:rPr lang="ko-KR" altLang="en-US" sz="3300" b="1" kern="1200" baseline="0" dirty="0"/>
            <a:t>및 </a:t>
          </a:r>
          <a:r>
            <a:rPr lang="ko-KR" sz="3300" b="1" kern="1200" baseline="0" dirty="0"/>
            <a:t>의사</a:t>
          </a:r>
          <a:r>
            <a:rPr lang="ko-KR" altLang="en-US" sz="3300" b="1" kern="1200" baseline="0" dirty="0"/>
            <a:t>간</a:t>
          </a:r>
          <a:r>
            <a:rPr lang="ko-KR" sz="3300" b="1" kern="1200" baseline="0" dirty="0"/>
            <a:t> 대치 원인과 </a:t>
          </a:r>
          <a:r>
            <a:rPr lang="ko-KR" altLang="en-US" sz="3300" b="1" kern="1200" baseline="0" dirty="0"/>
            <a:t>데이터</a:t>
          </a:r>
          <a:r>
            <a:rPr lang="ko-KR" sz="3300" b="1" kern="1200" baseline="0" dirty="0"/>
            <a:t>를 통한 객관적 판단 도움</a:t>
          </a:r>
          <a:endParaRPr lang="en-US" sz="3300" kern="1200" dirty="0"/>
        </a:p>
      </dsp:txBody>
      <dsp:txXfrm>
        <a:off x="6317870" y="957919"/>
        <a:ext cx="4498438" cy="2793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4B76E-B62E-4812-BA7D-825654688684}"/>
              </a:ext>
            </a:extLst>
          </p:cNvPr>
          <p:cNvSpPr/>
          <p:nvPr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05D1-197A-4EB5-A82C-7DC2425B571D}"/>
              </a:ext>
            </a:extLst>
          </p:cNvPr>
          <p:cNvSpPr/>
          <p:nvPr/>
        </p:nvSpPr>
        <p:spPr>
          <a:xfrm>
            <a:off x="639413" y="2818150"/>
            <a:ext cx="10913175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FFE35-CB40-419E-BEDE-1E852C7C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424" y="3154680"/>
            <a:ext cx="9994392" cy="1335024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66B81-8E0E-4B31-9B8A-AD8615CF5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184" y="4489704"/>
            <a:ext cx="10009632" cy="768096"/>
          </a:xfrm>
        </p:spPr>
        <p:txBody>
          <a:bodyPr lIns="109728" tIns="109728" rIns="109728" bIns="91440" anchor="ctr"/>
          <a:lstStyle>
            <a:lvl1pPr marL="0" indent="0" algn="l">
              <a:buNone/>
              <a:defRPr sz="24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3122-8086-4B62-A94B-822FD6B4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8AD-F44F-484C-A3D2-C5EF8D94DE24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9890-8F9E-40E4-9E32-1481709B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4A2E-05AC-44E3-B11A-086CA906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B81F-97CD-4934-852B-F0AECFD05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5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AAC2-5C8E-4AC4-A655-1BBB12DE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DEA25-8853-4480-B177-F6FB3A913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0C9A-FAAB-4907-9074-ED83F291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97D3-3687-4972-B93C-3CFDF36BF9D2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74C0-6AA6-4DAA-B696-21A593BF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47E9-9A55-415E-8340-5E2B5BD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E48E5-4047-441F-8F68-CAA0E5D31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9413" y="365125"/>
            <a:ext cx="793308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61A-99E0-4DD2-8956-9C3A8BCA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AA46-D730-4A32-BF6D-5880ED7B6ED6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F9A7-D5EB-4CB0-ADF9-A2D67864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4A46-E778-48F1-85FB-88A26059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87D44-2EFA-42B2-8345-F3CB14FC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82768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72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99A3-430D-4D78-9DF7-56578715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09F0-EED8-49A3-8DEB-65D7E568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3971-B6D0-433D-83AE-34616CE6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D2D1-B868-4347-B796-3B5A5EB129FF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A778-7EAA-41F9-B37D-C8E67AE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7F5B-F40C-4ECA-9FD3-760EAA21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4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79C4-5B2D-490C-A3A9-EB977CFA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1709738"/>
            <a:ext cx="10913175" cy="2852737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5857-FA4D-4A9B-856D-701234DE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3" y="4589463"/>
            <a:ext cx="109131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F6E9-7983-40C8-AB5B-67D364A5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C2D-6745-47B6-A29E-FE249DBCE96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873F-0C78-4B75-A7F3-78AAA381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4A66-FCCD-4CC0-955A-6FF62FEC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6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81E-979B-46D7-9D93-0797856A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245F-4511-4B93-8CB3-0EC22FD62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413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B029B-9D0E-4CB2-9A69-10A2F8C12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2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9C47-F724-4908-A6AD-806E765B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44C2-3623-4BFB-B9A0-94542302335A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00E8-4086-4363-88E6-CA24CE39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4F54F-F3CE-42F0-ADD3-F174B9BB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8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BAB1-26FD-44BF-86E8-57ED04D7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5488"/>
            <a:ext cx="10908792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FCB96-93C7-4E74-8285-0327A1A2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DF5A1-7F2F-4B53-9402-85306B93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413" y="2969917"/>
            <a:ext cx="5157787" cy="3219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75651-3077-40D2-B167-CAB37859E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7565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cap="all" spc="1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D45EC-3B0F-49DC-91BC-2B4E4DA04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65" y="2969915"/>
            <a:ext cx="5120639" cy="3219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B7364-544C-427F-8C26-40E48F77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3B92-D160-4899-8AEB-23E2AB3EBB07}" type="datetime1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7AF57-EA04-49AA-91E0-7393B8DB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A6F2-A8DC-49B2-B9D6-7A001FF3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567CAD-C446-4819-8D43-D93D35E7998F}"/>
              </a:ext>
            </a:extLst>
          </p:cNvPr>
          <p:cNvCxnSpPr>
            <a:cxnSpLocks/>
          </p:cNvCxnSpPr>
          <p:nvPr/>
        </p:nvCxnSpPr>
        <p:spPr>
          <a:xfrm>
            <a:off x="6096000" y="1613647"/>
            <a:ext cx="0" cy="4515986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8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9AB5-A960-4D82-97A6-922633B7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FEF6C-EDD1-4573-A6D1-D5582457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71B3-2886-4196-8AEE-F25AFF1977D5}" type="datetime1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8429F-6359-4950-8C39-80E03A2D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B98F5-EE2F-4214-975A-76719DBD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39CD7-DA28-4950-958A-9781728C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54-8CB7-411C-B9F4-2C7BBA3637E7}" type="datetime1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345F2-29FF-4A4D-A577-8FED65D0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6B79A-87C1-4CB8-BC9B-8705CEC4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7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1454-EF5C-4D4A-95D3-B320D15C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D4B9-4A42-478A-AEFB-3F5D0629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1656589"/>
            <a:ext cx="6245352" cy="420446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2F622-E127-4877-8F61-E5FAE62C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6588"/>
            <a:ext cx="4132612" cy="4212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3E8C1-6159-4F82-A5F4-35DDE51E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46A-20B5-4264-B561-E7D9C581BFC4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C603F-9904-472E-86B9-D7223CAB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0828B-5598-4BB2-9FC6-86BDC5EC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7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E4FD-3561-45A0-82BC-1E0F739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19FD7-F525-433A-BC5B-E8251F514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45666"/>
            <a:ext cx="6365684" cy="4215384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AD49-8534-4DA7-91E6-D2827CBE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5064"/>
            <a:ext cx="4132612" cy="42153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16CE-96E3-44EC-B9C8-F7FEDA17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44C-94B9-4BA1-95A5-21C59D41B284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BBD5-FCB5-45FF-A806-445007BA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3AF2-82EC-4A16-9E91-742792F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marL="0" algn="l" defTabSz="914400" rtl="0" eaLnBrk="1" latinLnBrk="0" hangingPunct="1">
        <a:lnSpc>
          <a:spcPct val="105000"/>
        </a:lnSpc>
        <a:spcBef>
          <a:spcPct val="0"/>
        </a:spcBef>
        <a:buNone/>
        <a:defRPr lang="en-US" sz="3200" b="1" kern="1200" spc="100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500"/>
        </a:spcBef>
        <a:buClr>
          <a:schemeClr val="accent2"/>
        </a:buClr>
        <a:buFontTx/>
        <a:buNone/>
        <a:defRPr sz="2000" b="1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/>
        </a:buClr>
        <a:buFontTx/>
        <a:buNone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/>
        </a:buClr>
        <a:buFontTx/>
        <a:buNone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/>
        </a:buClr>
        <a:buFontTx/>
        <a:buNone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/>
        </a:buClr>
        <a:buFontTx/>
        <a:buNone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7823A9-C4F6-4119-AB3F-79E976C03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B5ED3-B527-45A8-988C-E896E0DEB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24116"/>
            <a:ext cx="11793184" cy="42097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3547" y="1767840"/>
            <a:ext cx="9994392" cy="2721864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데이터 분석</a:t>
            </a:r>
            <a:br>
              <a:rPr lang="ko-KR" altLang="en-US">
                <a:ea typeface="맑은 고딕"/>
              </a:rPr>
            </a:br>
            <a:endParaRPr lang="ko-KR" altLang="en-US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70360" y="4903830"/>
            <a:ext cx="6408275" cy="768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  <a:cs typeface="Malgun Gothic Semilight"/>
              </a:rPr>
              <a:t>4조 김한솔 </a:t>
            </a:r>
            <a:r>
              <a:rPr lang="ko-KR" altLang="en-US" dirty="0" err="1">
                <a:ea typeface="맑은 고딕"/>
                <a:cs typeface="Malgun Gothic Semilight"/>
              </a:rPr>
              <a:t>이혁빈</a:t>
            </a:r>
            <a:r>
              <a:rPr lang="ko-KR" altLang="en-US" dirty="0">
                <a:ea typeface="맑은 고딕"/>
                <a:cs typeface="Malgun Gothic Semilight"/>
              </a:rPr>
              <a:t> 황성현</a:t>
            </a:r>
          </a:p>
          <a:p>
            <a:pPr>
              <a:lnSpc>
                <a:spcPct val="113999"/>
              </a:lnSpc>
            </a:pPr>
            <a:endParaRPr lang="ko-KR" altLang="en-US" dirty="0">
              <a:ea typeface="맑은 고딕"/>
              <a:cs typeface="Malgun Gothic Semi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2B2FB-C7FA-9D76-A485-AD4E66D3F952}"/>
              </a:ext>
            </a:extLst>
          </p:cNvPr>
          <p:cNvSpPr txBox="1"/>
          <p:nvPr/>
        </p:nvSpPr>
        <p:spPr>
          <a:xfrm>
            <a:off x="880753" y="3245921"/>
            <a:ext cx="86392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Malgun Gothic Semilight"/>
                <a:cs typeface="Malgun Gothic Semilight"/>
              </a:rPr>
              <a:t>의대 정원 이슈 분석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87BE2-B373-1917-E2B7-74F87D54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algun Gothic"/>
              </a:rPr>
              <a:t>목표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19257-3004-EA72-7434-75BD9444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ko-KR" altLang="en-US" sz="2400" dirty="0">
                <a:ea typeface="Malgun Gothic Semilight"/>
                <a:cs typeface="Malgun Gothic Semilight"/>
              </a:rPr>
              <a:t>● OECD, 통계청 사이트를 사용해 정보 수집 후 시각화</a:t>
            </a:r>
            <a:endParaRPr lang="en-US" altLang="ko-KR" sz="2400">
              <a:ea typeface="Malgun Gothic Semilight"/>
              <a:cs typeface="Malgun Gothic Semilight"/>
            </a:endParaRPr>
          </a:p>
          <a:p>
            <a:r>
              <a:rPr lang="ko-KR" sz="2400" dirty="0">
                <a:ea typeface="+mn-lt"/>
                <a:cs typeface="+mn-lt"/>
              </a:rPr>
              <a:t>●</a:t>
            </a:r>
            <a:r>
              <a:rPr lang="ko-KR" altLang="en-US" sz="2400" dirty="0">
                <a:ea typeface="+mn-lt"/>
                <a:cs typeface="+mn-lt"/>
              </a:rPr>
              <a:t> 최대한 많은 데이터를 확보해 다양한 시각으로 분석</a:t>
            </a:r>
            <a:endParaRPr lang="ko-KR" sz="2400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ko-KR" sz="2400" dirty="0">
                <a:ea typeface="+mn-lt"/>
                <a:cs typeface="+mn-lt"/>
              </a:rPr>
              <a:t>   - OECD 국가별 </a:t>
            </a:r>
            <a:r>
              <a:rPr lang="ko-KR" altLang="en-US" sz="2400" dirty="0">
                <a:ea typeface="+mn-lt"/>
                <a:cs typeface="+mn-lt"/>
              </a:rPr>
              <a:t>인구 1000명당</a:t>
            </a:r>
            <a:r>
              <a:rPr lang="ko-KR" sz="2400" dirty="0">
                <a:ea typeface="+mn-lt"/>
                <a:cs typeface="+mn-lt"/>
              </a:rPr>
              <a:t> 의사 </a:t>
            </a:r>
            <a:r>
              <a:rPr lang="ko-KR" altLang="en-US" sz="2400" dirty="0">
                <a:ea typeface="+mn-lt"/>
                <a:cs typeface="+mn-lt"/>
              </a:rPr>
              <a:t>수 비교</a:t>
            </a:r>
          </a:p>
          <a:p>
            <a:pPr>
              <a:lnSpc>
                <a:spcPct val="113999"/>
              </a:lnSpc>
            </a:pPr>
            <a:r>
              <a:rPr lang="ko-KR" altLang="en-US" sz="2400" dirty="0">
                <a:ea typeface="+mn-lt"/>
                <a:cs typeface="+mn-lt"/>
              </a:rPr>
              <a:t>   - OECD 평균 의사 수와 평균 고령 인구 비율 데이터 결합</a:t>
            </a:r>
            <a:endParaRPr lang="ko-KR" sz="240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sz="2400" dirty="0">
                <a:ea typeface="Malgun Gothic Semilight"/>
                <a:cs typeface="Malgun Gothic Semilight"/>
              </a:rPr>
              <a:t>   - 주변국 및 의료 선진국 의대 증원 사례 비교</a:t>
            </a:r>
          </a:p>
        </p:txBody>
      </p:sp>
    </p:spTree>
    <p:extLst>
      <p:ext uri="{BB962C8B-B14F-4D97-AF65-F5344CB8AC3E}">
        <p14:creationId xmlns:p14="http://schemas.microsoft.com/office/powerpoint/2010/main" val="267176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F4F24-D818-FB3F-70EB-54B382FD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algun Gothic"/>
              </a:rPr>
              <a:t>이슈사항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6B628-3166-7303-EA06-71741826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>
              <a:lnSpc>
                <a:spcPct val="113999"/>
              </a:lnSpc>
            </a:pPr>
            <a:r>
              <a:rPr lang="ko-KR" altLang="en-US" sz="2400" dirty="0">
                <a:latin typeface="Malgun Gothic Semilight"/>
                <a:ea typeface="Malgun Gothic Semilight"/>
                <a:cs typeface="Malgun Gothic Semilight"/>
              </a:rPr>
              <a:t>▶ 국가별 의료 체계가 다르기 때문에 분석이 절대적이지 않을 가능성</a:t>
            </a:r>
            <a:endParaRPr lang="ko-KR" sz="2400">
              <a:latin typeface="Malgun Gothic Semilight"/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sz="2400" dirty="0">
                <a:latin typeface="Malgun Gothic Semilight"/>
                <a:ea typeface="Malgun Gothic Semilight"/>
                <a:cs typeface="Malgun Gothic Semilight"/>
              </a:rPr>
              <a:t>▶</a:t>
            </a:r>
            <a:r>
              <a:rPr lang="ko-KR" altLang="en-US" sz="2400" dirty="0">
                <a:latin typeface="Malgun Gothic Semilight"/>
                <a:ea typeface="Malgun Gothic Semilight"/>
                <a:cs typeface="Malgun Gothic Semilight"/>
              </a:rPr>
              <a:t> 출산율의 급격한 감소로 인구 추이 분석이 정확하지 않을 가능성</a:t>
            </a:r>
            <a:endParaRPr lang="ko-KR" sz="2400" dirty="0">
              <a:latin typeface="Malgun Gothic Semilight"/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sz="2400" dirty="0">
                <a:latin typeface="Malgun Gothic Semilight"/>
                <a:ea typeface="Malgun Gothic Semilight"/>
                <a:cs typeface="Malgun Gothic Semilight"/>
              </a:rPr>
              <a:t>▶</a:t>
            </a:r>
            <a:r>
              <a:rPr lang="ko-KR" altLang="en-US" sz="2400" dirty="0">
                <a:latin typeface="Malgun Gothic Semilight"/>
                <a:ea typeface="Malgun Gothic Semilight"/>
                <a:cs typeface="Malgun Gothic Semilight"/>
              </a:rPr>
              <a:t> </a:t>
            </a:r>
            <a:r>
              <a:rPr lang="ko-KR" altLang="en-US" sz="2400" dirty="0" err="1">
                <a:latin typeface="Malgun Gothic Semilight"/>
                <a:ea typeface="Malgun Gothic Semilight"/>
                <a:cs typeface="Malgun Gothic Semilight"/>
              </a:rPr>
              <a:t>필수과</a:t>
            </a:r>
            <a:r>
              <a:rPr lang="ko-KR" altLang="en-US" sz="2400" dirty="0">
                <a:latin typeface="Malgun Gothic Semilight"/>
                <a:ea typeface="Malgun Gothic Semilight"/>
                <a:cs typeface="Malgun Gothic Semilight"/>
              </a:rPr>
              <a:t> 기피 / 의사 급여 차이 등 변수 존재</a:t>
            </a:r>
            <a:endParaRPr lang="ko-KR" altLang="en-US" sz="2400" dirty="0">
              <a:solidFill>
                <a:srgbClr val="232323"/>
              </a:solidFill>
              <a:latin typeface="Malgun Gothic Semilight"/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20520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5EDEC7-C7E6-479B-9BC7-6FBB0719B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EB7C51-1242-3477-1288-472D7B95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>
            <a:normAutofit/>
          </a:bodyPr>
          <a:lstStyle/>
          <a:p>
            <a:r>
              <a:rPr lang="ko-KR" altLang="en-US">
                <a:ea typeface="Malgun Gothic"/>
              </a:rPr>
              <a:t>기대효과</a:t>
            </a:r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01AF18-5F9B-4C5C-A5BF-BA8C61ED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" y="1633493"/>
            <a:ext cx="12192000" cy="5224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6E2A219-FF26-4BA3-F3DB-BA2EE1589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758055"/>
              </p:ext>
            </p:extLst>
          </p:nvPr>
        </p:nvGraphicFramePr>
        <p:xfrm>
          <a:off x="639763" y="1634659"/>
          <a:ext cx="10904537" cy="421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393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67EB7-C577-F10C-CC7E-996846CA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소개</a:t>
            </a:r>
            <a:endParaRPr lang="ko-KR" altLang="en-US" dirty="0"/>
          </a:p>
        </p:txBody>
      </p:sp>
      <p:pic>
        <p:nvPicPr>
          <p:cNvPr id="4" name="내용 개체 틀 3" descr="텍스트, 의류, 신발류, 바지이(가) 표시된 사진&#10;&#10;자동 생성된 설명">
            <a:extLst>
              <a:ext uri="{FF2B5EF4-FFF2-40B4-BE49-F238E27FC236}">
                <a16:creationId xmlns:a16="http://schemas.microsoft.com/office/drawing/2014/main" id="{D6518E37-A2A2-A7F3-EE77-5C86EF406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0379" y="1788057"/>
            <a:ext cx="4865903" cy="4596724"/>
          </a:xfr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DE8A4F0-B771-32DA-8826-A5B36E475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10" y="1857929"/>
            <a:ext cx="6187539" cy="295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2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BB578-FE5F-64D9-1BF4-15ECE72A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algun Gothic"/>
              </a:rPr>
              <a:t>일정</a:t>
            </a:r>
            <a:endParaRPr lang="ko-KR" altLang="en-US"/>
          </a:p>
        </p:txBody>
      </p:sp>
      <p:pic>
        <p:nvPicPr>
          <p:cNvPr id="7" name="내용 개체 틀 6" descr="텍스트, 스크린샷, 라인, 평행이(가) 표시된 사진&#10;&#10;자동 생성된 설명">
            <a:extLst>
              <a:ext uri="{FF2B5EF4-FFF2-40B4-BE49-F238E27FC236}">
                <a16:creationId xmlns:a16="http://schemas.microsoft.com/office/drawing/2014/main" id="{CA09E6A6-491F-C51D-E9BB-B71FAF214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9" y="1719215"/>
            <a:ext cx="11498199" cy="4150539"/>
          </a:xfrm>
        </p:spPr>
      </p:pic>
    </p:spTree>
    <p:extLst>
      <p:ext uri="{BB962C8B-B14F-4D97-AF65-F5344CB8AC3E}">
        <p14:creationId xmlns:p14="http://schemas.microsoft.com/office/powerpoint/2010/main" val="180474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73840-D51F-7E44-8530-C7741D35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algun Gothic"/>
              </a:rPr>
              <a:t>분석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B5F47-3787-D049-E5B7-089160F8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9" y="1588243"/>
            <a:ext cx="10904435" cy="4537348"/>
          </a:xfrm>
        </p:spPr>
        <p:txBody>
          <a:bodyPr lIns="91440" tIns="45720" rIns="91440" bIns="45720" anchor="t"/>
          <a:lstStyle/>
          <a:p>
            <a:pPr>
              <a:lnSpc>
                <a:spcPct val="113999"/>
              </a:lnSpc>
            </a:pPr>
            <a:r>
              <a:rPr lang="ko-KR" sz="2800" dirty="0"/>
              <a:t>의대 증원 2000</a:t>
            </a:r>
            <a:r>
              <a:rPr lang="ko-KR" altLang="en-US" sz="2800" dirty="0"/>
              <a:t>명 맞는 숫자인가?</a:t>
            </a:r>
            <a:endParaRPr lang="ko-KR" altLang="en-US" sz="2800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의사 측 주장)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 1.  한국은 의료인 증원이 필요 없다. 현재 충분하다.</a:t>
            </a:r>
            <a:endParaRPr lang="ko-KR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 2.  의대 증원을 해도 필수의료과에 대한 수가 조정이나 처우 개선 등이 없으면 안 간다.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    의료 교육 환경이 이미 좋지 않은데 증원을 하면 교육 질 저하가 우려된다.</a:t>
            </a:r>
          </a:p>
        </p:txBody>
      </p:sp>
    </p:spTree>
    <p:extLst>
      <p:ext uri="{BB962C8B-B14F-4D97-AF65-F5344CB8AC3E}">
        <p14:creationId xmlns:p14="http://schemas.microsoft.com/office/powerpoint/2010/main" val="74419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73840-D51F-7E44-8530-C7741D35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algun Gothic"/>
              </a:rPr>
              <a:t>분석 개요</a:t>
            </a:r>
            <a:endParaRPr lang="ko-KR" altLang="en-US" dirty="0">
              <a:ea typeface="Malgun Gothic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B5F47-3787-D049-E5B7-089160F8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9" y="1588243"/>
            <a:ext cx="10904435" cy="4537348"/>
          </a:xfrm>
        </p:spPr>
        <p:txBody>
          <a:bodyPr lIns="91440" tIns="45720" rIns="91440" bIns="45720" anchor="t"/>
          <a:lstStyle/>
          <a:p>
            <a:pPr>
              <a:lnSpc>
                <a:spcPct val="113999"/>
              </a:lnSpc>
            </a:pPr>
            <a:r>
              <a:rPr lang="ko-KR" sz="2800" dirty="0"/>
              <a:t>의대 증원 2000</a:t>
            </a:r>
            <a:r>
              <a:rPr lang="ko-KR" altLang="en-US" sz="2800" dirty="0"/>
              <a:t>명 맞는 숫자인가?</a:t>
            </a:r>
            <a:endParaRPr lang="ko-KR" altLang="en-US" sz="2800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정부 측 주장)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 1. OECD 평균 대비 적고, 앞으로 노령층이 급격히 증가해 증원이 불가피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 2. 지방의료가 붕괴되지 않으려면 증원이 꼭 필요하다.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 3. 수준 높은 교육 가능하다.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     - 현재 정원이 적은 의대들은 교수당 학생수가 너무 적어 규모의 경제가 </a:t>
            </a:r>
            <a:r>
              <a:rPr lang="ko-KR" altLang="en-US" dirty="0" err="1">
                <a:ea typeface="Malgun Gothic Semilight"/>
                <a:cs typeface="Malgun Gothic Semilight"/>
              </a:rPr>
              <a:t>성립하지않음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     - 오히려 의대 증원을 해야 양질의 교육이 가능</a:t>
            </a:r>
          </a:p>
        </p:txBody>
      </p:sp>
    </p:spTree>
    <p:extLst>
      <p:ext uri="{BB962C8B-B14F-4D97-AF65-F5344CB8AC3E}">
        <p14:creationId xmlns:p14="http://schemas.microsoft.com/office/powerpoint/2010/main" val="377420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73840-D51F-7E44-8530-C7741D35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B5F47-3787-D049-E5B7-089160F8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718784"/>
            <a:ext cx="10904435" cy="4537348"/>
          </a:xfrm>
        </p:spPr>
        <p:txBody>
          <a:bodyPr lIns="91440" tIns="45720" rIns="91440" bIns="45720" anchor="t"/>
          <a:lstStyle/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1.  대한민국 의사 수 부족한가?</a:t>
            </a:r>
            <a:endParaRPr lang="ko-KR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 1) 2022년 기준 총 의사 수 : 112,321명(한의사/치과의사 제외)</a:t>
            </a: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 2) 현재 대한민국 인구 수 : 51,303,688명</a:t>
            </a: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 3) 대한민국 인구 1000명당 의사 수 : 2.19명</a:t>
            </a: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 4) OECD 인구 1000명당 의사 수 평균 : 3.6명</a:t>
            </a:r>
          </a:p>
        </p:txBody>
      </p:sp>
    </p:spTree>
    <p:extLst>
      <p:ext uri="{BB962C8B-B14F-4D97-AF65-F5344CB8AC3E}">
        <p14:creationId xmlns:p14="http://schemas.microsoft.com/office/powerpoint/2010/main" val="311689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73840-D51F-7E44-8530-C7741D35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B5F47-3787-D049-E5B7-089160F8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99493"/>
            <a:ext cx="10904435" cy="4537348"/>
          </a:xfrm>
        </p:spPr>
        <p:txBody>
          <a:bodyPr lIns="91440" tIns="45720" rIns="91440" bIns="45720" anchor="t"/>
          <a:lstStyle/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2.  대한민국 고령화 수준?</a:t>
            </a:r>
            <a:endParaRPr lang="ko-KR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 1) 대한민국 고령 인구 비율 : 19.2%(24년 2월 기준)</a:t>
            </a: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 2) 일본 고령 인구 비율 : 29.9%(23년 9월 기준)</a:t>
            </a: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 3) OECD 평균 고령 인구 비율 : 18.0%</a:t>
            </a:r>
            <a:endParaRPr lang="ko-KR" dirty="0"/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 4) 현재 OECD 평균과 </a:t>
            </a:r>
            <a:r>
              <a:rPr lang="ko-KR" altLang="en-US" sz="2800" dirty="0" err="1">
                <a:ea typeface="Malgun Gothic Semilight"/>
                <a:cs typeface="Malgun Gothic Semilight"/>
              </a:rPr>
              <a:t>큰차이는</a:t>
            </a:r>
            <a:r>
              <a:rPr lang="ko-KR" altLang="en-US" sz="2800" dirty="0">
                <a:ea typeface="Malgun Gothic Semilight"/>
                <a:cs typeface="Malgun Gothic Semilight"/>
              </a:rPr>
              <a:t> 아님</a:t>
            </a:r>
          </a:p>
        </p:txBody>
      </p:sp>
    </p:spTree>
    <p:extLst>
      <p:ext uri="{BB962C8B-B14F-4D97-AF65-F5344CB8AC3E}">
        <p14:creationId xmlns:p14="http://schemas.microsoft.com/office/powerpoint/2010/main" val="26612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73840-D51F-7E44-8530-C7741D35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B5F47-3787-D049-E5B7-089160F8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99493"/>
            <a:ext cx="10904435" cy="4537348"/>
          </a:xfrm>
        </p:spPr>
        <p:txBody>
          <a:bodyPr lIns="91440" tIns="45720" rIns="91440" bIns="45720" anchor="t"/>
          <a:lstStyle/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3.  대한민국 고령화 추이?</a:t>
            </a:r>
            <a:endParaRPr lang="ko-KR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 1) 대한민국 고령 인구 비율 : 19.2%(24년 2월 기준)</a:t>
            </a: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 2) OECD 예상 대한민국 인구수(2035년) : 50,868,691명</a:t>
            </a:r>
            <a:endParaRPr lang="ko-KR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 3) OECD 예상 대한민국 고령 인구 비율(2035년) : 30.1%</a:t>
            </a:r>
            <a:endParaRPr lang="ko-KR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 4) OECD 예상 회원국 평균 고령 인구 비율(2035년) : 22.1%</a:t>
            </a: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 5) OECD 회원국 평균 증가 추이보다 훨씬 높은 증가율</a:t>
            </a:r>
          </a:p>
        </p:txBody>
      </p:sp>
    </p:spTree>
    <p:extLst>
      <p:ext uri="{BB962C8B-B14F-4D97-AF65-F5344CB8AC3E}">
        <p14:creationId xmlns:p14="http://schemas.microsoft.com/office/powerpoint/2010/main" val="364891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73840-D51F-7E44-8530-C7741D35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B5F47-3787-D049-E5B7-089160F8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80202"/>
            <a:ext cx="10904435" cy="4527703"/>
          </a:xfrm>
        </p:spPr>
        <p:txBody>
          <a:bodyPr lIns="91440" tIns="45720" rIns="91440" bIns="45720" anchor="t"/>
          <a:lstStyle/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4.  단순 계산한 의사 수 추이</a:t>
            </a:r>
            <a:endParaRPr lang="ko-KR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 1) 현재 정원 </a:t>
            </a:r>
            <a:r>
              <a:rPr lang="ko-KR" altLang="en-US" sz="2800" dirty="0" err="1">
                <a:ea typeface="Malgun Gothic Semilight"/>
                <a:cs typeface="Malgun Gothic Semilight"/>
              </a:rPr>
              <a:t>유지시</a:t>
            </a:r>
            <a:r>
              <a:rPr lang="ko-KR" altLang="en-US" sz="2800" dirty="0">
                <a:ea typeface="Malgun Gothic Semilight"/>
                <a:cs typeface="Malgun Gothic Semilight"/>
              </a:rPr>
              <a:t>(현재 정원 3058명)</a:t>
            </a:r>
          </a:p>
          <a:p>
            <a:pPr>
              <a:lnSpc>
                <a:spcPct val="113999"/>
              </a:lnSpc>
            </a:pPr>
            <a:r>
              <a:rPr lang="ko-KR" altLang="en-US" sz="2400" dirty="0">
                <a:ea typeface="Malgun Gothic Semilight"/>
                <a:cs typeface="Malgun Gothic Semilight"/>
              </a:rPr>
              <a:t>    - 2035년 기준 : 152,075명(22년 + 3058 * 13년)</a:t>
            </a:r>
          </a:p>
          <a:p>
            <a:pPr>
              <a:lnSpc>
                <a:spcPct val="113999"/>
              </a:lnSpc>
            </a:pPr>
            <a:r>
              <a:rPr lang="ko-KR" sz="2400" dirty="0">
                <a:ea typeface="+mn-lt"/>
                <a:cs typeface="+mn-lt"/>
              </a:rPr>
              <a:t>    - 2035년 기준 인구 </a:t>
            </a:r>
            <a:r>
              <a:rPr lang="en-US" altLang="ko-KR" sz="2400" dirty="0">
                <a:ea typeface="+mn-lt"/>
                <a:cs typeface="+mn-lt"/>
              </a:rPr>
              <a:t>1000</a:t>
            </a:r>
            <a:r>
              <a:rPr lang="ko-KR" sz="2400" dirty="0">
                <a:ea typeface="+mn-lt"/>
                <a:cs typeface="+mn-lt"/>
              </a:rPr>
              <a:t>명당</a:t>
            </a:r>
            <a:r>
              <a:rPr lang="ko-KR" altLang="en-US" sz="2400" dirty="0">
                <a:ea typeface="+mn-lt"/>
                <a:cs typeface="+mn-lt"/>
              </a:rPr>
              <a:t> 의사 수</a:t>
            </a:r>
            <a:r>
              <a:rPr lang="ko-KR" sz="2400" dirty="0">
                <a:ea typeface="+mn-lt"/>
                <a:cs typeface="+mn-lt"/>
              </a:rPr>
              <a:t>: </a:t>
            </a:r>
            <a:r>
              <a:rPr lang="en-US" altLang="ko-KR" sz="2400" dirty="0">
                <a:ea typeface="+mn-lt"/>
                <a:cs typeface="+mn-lt"/>
              </a:rPr>
              <a:t>2.99명</a:t>
            </a:r>
            <a:endParaRPr lang="ko-KR" sz="2400" dirty="0">
              <a:solidFill>
                <a:srgbClr val="232323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ko-KR" altLang="en-US" sz="2800" dirty="0">
                <a:ea typeface="Malgun Gothic Semilight"/>
                <a:cs typeface="Malgun Gothic Semilight"/>
              </a:rPr>
              <a:t> 2) 2000명 </a:t>
            </a:r>
            <a:r>
              <a:rPr lang="ko-KR" altLang="en-US" sz="2800" dirty="0" err="1">
                <a:ea typeface="Malgun Gothic Semilight"/>
                <a:cs typeface="Malgun Gothic Semilight"/>
              </a:rPr>
              <a:t>증원시</a:t>
            </a:r>
            <a:r>
              <a:rPr lang="ko-KR" altLang="en-US" sz="2800" dirty="0">
                <a:ea typeface="Malgun Gothic Semilight"/>
                <a:cs typeface="Malgun Gothic Semilight"/>
              </a:rPr>
              <a:t>(총 정원 5058명)</a:t>
            </a:r>
          </a:p>
          <a:p>
            <a:pPr>
              <a:lnSpc>
                <a:spcPct val="113999"/>
              </a:lnSpc>
            </a:pPr>
            <a:r>
              <a:rPr lang="ko-KR" sz="2400" dirty="0">
                <a:ea typeface="+mn-lt"/>
                <a:cs typeface="+mn-lt"/>
              </a:rPr>
              <a:t>    - 2035년 기준 : </a:t>
            </a:r>
            <a:r>
              <a:rPr lang="en-US" altLang="ko-KR" sz="2400" dirty="0">
                <a:ea typeface="+mn-lt"/>
                <a:cs typeface="+mn-lt"/>
              </a:rPr>
              <a:t>178,075</a:t>
            </a:r>
            <a:r>
              <a:rPr lang="ko-KR" sz="2400" dirty="0">
                <a:ea typeface="+mn-lt"/>
                <a:cs typeface="+mn-lt"/>
              </a:rPr>
              <a:t>명(22년 + </a:t>
            </a:r>
            <a:r>
              <a:rPr lang="en-US" altLang="ko-KR" sz="2400" dirty="0">
                <a:ea typeface="+mn-lt"/>
                <a:cs typeface="+mn-lt"/>
              </a:rPr>
              <a:t>5058</a:t>
            </a:r>
            <a:r>
              <a:rPr lang="ko-KR" sz="2400" dirty="0">
                <a:ea typeface="+mn-lt"/>
                <a:cs typeface="+mn-lt"/>
              </a:rPr>
              <a:t> * 13년)</a:t>
            </a:r>
            <a:endParaRPr lang="ko-KR" sz="2400" b="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ko-KR" sz="2400" dirty="0">
                <a:ea typeface="+mn-lt"/>
                <a:cs typeface="+mn-lt"/>
              </a:rPr>
              <a:t>    - 2035년 기준 인구 </a:t>
            </a:r>
            <a:r>
              <a:rPr lang="en-US" altLang="ko-KR" sz="2400" dirty="0">
                <a:ea typeface="+mn-lt"/>
                <a:cs typeface="+mn-lt"/>
              </a:rPr>
              <a:t>1000</a:t>
            </a:r>
            <a:r>
              <a:rPr lang="ko-KR" sz="2400" dirty="0">
                <a:ea typeface="+mn-lt"/>
                <a:cs typeface="+mn-lt"/>
              </a:rPr>
              <a:t>명당 의사 수:</a:t>
            </a:r>
            <a:r>
              <a:rPr lang="ko-KR" altLang="en-US" sz="2400" dirty="0">
                <a:ea typeface="+mn-lt"/>
                <a:cs typeface="+mn-lt"/>
              </a:rPr>
              <a:t> </a:t>
            </a:r>
            <a:r>
              <a:rPr lang="en-US" altLang="ko-KR" sz="2400" dirty="0">
                <a:ea typeface="+mn-lt"/>
                <a:cs typeface="+mn-lt"/>
              </a:rPr>
              <a:t>3.5</a:t>
            </a:r>
            <a:r>
              <a:rPr lang="ko-KR" altLang="en-US" sz="2400" dirty="0">
                <a:ea typeface="+mn-lt"/>
                <a:cs typeface="+mn-lt"/>
              </a:rPr>
              <a:t>명 =&gt; 증원해도 </a:t>
            </a:r>
            <a:r>
              <a:rPr lang="ko-KR" altLang="en-US" sz="2400" dirty="0">
                <a:ea typeface="Malgun Gothic Semilight"/>
                <a:cs typeface="Malgun Gothic Semilight"/>
              </a:rPr>
              <a:t>OECD</a:t>
            </a:r>
            <a:r>
              <a:rPr lang="ko-KR" altLang="en-US" sz="2400" dirty="0">
                <a:ea typeface="+mn-lt"/>
                <a:cs typeface="+mn-lt"/>
              </a:rPr>
              <a:t> 평균 밑</a:t>
            </a:r>
            <a:endParaRPr lang="ko-KR" b="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893986"/>
      </p:ext>
    </p:extLst>
  </p:cSld>
  <p:clrMapOvr>
    <a:masterClrMapping/>
  </p:clrMapOvr>
</p:sld>
</file>

<file path=ppt/theme/theme1.xml><?xml version="1.0" encoding="utf-8"?>
<a:theme xmlns:a="http://schemas.openxmlformats.org/drawingml/2006/main" name="MeiryoVTI">
  <a:themeElements>
    <a:clrScheme name="Meiryo">
      <a:dk1>
        <a:srgbClr val="232323"/>
      </a:dk1>
      <a:lt1>
        <a:srgbClr val="FFFFFF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B9D587"/>
      </a:accent3>
      <a:accent4>
        <a:srgbClr val="E8BD32"/>
      </a:accent4>
      <a:accent5>
        <a:srgbClr val="809EC2"/>
      </a:accent5>
      <a:accent6>
        <a:srgbClr val="E3ADB6"/>
      </a:accent6>
      <a:hlink>
        <a:srgbClr val="34ADB6"/>
      </a:hlink>
      <a:folHlink>
        <a:srgbClr val="B2B2B2"/>
      </a:folHlink>
    </a:clrScheme>
    <a:fontScheme name="Meiryo UI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ryoVTI" id="{3EF0B2FA-4C70-4C56-AE0C-16E6000BE750}" vid="{C80AAF17-7084-4B19-8ADF-AE8F46812F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540</Words>
  <Application>Microsoft Office PowerPoint</Application>
  <PresentationFormat>와이드스크린</PresentationFormat>
  <Paragraphs>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Malgun Gothic Semilight</vt:lpstr>
      <vt:lpstr>Meiryo</vt:lpstr>
      <vt:lpstr>맑은 고딕</vt:lpstr>
      <vt:lpstr>맑은 고딕</vt:lpstr>
      <vt:lpstr>Arial</vt:lpstr>
      <vt:lpstr>Wingdings</vt:lpstr>
      <vt:lpstr>MeiryoVTI</vt:lpstr>
      <vt:lpstr>데이터 분석 </vt:lpstr>
      <vt:lpstr>소개</vt:lpstr>
      <vt:lpstr>일정</vt:lpstr>
      <vt:lpstr>분석 개요</vt:lpstr>
      <vt:lpstr>분석 개요</vt:lpstr>
      <vt:lpstr>분석</vt:lpstr>
      <vt:lpstr>분석</vt:lpstr>
      <vt:lpstr>분석</vt:lpstr>
      <vt:lpstr>분석</vt:lpstr>
      <vt:lpstr>목표</vt:lpstr>
      <vt:lpstr>이슈사항</vt:lpstr>
      <vt:lpstr>기대효과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user</cp:lastModifiedBy>
  <cp:revision>527</cp:revision>
  <dcterms:created xsi:type="dcterms:W3CDTF">2024-04-01T04:17:44Z</dcterms:created>
  <dcterms:modified xsi:type="dcterms:W3CDTF">2024-04-08T04:37:03Z</dcterms:modified>
</cp:coreProperties>
</file>