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0" r:id="rId7"/>
    <p:sldId id="281" r:id="rId8"/>
    <p:sldId id="282"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673567-C0D6-4A4F-AA3E-7318B5792AF0}" v="7" dt="2022-03-30T19:02:41.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or fasunwon" userId="c4919a0d4cd538c6" providerId="LiveId" clId="{E9673567-C0D6-4A4F-AA3E-7318B5792AF0}"/>
    <pc:docChg chg="undo custSel addSld modSld">
      <pc:chgData name="favor fasunwon" userId="c4919a0d4cd538c6" providerId="LiveId" clId="{E9673567-C0D6-4A4F-AA3E-7318B5792AF0}" dt="2022-03-30T19:03:28.254" v="243" actId="1076"/>
      <pc:docMkLst>
        <pc:docMk/>
      </pc:docMkLst>
      <pc:sldChg chg="modSp mod">
        <pc:chgData name="favor fasunwon" userId="c4919a0d4cd538c6" providerId="LiveId" clId="{E9673567-C0D6-4A4F-AA3E-7318B5792AF0}" dt="2022-03-30T18:49:10.136" v="29" actId="20577"/>
        <pc:sldMkLst>
          <pc:docMk/>
          <pc:sldMk cId="4167884232" sldId="278"/>
        </pc:sldMkLst>
        <pc:spChg chg="mod">
          <ac:chgData name="favor fasunwon" userId="c4919a0d4cd538c6" providerId="LiveId" clId="{E9673567-C0D6-4A4F-AA3E-7318B5792AF0}" dt="2022-03-30T18:49:04.890" v="23" actId="20577"/>
          <ac:spMkLst>
            <pc:docMk/>
            <pc:sldMk cId="4167884232" sldId="278"/>
            <ac:spMk id="2" creationId="{0D1F047C-C727-42A7-85C5-68C5AA1B1A93}"/>
          </ac:spMkLst>
        </pc:spChg>
        <pc:spChg chg="mod">
          <ac:chgData name="favor fasunwon" userId="c4919a0d4cd538c6" providerId="LiveId" clId="{E9673567-C0D6-4A4F-AA3E-7318B5792AF0}" dt="2022-03-30T18:49:10.136" v="29" actId="20577"/>
          <ac:spMkLst>
            <pc:docMk/>
            <pc:sldMk cId="4167884232" sldId="278"/>
            <ac:spMk id="3" creationId="{DB93FB3F-A8D4-46D3-A1C6-C79C64563729}"/>
          </ac:spMkLst>
        </pc:spChg>
      </pc:sldChg>
      <pc:sldChg chg="modSp mod">
        <pc:chgData name="favor fasunwon" userId="c4919a0d4cd538c6" providerId="LiveId" clId="{E9673567-C0D6-4A4F-AA3E-7318B5792AF0}" dt="2022-03-30T18:50:45.276" v="93" actId="20577"/>
        <pc:sldMkLst>
          <pc:docMk/>
          <pc:sldMk cId="3220235682" sldId="279"/>
        </pc:sldMkLst>
        <pc:spChg chg="mod">
          <ac:chgData name="favor fasunwon" userId="c4919a0d4cd538c6" providerId="LiveId" clId="{E9673567-C0D6-4A4F-AA3E-7318B5792AF0}" dt="2022-03-30T18:49:51.283" v="43" actId="20577"/>
          <ac:spMkLst>
            <pc:docMk/>
            <pc:sldMk cId="3220235682" sldId="279"/>
            <ac:spMk id="2" creationId="{89559F60-4CE1-4E2F-86EA-1B60679F1F4A}"/>
          </ac:spMkLst>
        </pc:spChg>
        <pc:spChg chg="mod">
          <ac:chgData name="favor fasunwon" userId="c4919a0d4cd538c6" providerId="LiveId" clId="{E9673567-C0D6-4A4F-AA3E-7318B5792AF0}" dt="2022-03-30T18:50:45.276" v="93" actId="20577"/>
          <ac:spMkLst>
            <pc:docMk/>
            <pc:sldMk cId="3220235682" sldId="279"/>
            <ac:spMk id="24" creationId="{F260476B-CCA6-412B-A9C5-399C34AE6F05}"/>
          </ac:spMkLst>
        </pc:spChg>
      </pc:sldChg>
      <pc:sldChg chg="addSp delSp modSp new mod setBg">
        <pc:chgData name="favor fasunwon" userId="c4919a0d4cd538c6" providerId="LiveId" clId="{E9673567-C0D6-4A4F-AA3E-7318B5792AF0}" dt="2022-03-30T18:52:54.773" v="107" actId="26606"/>
        <pc:sldMkLst>
          <pc:docMk/>
          <pc:sldMk cId="313338791" sldId="280"/>
        </pc:sldMkLst>
        <pc:spChg chg="mod">
          <ac:chgData name="favor fasunwon" userId="c4919a0d4cd538c6" providerId="LiveId" clId="{E9673567-C0D6-4A4F-AA3E-7318B5792AF0}" dt="2022-03-30T18:52:54.773" v="107" actId="26606"/>
          <ac:spMkLst>
            <pc:docMk/>
            <pc:sldMk cId="313338791" sldId="280"/>
            <ac:spMk id="2" creationId="{E1F57891-E03D-4014-ABD5-4CE5112425BB}"/>
          </ac:spMkLst>
        </pc:spChg>
        <pc:spChg chg="mod">
          <ac:chgData name="favor fasunwon" userId="c4919a0d4cd538c6" providerId="LiveId" clId="{E9673567-C0D6-4A4F-AA3E-7318B5792AF0}" dt="2022-03-30T18:52:54.773" v="107" actId="26606"/>
          <ac:spMkLst>
            <pc:docMk/>
            <pc:sldMk cId="313338791" sldId="280"/>
            <ac:spMk id="3" creationId="{F90B30B5-5A78-4FDF-98C9-5A9BA417A4F3}"/>
          </ac:spMkLst>
        </pc:spChg>
        <pc:spChg chg="add del">
          <ac:chgData name="favor fasunwon" userId="c4919a0d4cd538c6" providerId="LiveId" clId="{E9673567-C0D6-4A4F-AA3E-7318B5792AF0}" dt="2022-03-30T18:52:54.663" v="106" actId="26606"/>
          <ac:spMkLst>
            <pc:docMk/>
            <pc:sldMk cId="313338791" sldId="280"/>
            <ac:spMk id="71" creationId="{98CCEB25-E2E3-481F-A03A-19767D3E7286}"/>
          </ac:spMkLst>
        </pc:spChg>
        <pc:spChg chg="add">
          <ac:chgData name="favor fasunwon" userId="c4919a0d4cd538c6" providerId="LiveId" clId="{E9673567-C0D6-4A4F-AA3E-7318B5792AF0}" dt="2022-03-30T18:52:54.773" v="107" actId="26606"/>
          <ac:spMkLst>
            <pc:docMk/>
            <pc:sldMk cId="313338791" sldId="280"/>
            <ac:spMk id="1028" creationId="{FF486E2F-D0C1-4083-88AE-1015B8F6EBE3}"/>
          </ac:spMkLst>
        </pc:spChg>
        <pc:picChg chg="add del">
          <ac:chgData name="favor fasunwon" userId="c4919a0d4cd538c6" providerId="LiveId" clId="{E9673567-C0D6-4A4F-AA3E-7318B5792AF0}" dt="2022-03-30T18:52:54.663" v="106" actId="26606"/>
          <ac:picMkLst>
            <pc:docMk/>
            <pc:sldMk cId="313338791" sldId="280"/>
            <ac:picMk id="73" creationId="{B536FA4E-0152-4E27-91DA-0FC22D1846BB}"/>
          </ac:picMkLst>
        </pc:picChg>
        <pc:picChg chg="add mod">
          <ac:chgData name="favor fasunwon" userId="c4919a0d4cd538c6" providerId="LiveId" clId="{E9673567-C0D6-4A4F-AA3E-7318B5792AF0}" dt="2022-03-30T18:52:54.773" v="107" actId="26606"/>
          <ac:picMkLst>
            <pc:docMk/>
            <pc:sldMk cId="313338791" sldId="280"/>
            <ac:picMk id="1026" creationId="{3627DF90-CC97-4512-A1AC-F92BFB9C8F2B}"/>
          </ac:picMkLst>
        </pc:picChg>
        <pc:picChg chg="add">
          <ac:chgData name="favor fasunwon" userId="c4919a0d4cd538c6" providerId="LiveId" clId="{E9673567-C0D6-4A4F-AA3E-7318B5792AF0}" dt="2022-03-30T18:52:54.773" v="107" actId="26606"/>
          <ac:picMkLst>
            <pc:docMk/>
            <pc:sldMk cId="313338791" sldId="280"/>
            <ac:picMk id="1029" creationId="{AD661026-DE64-47F1-9F88-0847B5FB3560}"/>
          </ac:picMkLst>
        </pc:picChg>
      </pc:sldChg>
      <pc:sldChg chg="addSp modSp new mod setBg">
        <pc:chgData name="favor fasunwon" userId="c4919a0d4cd538c6" providerId="LiveId" clId="{E9673567-C0D6-4A4F-AA3E-7318B5792AF0}" dt="2022-03-30T18:58:54.388" v="130" actId="26606"/>
        <pc:sldMkLst>
          <pc:docMk/>
          <pc:sldMk cId="2715803434" sldId="281"/>
        </pc:sldMkLst>
        <pc:spChg chg="mod">
          <ac:chgData name="favor fasunwon" userId="c4919a0d4cd538c6" providerId="LiveId" clId="{E9673567-C0D6-4A4F-AA3E-7318B5792AF0}" dt="2022-03-30T18:58:54.388" v="130" actId="26606"/>
          <ac:spMkLst>
            <pc:docMk/>
            <pc:sldMk cId="2715803434" sldId="281"/>
            <ac:spMk id="2" creationId="{CFB70706-0708-4E42-969D-F9878C45DADF}"/>
          </ac:spMkLst>
        </pc:spChg>
        <pc:spChg chg="mod">
          <ac:chgData name="favor fasunwon" userId="c4919a0d4cd538c6" providerId="LiveId" clId="{E9673567-C0D6-4A4F-AA3E-7318B5792AF0}" dt="2022-03-30T18:58:54.388" v="130" actId="26606"/>
          <ac:spMkLst>
            <pc:docMk/>
            <pc:sldMk cId="2715803434" sldId="281"/>
            <ac:spMk id="3" creationId="{07AE4470-2EBB-4C82-A610-0C2AFD71D27E}"/>
          </ac:spMkLst>
        </pc:spChg>
        <pc:spChg chg="add">
          <ac:chgData name="favor fasunwon" userId="c4919a0d4cd538c6" providerId="LiveId" clId="{E9673567-C0D6-4A4F-AA3E-7318B5792AF0}" dt="2022-03-30T18:58:54.388" v="130" actId="26606"/>
          <ac:spMkLst>
            <pc:docMk/>
            <pc:sldMk cId="2715803434" sldId="281"/>
            <ac:spMk id="71" creationId="{FF486E2F-D0C1-4083-88AE-1015B8F6EBE3}"/>
          </ac:spMkLst>
        </pc:spChg>
        <pc:picChg chg="add">
          <ac:chgData name="favor fasunwon" userId="c4919a0d4cd538c6" providerId="LiveId" clId="{E9673567-C0D6-4A4F-AA3E-7318B5792AF0}" dt="2022-03-30T18:58:54.388" v="130" actId="26606"/>
          <ac:picMkLst>
            <pc:docMk/>
            <pc:sldMk cId="2715803434" sldId="281"/>
            <ac:picMk id="73" creationId="{AD661026-DE64-47F1-9F88-0847B5FB3560}"/>
          </ac:picMkLst>
        </pc:picChg>
        <pc:picChg chg="add mod">
          <ac:chgData name="favor fasunwon" userId="c4919a0d4cd538c6" providerId="LiveId" clId="{E9673567-C0D6-4A4F-AA3E-7318B5792AF0}" dt="2022-03-30T18:58:54.388" v="130" actId="26606"/>
          <ac:picMkLst>
            <pc:docMk/>
            <pc:sldMk cId="2715803434" sldId="281"/>
            <ac:picMk id="2050" creationId="{4D81DD3E-D8DB-4DC1-9E2A-2E9B1B33ABDA}"/>
          </ac:picMkLst>
        </pc:picChg>
      </pc:sldChg>
      <pc:sldChg chg="addSp modSp new mod setBg">
        <pc:chgData name="favor fasunwon" userId="c4919a0d4cd538c6" providerId="LiveId" clId="{E9673567-C0D6-4A4F-AA3E-7318B5792AF0}" dt="2022-03-30T19:01:05.983" v="196" actId="26606"/>
        <pc:sldMkLst>
          <pc:docMk/>
          <pc:sldMk cId="1344433792" sldId="282"/>
        </pc:sldMkLst>
        <pc:spChg chg="mod">
          <ac:chgData name="favor fasunwon" userId="c4919a0d4cd538c6" providerId="LiveId" clId="{E9673567-C0D6-4A4F-AA3E-7318B5792AF0}" dt="2022-03-30T19:01:05.983" v="196" actId="26606"/>
          <ac:spMkLst>
            <pc:docMk/>
            <pc:sldMk cId="1344433792" sldId="282"/>
            <ac:spMk id="2" creationId="{C5238FE8-9E11-45CF-8FF7-931BA0DEDBEA}"/>
          </ac:spMkLst>
        </pc:spChg>
        <pc:spChg chg="mod">
          <ac:chgData name="favor fasunwon" userId="c4919a0d4cd538c6" providerId="LiveId" clId="{E9673567-C0D6-4A4F-AA3E-7318B5792AF0}" dt="2022-03-30T19:01:05.983" v="196" actId="26606"/>
          <ac:spMkLst>
            <pc:docMk/>
            <pc:sldMk cId="1344433792" sldId="282"/>
            <ac:spMk id="3" creationId="{583D9FDF-EFE7-403D-8A87-1F8BD2BBF1C4}"/>
          </ac:spMkLst>
        </pc:spChg>
        <pc:spChg chg="add">
          <ac:chgData name="favor fasunwon" userId="c4919a0d4cd538c6" providerId="LiveId" clId="{E9673567-C0D6-4A4F-AA3E-7318B5792AF0}" dt="2022-03-30T19:01:05.983" v="196" actId="26606"/>
          <ac:spMkLst>
            <pc:docMk/>
            <pc:sldMk cId="1344433792" sldId="282"/>
            <ac:spMk id="71" creationId="{A98FD4FC-479A-4C2B-84A5-CF81E055FBC0}"/>
          </ac:spMkLst>
        </pc:spChg>
        <pc:spChg chg="add">
          <ac:chgData name="favor fasunwon" userId="c4919a0d4cd538c6" providerId="LiveId" clId="{E9673567-C0D6-4A4F-AA3E-7318B5792AF0}" dt="2022-03-30T19:01:05.983" v="196" actId="26606"/>
          <ac:spMkLst>
            <pc:docMk/>
            <pc:sldMk cId="1344433792" sldId="282"/>
            <ac:spMk id="73" creationId="{37D54B6C-87D0-4C03-8335-3955179D2B5B}"/>
          </ac:spMkLst>
        </pc:spChg>
        <pc:picChg chg="add mod">
          <ac:chgData name="favor fasunwon" userId="c4919a0d4cd538c6" providerId="LiveId" clId="{E9673567-C0D6-4A4F-AA3E-7318B5792AF0}" dt="2022-03-30T19:01:05.983" v="196" actId="26606"/>
          <ac:picMkLst>
            <pc:docMk/>
            <pc:sldMk cId="1344433792" sldId="282"/>
            <ac:picMk id="3074" creationId="{E51152ED-07D0-49E9-88AE-18928CE09A37}"/>
          </ac:picMkLst>
        </pc:picChg>
      </pc:sldChg>
      <pc:sldChg chg="modSp new mod">
        <pc:chgData name="favor fasunwon" userId="c4919a0d4cd538c6" providerId="LiveId" clId="{E9673567-C0D6-4A4F-AA3E-7318B5792AF0}" dt="2022-03-30T19:02:55.997" v="230" actId="122"/>
        <pc:sldMkLst>
          <pc:docMk/>
          <pc:sldMk cId="3884568606" sldId="283"/>
        </pc:sldMkLst>
        <pc:spChg chg="mod">
          <ac:chgData name="favor fasunwon" userId="c4919a0d4cd538c6" providerId="LiveId" clId="{E9673567-C0D6-4A4F-AA3E-7318B5792AF0}" dt="2022-03-30T19:01:30.154" v="211" actId="20577"/>
          <ac:spMkLst>
            <pc:docMk/>
            <pc:sldMk cId="3884568606" sldId="283"/>
            <ac:spMk id="2" creationId="{0D5DD5B8-A04B-4AAA-9B9A-BAAA30B007CF}"/>
          </ac:spMkLst>
        </pc:spChg>
        <pc:spChg chg="mod">
          <ac:chgData name="favor fasunwon" userId="c4919a0d4cd538c6" providerId="LiveId" clId="{E9673567-C0D6-4A4F-AA3E-7318B5792AF0}" dt="2022-03-30T19:02:55.997" v="230" actId="122"/>
          <ac:spMkLst>
            <pc:docMk/>
            <pc:sldMk cId="3884568606" sldId="283"/>
            <ac:spMk id="3" creationId="{7775ACB6-4BA7-451B-A756-DE841E8F431C}"/>
          </ac:spMkLst>
        </pc:spChg>
      </pc:sldChg>
      <pc:sldChg chg="delSp modSp new mod">
        <pc:chgData name="favor fasunwon" userId="c4919a0d4cd538c6" providerId="LiveId" clId="{E9673567-C0D6-4A4F-AA3E-7318B5792AF0}" dt="2022-03-30T19:03:28.254" v="243" actId="1076"/>
        <pc:sldMkLst>
          <pc:docMk/>
          <pc:sldMk cId="3620649190" sldId="284"/>
        </pc:sldMkLst>
        <pc:spChg chg="mod">
          <ac:chgData name="favor fasunwon" userId="c4919a0d4cd538c6" providerId="LiveId" clId="{E9673567-C0D6-4A4F-AA3E-7318B5792AF0}" dt="2022-03-30T19:03:28.254" v="243" actId="1076"/>
          <ac:spMkLst>
            <pc:docMk/>
            <pc:sldMk cId="3620649190" sldId="284"/>
            <ac:spMk id="2" creationId="{EC070E52-6D2C-4BAE-8CF3-CDE6F725F15F}"/>
          </ac:spMkLst>
        </pc:spChg>
        <pc:spChg chg="del">
          <ac:chgData name="favor fasunwon" userId="c4919a0d4cd538c6" providerId="LiveId" clId="{E9673567-C0D6-4A4F-AA3E-7318B5792AF0}" dt="2022-03-30T19:03:23.030" v="242" actId="478"/>
          <ac:spMkLst>
            <pc:docMk/>
            <pc:sldMk cId="3620649190" sldId="284"/>
            <ac:spMk id="3" creationId="{83DCE9DE-9983-43AF-AF90-A5D5E7CE80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3/30/2022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rapes.softsys.c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Booking Services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Grapes</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Maksim Sharoika</a:t>
            </a:r>
          </a:p>
          <a:p>
            <a:pPr marL="36900" lvl="0" indent="0">
              <a:buNone/>
            </a:pPr>
            <a:r>
              <a:rPr lang="en-US" sz="2400" dirty="0"/>
              <a:t>Taiwo Akinwale</a:t>
            </a:r>
          </a:p>
          <a:p>
            <a:pPr marL="36900" lvl="0" indent="0">
              <a:buNone/>
            </a:pPr>
            <a:r>
              <a:rPr lang="en-US" sz="2400" dirty="0"/>
              <a:t>Favor Fasunwon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57891-E03D-4014-ABD5-4CE5112425BB}"/>
              </a:ext>
            </a:extLst>
          </p:cNvPr>
          <p:cNvSpPr>
            <a:spLocks noGrp="1"/>
          </p:cNvSpPr>
          <p:nvPr>
            <p:ph type="title"/>
          </p:nvPr>
        </p:nvSpPr>
        <p:spPr>
          <a:xfrm>
            <a:off x="913795" y="609600"/>
            <a:ext cx="10353762" cy="1257300"/>
          </a:xfrm>
        </p:spPr>
        <p:txBody>
          <a:bodyPr>
            <a:normAutofit/>
          </a:bodyPr>
          <a:lstStyle/>
          <a:p>
            <a:r>
              <a:rPr lang="en-US"/>
              <a:t>Problem</a:t>
            </a:r>
            <a:endParaRPr lang="en-CA" dirty="0"/>
          </a:p>
        </p:txBody>
      </p:sp>
      <p:sp>
        <p:nvSpPr>
          <p:cNvPr id="3" name="Content Placeholder 2">
            <a:extLst>
              <a:ext uri="{FF2B5EF4-FFF2-40B4-BE49-F238E27FC236}">
                <a16:creationId xmlns:a16="http://schemas.microsoft.com/office/drawing/2014/main" id="{F90B30B5-5A78-4FDF-98C9-5A9BA417A4F3}"/>
              </a:ext>
            </a:extLst>
          </p:cNvPr>
          <p:cNvSpPr>
            <a:spLocks noGrp="1"/>
          </p:cNvSpPr>
          <p:nvPr>
            <p:ph idx="1"/>
          </p:nvPr>
        </p:nvSpPr>
        <p:spPr>
          <a:xfrm>
            <a:off x="913795" y="2132822"/>
            <a:ext cx="5546272" cy="3658378"/>
          </a:xfrm>
        </p:spPr>
        <p:txBody>
          <a:bodyPr anchor="ctr">
            <a:normAutofit/>
          </a:bodyPr>
          <a:lstStyle/>
          <a:p>
            <a:r>
              <a:rPr lang="en-US"/>
              <a:t>The operators at the RFB are currently struggling with a high call volume and are concerned on how the information from individuals can be retrieved without the rise of duplicates. Since these operators are not robots, we must consider high stress levels and other amenities which will inhibit their ability to take calls. </a:t>
            </a:r>
            <a:endParaRPr lang="en-CA" dirty="0"/>
          </a:p>
        </p:txBody>
      </p:sp>
      <p:pic>
        <p:nvPicPr>
          <p:cNvPr id="1029" name="Picture 72">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1026" name="Picture 2" descr="What makes Bad Call Center Quality Services - Choosing the Best">
            <a:extLst>
              <a:ext uri="{FF2B5EF4-FFF2-40B4-BE49-F238E27FC236}">
                <a16:creationId xmlns:a16="http://schemas.microsoft.com/office/drawing/2014/main" id="{3627DF90-CC97-4512-A1AC-F92BFB9C8F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651" r="2" b="2"/>
          <a:stretch/>
        </p:blipFill>
        <p:spPr bwMode="auto">
          <a:xfrm>
            <a:off x="7066560" y="2132822"/>
            <a:ext cx="4065464"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3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70706-0708-4E42-969D-F9878C45DADF}"/>
              </a:ext>
            </a:extLst>
          </p:cNvPr>
          <p:cNvSpPr>
            <a:spLocks noGrp="1"/>
          </p:cNvSpPr>
          <p:nvPr>
            <p:ph type="title"/>
          </p:nvPr>
        </p:nvSpPr>
        <p:spPr>
          <a:xfrm>
            <a:off x="913795" y="609600"/>
            <a:ext cx="10353762" cy="1257300"/>
          </a:xfrm>
        </p:spPr>
        <p:txBody>
          <a:bodyPr>
            <a:normAutofit/>
          </a:bodyPr>
          <a:lstStyle/>
          <a:p>
            <a:r>
              <a:rPr lang="en-US" dirty="0"/>
              <a:t>NorthStar Customer</a:t>
            </a:r>
            <a:endParaRPr lang="en-CA" dirty="0"/>
          </a:p>
        </p:txBody>
      </p:sp>
      <p:sp>
        <p:nvSpPr>
          <p:cNvPr id="3" name="Content Placeholder 2">
            <a:extLst>
              <a:ext uri="{FF2B5EF4-FFF2-40B4-BE49-F238E27FC236}">
                <a16:creationId xmlns:a16="http://schemas.microsoft.com/office/drawing/2014/main" id="{07AE4470-2EBB-4C82-A610-0C2AFD71D27E}"/>
              </a:ext>
            </a:extLst>
          </p:cNvPr>
          <p:cNvSpPr>
            <a:spLocks noGrp="1"/>
          </p:cNvSpPr>
          <p:nvPr>
            <p:ph idx="1"/>
          </p:nvPr>
        </p:nvSpPr>
        <p:spPr>
          <a:xfrm>
            <a:off x="913795" y="2132822"/>
            <a:ext cx="5546272" cy="3658378"/>
          </a:xfrm>
        </p:spPr>
        <p:txBody>
          <a:bodyPr anchor="ctr">
            <a:normAutofit/>
          </a:bodyPr>
          <a:lstStyle/>
          <a:p>
            <a:r>
              <a:rPr lang="en-US" dirty="0"/>
              <a:t>We consider the NorthStar customers to be the chronic users of the RFB. The carryover customers would be the operators, episodic users, and any foundations working with the RFB. This is because the chronic users are the regular individuals who call to make an appointment for a hamper; thus, they will require constant appointments being made</a:t>
            </a:r>
            <a:endParaRPr lang="en-CA" dirty="0"/>
          </a:p>
        </p:txBody>
      </p:sp>
      <p:pic>
        <p:nvPicPr>
          <p:cNvPr id="73" name="Picture 72">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2050" name="Picture 2" descr="Regina food bank experiences record-high demand due to COVID-19 - Regina |  Socially Keeda">
            <a:extLst>
              <a:ext uri="{FF2B5EF4-FFF2-40B4-BE49-F238E27FC236}">
                <a16:creationId xmlns:a16="http://schemas.microsoft.com/office/drawing/2014/main" id="{4D81DD3E-D8DB-4DC1-9E2A-2E9B1B33AB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10" r="2" b="2"/>
          <a:stretch/>
        </p:blipFill>
        <p:spPr bwMode="auto">
          <a:xfrm>
            <a:off x="7066560" y="2132822"/>
            <a:ext cx="4065464"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80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238FE8-9E11-45CF-8FF7-931BA0DEDBEA}"/>
              </a:ext>
            </a:extLst>
          </p:cNvPr>
          <p:cNvSpPr>
            <a:spLocks noGrp="1"/>
          </p:cNvSpPr>
          <p:nvPr>
            <p:ph type="title"/>
          </p:nvPr>
        </p:nvSpPr>
        <p:spPr>
          <a:xfrm>
            <a:off x="1039905" y="845387"/>
            <a:ext cx="3470310" cy="1066689"/>
          </a:xfrm>
        </p:spPr>
        <p:txBody>
          <a:bodyPr anchor="b">
            <a:normAutofit/>
          </a:bodyPr>
          <a:lstStyle/>
          <a:p>
            <a:pPr algn="l"/>
            <a:r>
              <a:rPr lang="en-US" sz="2400"/>
              <a:t>WordPress Configuration</a:t>
            </a:r>
            <a:endParaRPr lang="en-CA" sz="2400"/>
          </a:p>
        </p:txBody>
      </p:sp>
      <p:sp>
        <p:nvSpPr>
          <p:cNvPr id="3" name="Content Placeholder 2">
            <a:extLst>
              <a:ext uri="{FF2B5EF4-FFF2-40B4-BE49-F238E27FC236}">
                <a16:creationId xmlns:a16="http://schemas.microsoft.com/office/drawing/2014/main" id="{583D9FDF-EFE7-403D-8A87-1F8BD2BBF1C4}"/>
              </a:ext>
            </a:extLst>
          </p:cNvPr>
          <p:cNvSpPr>
            <a:spLocks noGrp="1"/>
          </p:cNvSpPr>
          <p:nvPr>
            <p:ph idx="1"/>
          </p:nvPr>
        </p:nvSpPr>
        <p:spPr>
          <a:xfrm>
            <a:off x="1039905" y="2147862"/>
            <a:ext cx="3405573" cy="3499563"/>
          </a:xfrm>
        </p:spPr>
        <p:txBody>
          <a:bodyPr anchor="t">
            <a:normAutofit/>
          </a:bodyPr>
          <a:lstStyle/>
          <a:p>
            <a:r>
              <a:rPr lang="en-US" sz="1600"/>
              <a:t>Salon Booking System</a:t>
            </a:r>
          </a:p>
          <a:p>
            <a:r>
              <a:rPr lang="en-US" sz="1600"/>
              <a:t>The plugin is used for account management and as a booking system, it facilitates client-side and admin-side interfaces and management. </a:t>
            </a:r>
            <a:endParaRPr lang="en-CA" sz="1600"/>
          </a:p>
        </p:txBody>
      </p:sp>
      <p:pic>
        <p:nvPicPr>
          <p:cNvPr id="3074" name="Picture 2" descr="10 Best WordPress Booking Plugins For Appointments, Events, More">
            <a:extLst>
              <a:ext uri="{FF2B5EF4-FFF2-40B4-BE49-F238E27FC236}">
                <a16:creationId xmlns:a16="http://schemas.microsoft.com/office/drawing/2014/main" id="{E51152ED-07D0-49E9-88AE-18928CE09A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1671169"/>
            <a:ext cx="6161183" cy="352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43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D5B8-A04B-4AAA-9B9A-BAAA30B007CF}"/>
              </a:ext>
            </a:extLst>
          </p:cNvPr>
          <p:cNvSpPr>
            <a:spLocks noGrp="1"/>
          </p:cNvSpPr>
          <p:nvPr>
            <p:ph type="title"/>
          </p:nvPr>
        </p:nvSpPr>
        <p:spPr/>
        <p:txBody>
          <a:bodyPr/>
          <a:lstStyle/>
          <a:p>
            <a:r>
              <a:rPr lang="en-US" dirty="0"/>
              <a:t>WordPress Demo</a:t>
            </a:r>
            <a:endParaRPr lang="en-CA" dirty="0"/>
          </a:p>
        </p:txBody>
      </p:sp>
      <p:sp>
        <p:nvSpPr>
          <p:cNvPr id="3" name="Content Placeholder 2">
            <a:extLst>
              <a:ext uri="{FF2B5EF4-FFF2-40B4-BE49-F238E27FC236}">
                <a16:creationId xmlns:a16="http://schemas.microsoft.com/office/drawing/2014/main" id="{7775ACB6-4BA7-451B-A756-DE841E8F431C}"/>
              </a:ext>
            </a:extLst>
          </p:cNvPr>
          <p:cNvSpPr>
            <a:spLocks noGrp="1"/>
          </p:cNvSpPr>
          <p:nvPr>
            <p:ph idx="1"/>
          </p:nvPr>
        </p:nvSpPr>
        <p:spPr/>
        <p:txBody>
          <a:bodyPr>
            <a:normAutofit/>
          </a:bodyPr>
          <a:lstStyle/>
          <a:p>
            <a:pPr algn="ctr"/>
            <a:r>
              <a:rPr lang="en-US" sz="4400" dirty="0">
                <a:hlinkClick r:id="rId2"/>
              </a:rPr>
              <a:t>Demo</a:t>
            </a:r>
            <a:endParaRPr lang="en-CA" sz="4400" dirty="0"/>
          </a:p>
        </p:txBody>
      </p:sp>
    </p:spTree>
    <p:extLst>
      <p:ext uri="{BB962C8B-B14F-4D97-AF65-F5344CB8AC3E}">
        <p14:creationId xmlns:p14="http://schemas.microsoft.com/office/powerpoint/2010/main" val="388456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0E52-6D2C-4BAE-8CF3-CDE6F725F15F}"/>
              </a:ext>
            </a:extLst>
          </p:cNvPr>
          <p:cNvSpPr>
            <a:spLocks noGrp="1"/>
          </p:cNvSpPr>
          <p:nvPr>
            <p:ph type="title"/>
          </p:nvPr>
        </p:nvSpPr>
        <p:spPr>
          <a:xfrm>
            <a:off x="919119" y="2800350"/>
            <a:ext cx="10353762" cy="1257300"/>
          </a:xfrm>
        </p:spPr>
        <p:txBody>
          <a:bodyPr/>
          <a:lstStyle/>
          <a:p>
            <a:r>
              <a:rPr lang="en-US" dirty="0"/>
              <a:t>Questions?</a:t>
            </a:r>
            <a:endParaRPr lang="en-CA" dirty="0"/>
          </a:p>
        </p:txBody>
      </p:sp>
    </p:spTree>
    <p:extLst>
      <p:ext uri="{BB962C8B-B14F-4D97-AF65-F5344CB8AC3E}">
        <p14:creationId xmlns:p14="http://schemas.microsoft.com/office/powerpoint/2010/main" val="3620649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{BAAB9A28-D141-416A-BDD0-4EEED38FB0D4}tf55705232_win32</Template>
  <TotalTime>15</TotalTime>
  <Words>165</Words>
  <Application>Microsoft Office PowerPoint</Application>
  <PresentationFormat>Widescreen</PresentationFormat>
  <Paragraphs>17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Goudy Old Style</vt:lpstr>
      <vt:lpstr>Wingdings 2</vt:lpstr>
      <vt:lpstr>SlateVTI</vt:lpstr>
      <vt:lpstr>Booking Services Project</vt:lpstr>
      <vt:lpstr>Introduction</vt:lpstr>
      <vt:lpstr>Problem</vt:lpstr>
      <vt:lpstr>NorthStar Customer</vt:lpstr>
      <vt:lpstr>WordPress Configuration</vt:lpstr>
      <vt:lpstr>WordPress 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favor fasunwon</dc:creator>
  <cp:lastModifiedBy>favor fasunwon</cp:lastModifiedBy>
  <cp:revision>1</cp:revision>
  <dcterms:created xsi:type="dcterms:W3CDTF">2022-03-30T18:48:27Z</dcterms:created>
  <dcterms:modified xsi:type="dcterms:W3CDTF">2022-03-30T19:03:34Z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