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173</Words>
  <Application>Microsoft Macintosh PowerPoint</Application>
  <PresentationFormat>Grand écran</PresentationFormat>
  <Paragraphs>110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BOUSBIAT HAFSA</cp:lastModifiedBy>
  <cp:revision>3</cp:revision>
  <dcterms:created xsi:type="dcterms:W3CDTF">2019-03-22T16:43:08Z</dcterms:created>
  <dcterms:modified xsi:type="dcterms:W3CDTF">2019-03-22T16:58:45Z</dcterms:modified>
</cp:coreProperties>
</file>