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1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9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0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1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37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1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3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0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6BED-0F7D-664D-B329-5122EAE773E5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02250"/>
              </p:ext>
            </p:extLst>
          </p:nvPr>
        </p:nvGraphicFramePr>
        <p:xfrm>
          <a:off x="10158246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65522"/>
              </p:ext>
            </p:extLst>
          </p:nvPr>
        </p:nvGraphicFramePr>
        <p:xfrm>
          <a:off x="8734095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1141"/>
              </p:ext>
            </p:extLst>
          </p:nvPr>
        </p:nvGraphicFramePr>
        <p:xfrm>
          <a:off x="7309944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88821"/>
              </p:ext>
            </p:extLst>
          </p:nvPr>
        </p:nvGraphicFramePr>
        <p:xfrm>
          <a:off x="5612521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39698"/>
              </p:ext>
            </p:extLst>
          </p:nvPr>
        </p:nvGraphicFramePr>
        <p:xfrm>
          <a:off x="4188370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23175"/>
              </p:ext>
            </p:extLst>
          </p:nvPr>
        </p:nvGraphicFramePr>
        <p:xfrm>
          <a:off x="2764219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7919539" y="2459421"/>
            <a:ext cx="353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111 100 100 001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010 100 010 111 0 0 1 0 1 0 0 0 0 0 1  0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525396" y="2469931"/>
            <a:ext cx="35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 =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L =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79224" y="2459421"/>
            <a:ext cx="353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111 111 111 001 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011 111 011 100 000 000 111 000 111 000 000 000 000 000 001 000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85082" y="2459421"/>
            <a:ext cx="35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 =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L =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11062" y="433134"/>
            <a:ext cx="354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 = 0	         t = 1		  t = 2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693557" y="433134"/>
            <a:ext cx="354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 = 0	         t = 1		  t = 2 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226674" y="3457907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Taille (T + L) = 60 bits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019383" y="3461585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Taille (T + L) = 36 bits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940921" y="2622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 New Roman" charset="0"/>
                <a:ea typeface="Times New Roman" charset="0"/>
                <a:cs typeface="Times New Roman" charset="0"/>
              </a:rPr>
              <a:t>Matrice Initiale </a:t>
            </a:r>
            <a:endParaRPr lang="fr-FR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392040" y="-15032"/>
            <a:ext cx="23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 New Roman" charset="0"/>
                <a:ea typeface="Times New Roman" charset="0"/>
                <a:cs typeface="Times New Roman" charset="0"/>
              </a:rPr>
              <a:t>Matrice de Différence</a:t>
            </a:r>
            <a:endParaRPr lang="fr-FR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87630" y="2654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2219434" y="69227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fr-FR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991" y="74499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1600352" y="38499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9" name="Connecteur en arc 8"/>
          <p:cNvCxnSpPr>
            <a:stCxn id="4" idx="4"/>
            <a:endCxn id="6" idx="2"/>
          </p:cNvCxnSpPr>
          <p:nvPr/>
        </p:nvCxnSpPr>
        <p:spPr>
          <a:xfrm rot="16200000" flipH="1">
            <a:off x="511017" y="582021"/>
            <a:ext cx="299587" cy="3863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rc 9"/>
          <p:cNvCxnSpPr>
            <a:stCxn id="6" idx="1"/>
            <a:endCxn id="4" idx="6"/>
          </p:cNvCxnSpPr>
          <p:nvPr/>
        </p:nvCxnSpPr>
        <p:spPr>
          <a:xfrm rot="16200000" flipV="1">
            <a:off x="601017" y="492022"/>
            <a:ext cx="352308" cy="25908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7" idx="2"/>
            <a:endCxn id="6" idx="7"/>
          </p:cNvCxnSpPr>
          <p:nvPr/>
        </p:nvCxnSpPr>
        <p:spPr>
          <a:xfrm rot="10800000" flipV="1">
            <a:off x="1161270" y="564995"/>
            <a:ext cx="439082" cy="2327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6" idx="6"/>
            <a:endCxn id="7" idx="3"/>
          </p:cNvCxnSpPr>
          <p:nvPr/>
        </p:nvCxnSpPr>
        <p:spPr>
          <a:xfrm flipV="1">
            <a:off x="1213991" y="692275"/>
            <a:ext cx="439082" cy="2327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7" idx="6"/>
            <a:endCxn id="5" idx="0"/>
          </p:cNvCxnSpPr>
          <p:nvPr/>
        </p:nvCxnSpPr>
        <p:spPr>
          <a:xfrm>
            <a:off x="1960352" y="564996"/>
            <a:ext cx="439082" cy="1272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en arc 34"/>
          <p:cNvCxnSpPr>
            <a:stCxn id="5" idx="2"/>
            <a:endCxn id="7" idx="5"/>
          </p:cNvCxnSpPr>
          <p:nvPr/>
        </p:nvCxnSpPr>
        <p:spPr>
          <a:xfrm rot="10800000">
            <a:off x="1907632" y="692275"/>
            <a:ext cx="311803" cy="1800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stCxn id="5" idx="5"/>
            <a:endCxn id="5" idx="6"/>
          </p:cNvCxnSpPr>
          <p:nvPr/>
        </p:nvCxnSpPr>
        <p:spPr>
          <a:xfrm rot="5400000" flipH="1" flipV="1">
            <a:off x="2489433" y="909554"/>
            <a:ext cx="127279" cy="52721"/>
          </a:xfrm>
          <a:prstGeom prst="curvedConnector4">
            <a:avLst>
              <a:gd name="adj1" fmla="val -55873"/>
              <a:gd name="adj2" fmla="val 3541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7" idx="0"/>
            <a:endCxn id="7" idx="1"/>
          </p:cNvCxnSpPr>
          <p:nvPr/>
        </p:nvCxnSpPr>
        <p:spPr>
          <a:xfrm rot="16200000" flipH="1" flipV="1">
            <a:off x="1690352" y="347716"/>
            <a:ext cx="52721" cy="127279"/>
          </a:xfrm>
          <a:prstGeom prst="curvedConnector3">
            <a:avLst>
              <a:gd name="adj1" fmla="val -2342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Tableau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52648"/>
              </p:ext>
            </p:extLst>
          </p:nvPr>
        </p:nvGraphicFramePr>
        <p:xfrm>
          <a:off x="524408" y="1350292"/>
          <a:ext cx="1822305" cy="1413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100"/>
                <a:gridCol w="1359205"/>
              </a:tblGrid>
              <a:tr h="278817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Liste d’adjacence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9429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S1={1,</a:t>
                      </a:r>
                      <a:r>
                        <a:rPr lang="fr-FR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52248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S2={3}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82728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S3={2, 4} 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83779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S4={1,</a:t>
                      </a:r>
                      <a:r>
                        <a:rPr lang="fr-FR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3, 4}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17964"/>
              </p:ext>
            </p:extLst>
          </p:nvPr>
        </p:nvGraphicFramePr>
        <p:xfrm>
          <a:off x="505516" y="3113433"/>
          <a:ext cx="180048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324"/>
                <a:gridCol w="360324"/>
                <a:gridCol w="360324"/>
                <a:gridCol w="359757"/>
                <a:gridCol w="359757"/>
              </a:tblGrid>
              <a:tr h="341330">
                <a:tc>
                  <a:txBody>
                    <a:bodyPr/>
                    <a:lstStyle/>
                    <a:p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au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96878"/>
              </p:ext>
            </p:extLst>
          </p:nvPr>
        </p:nvGraphicFramePr>
        <p:xfrm>
          <a:off x="2337532" y="3114969"/>
          <a:ext cx="719514" cy="18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757"/>
                <a:gridCol w="359757"/>
              </a:tblGrid>
              <a:tr h="345951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au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76225"/>
              </p:ext>
            </p:extLst>
          </p:nvPr>
        </p:nvGraphicFramePr>
        <p:xfrm>
          <a:off x="3363824" y="736307"/>
          <a:ext cx="3269192" cy="420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690"/>
                <a:gridCol w="432254"/>
                <a:gridCol w="440020"/>
                <a:gridCol w="442849"/>
                <a:gridCol w="451944"/>
                <a:gridCol w="441435"/>
              </a:tblGrid>
              <a:tr h="365635"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5704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initialisation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043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algn="ctr"/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02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03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04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1" name="ZoneTexte 90"/>
          <p:cNvSpPr txBox="1"/>
          <p:nvPr/>
        </p:nvSpPr>
        <p:spPr>
          <a:xfrm>
            <a:off x="337004" y="4967911"/>
            <a:ext cx="206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Matrice Caractéristique</a:t>
            </a:r>
            <a:endParaRPr lang="fr-FR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243449" y="4967911"/>
            <a:ext cx="3509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Étape de calcul </a:t>
            </a:r>
            <a:r>
              <a:rPr lang="fr-FR" sz="1400" smtClean="0">
                <a:latin typeface="Times New Roman" charset="0"/>
                <a:ea typeface="Times New Roman" charset="0"/>
                <a:cs typeface="Times New Roman" charset="0"/>
              </a:rPr>
              <a:t>de la Matrice </a:t>
            </a:r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des Signatures</a:t>
            </a:r>
            <a:endParaRPr lang="fr-FR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036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315</Words>
  <Application>Microsoft Macintosh PowerPoint</Application>
  <PresentationFormat>Grand écran</PresentationFormat>
  <Paragraphs>224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Symbol</vt:lpstr>
      <vt:lpstr>Times New Roman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BOUSBIAT HAFSA</dc:creator>
  <cp:lastModifiedBy>BOUSBIAT HAFSA</cp:lastModifiedBy>
  <cp:revision>12</cp:revision>
  <dcterms:created xsi:type="dcterms:W3CDTF">2019-03-22T16:43:08Z</dcterms:created>
  <dcterms:modified xsi:type="dcterms:W3CDTF">2019-04-01T19:03:40Z</dcterms:modified>
</cp:coreProperties>
</file>