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5"/>
  </p:normalViewPr>
  <p:slideViewPr>
    <p:cSldViewPr snapToGrid="0" snapToObjects="1">
      <p:cViewPr varScale="1">
        <p:scale>
          <a:sx n="105" d="100"/>
          <a:sy n="105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175D9-466C-FC42-9B9C-45BCB1DBB681}" type="doc">
      <dgm:prSet loTypeId="urn:microsoft.com/office/officeart/2005/8/layout/hierarchy6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67C99E68-C852-844B-BCAF-5CF1D0411DF7}">
      <dgm:prSet phldrT="[Texte]" custT="1"/>
      <dgm:spPr/>
      <dgm:t>
        <a:bodyPr/>
        <a:lstStyle/>
        <a:p>
          <a:r>
            <a:rPr lang="fr-FR" sz="1200" dirty="0" smtClean="0"/>
            <a:t>Vocabulaire</a:t>
          </a:r>
          <a:endParaRPr lang="fr-FR" sz="1200" dirty="0"/>
        </a:p>
      </dgm:t>
    </dgm:pt>
    <dgm:pt modelId="{1C1D933E-792B-DC48-8650-59F6E5D12E7F}" type="parTrans" cxnId="{A70838B0-5BFB-7141-B502-6CF2F8C54D97}">
      <dgm:prSet/>
      <dgm:spPr/>
      <dgm:t>
        <a:bodyPr/>
        <a:lstStyle/>
        <a:p>
          <a:endParaRPr lang="fr-FR" sz="1200"/>
        </a:p>
      </dgm:t>
    </dgm:pt>
    <dgm:pt modelId="{76A51FAE-0E2F-1246-9A27-B032A2373D43}" type="sibTrans" cxnId="{A70838B0-5BFB-7141-B502-6CF2F8C54D97}">
      <dgm:prSet/>
      <dgm:spPr/>
      <dgm:t>
        <a:bodyPr/>
        <a:lstStyle/>
        <a:p>
          <a:endParaRPr lang="fr-FR" sz="1200"/>
        </a:p>
      </dgm:t>
    </dgm:pt>
    <dgm:pt modelId="{119EC07E-99B2-0F44-A351-D886CCCCDAA5}">
      <dgm:prSet phldrT="[Texte]" custT="1"/>
      <dgm:spPr/>
      <dgm:t>
        <a:bodyPr/>
        <a:lstStyle/>
        <a:p>
          <a:r>
            <a:rPr lang="fr-FR" sz="1200" dirty="0" smtClean="0"/>
            <a:t>Agrégation</a:t>
          </a:r>
          <a:endParaRPr lang="fr-FR" sz="1200" dirty="0"/>
        </a:p>
      </dgm:t>
    </dgm:pt>
    <dgm:pt modelId="{CE0D1749-2D27-C641-8707-F9E4C6DE8D9F}" type="parTrans" cxnId="{390C55C0-1182-934E-9008-9EFEC007175E}">
      <dgm:prSet/>
      <dgm:spPr/>
      <dgm:t>
        <a:bodyPr/>
        <a:lstStyle/>
        <a:p>
          <a:endParaRPr lang="fr-FR" sz="1200"/>
        </a:p>
      </dgm:t>
    </dgm:pt>
    <dgm:pt modelId="{2F4B2F13-EC73-F24B-A9BB-A840B9A9C0D5}" type="sibTrans" cxnId="{390C55C0-1182-934E-9008-9EFEC007175E}">
      <dgm:prSet/>
      <dgm:spPr/>
      <dgm:t>
        <a:bodyPr/>
        <a:lstStyle/>
        <a:p>
          <a:endParaRPr lang="fr-FR" sz="1200"/>
        </a:p>
      </dgm:t>
    </dgm:pt>
    <dgm:pt modelId="{2D1C0674-3A4A-4147-A331-23FC2DBA2399}">
      <dgm:prSet phldrT="[Texte]" custT="1"/>
      <dgm:spPr/>
      <dgm:t>
        <a:bodyPr/>
        <a:lstStyle/>
        <a:p>
          <a:r>
            <a:rPr lang="fr-FR" sz="1200" dirty="0" smtClean="0"/>
            <a:t>Méthodes de </a:t>
          </a:r>
          <a:r>
            <a:rPr lang="fr-FR" sz="1200" dirty="0" err="1" smtClean="0"/>
            <a:t>clustering</a:t>
          </a:r>
          <a:endParaRPr lang="fr-FR" sz="1200" dirty="0"/>
        </a:p>
      </dgm:t>
    </dgm:pt>
    <dgm:pt modelId="{2B196B73-3A19-8D49-8276-47AE98E2FFD8}" type="parTrans" cxnId="{BEAED715-0BB3-AE45-8D2E-55FDBB70DE54}">
      <dgm:prSet/>
      <dgm:spPr/>
      <dgm:t>
        <a:bodyPr/>
        <a:lstStyle/>
        <a:p>
          <a:endParaRPr lang="fr-FR" sz="1200"/>
        </a:p>
      </dgm:t>
    </dgm:pt>
    <dgm:pt modelId="{37DE6AA4-B7A6-ED43-898F-E79CAE1CE44E}" type="sibTrans" cxnId="{BEAED715-0BB3-AE45-8D2E-55FDBB70DE54}">
      <dgm:prSet/>
      <dgm:spPr/>
      <dgm:t>
        <a:bodyPr/>
        <a:lstStyle/>
        <a:p>
          <a:endParaRPr lang="fr-FR" sz="1200"/>
        </a:p>
      </dgm:t>
    </dgm:pt>
    <dgm:pt modelId="{751C47AF-0A0D-9E49-9AF6-322FB5A6D85B}">
      <dgm:prSet phldrT="[Texte]" custT="1"/>
      <dgm:spPr/>
      <dgm:t>
        <a:bodyPr/>
        <a:lstStyle/>
        <a:p>
          <a:r>
            <a:rPr lang="fr-FR" sz="1200" dirty="0" smtClean="0"/>
            <a:t>Propriétés de la matrice d'adjacence</a:t>
          </a:r>
          <a:endParaRPr lang="fr-FR" sz="1200" dirty="0"/>
        </a:p>
      </dgm:t>
    </dgm:pt>
    <dgm:pt modelId="{B82EFF38-71E6-D541-9450-2337FF5A5D4C}" type="parTrans" cxnId="{76FD9BD5-5DBF-AD46-B27E-08CC34B7B622}">
      <dgm:prSet/>
      <dgm:spPr/>
      <dgm:t>
        <a:bodyPr/>
        <a:lstStyle/>
        <a:p>
          <a:endParaRPr lang="fr-FR" sz="1200"/>
        </a:p>
      </dgm:t>
    </dgm:pt>
    <dgm:pt modelId="{5058EE52-0819-1B45-B4DB-88E5EB9031DC}" type="sibTrans" cxnId="{76FD9BD5-5DBF-AD46-B27E-08CC34B7B622}">
      <dgm:prSet/>
      <dgm:spPr/>
      <dgm:t>
        <a:bodyPr/>
        <a:lstStyle/>
        <a:p>
          <a:endParaRPr lang="fr-FR" sz="1200"/>
        </a:p>
      </dgm:t>
    </dgm:pt>
    <dgm:pt modelId="{D771BBE3-1C8B-3644-BB47-2BAB9D675245}">
      <dgm:prSet phldrT="[Texte]" custT="1"/>
      <dgm:spPr/>
      <dgm:t>
        <a:bodyPr/>
        <a:lstStyle/>
        <a:p>
          <a:r>
            <a:rPr lang="fr-FR" sz="1200" dirty="0" smtClean="0"/>
            <a:t>Des liens des motifs</a:t>
          </a:r>
          <a:endParaRPr lang="fr-FR" sz="1200" dirty="0"/>
        </a:p>
      </dgm:t>
    </dgm:pt>
    <dgm:pt modelId="{8857CE9E-5FEA-F149-A2FB-7906FF2442ED}" type="parTrans" cxnId="{A85AE8CD-B7A2-5A4A-ACE2-EF8B2E43B88A}">
      <dgm:prSet/>
      <dgm:spPr/>
      <dgm:t>
        <a:bodyPr/>
        <a:lstStyle/>
        <a:p>
          <a:endParaRPr lang="fr-FR" sz="1200"/>
        </a:p>
      </dgm:t>
    </dgm:pt>
    <dgm:pt modelId="{173730EF-753C-2843-B12B-9FEA9F0BDC18}" type="sibTrans" cxnId="{A85AE8CD-B7A2-5A4A-ACE2-EF8B2E43B88A}">
      <dgm:prSet/>
      <dgm:spPr/>
      <dgm:t>
        <a:bodyPr/>
        <a:lstStyle/>
        <a:p>
          <a:endParaRPr lang="fr-FR" sz="1200"/>
        </a:p>
      </dgm:t>
    </dgm:pt>
    <dgm:pt modelId="{D9BD5B19-D21B-8446-AB40-2D46DFB038D6}">
      <dgm:prSet phldrT="[Texte]" custT="1"/>
      <dgm:spPr/>
      <dgm:t>
        <a:bodyPr/>
        <a:lstStyle/>
        <a:p>
          <a:r>
            <a:rPr lang="fr-FR" sz="1200" dirty="0" smtClean="0"/>
            <a:t>Des nœuds des motifs</a:t>
          </a:r>
          <a:endParaRPr lang="fr-FR" sz="1200" dirty="0"/>
        </a:p>
      </dgm:t>
    </dgm:pt>
    <dgm:pt modelId="{888EC12F-4252-B944-AE71-92C25CE963F7}" type="parTrans" cxnId="{DA7F09CC-E040-9C4F-9608-620073903D03}">
      <dgm:prSet/>
      <dgm:spPr/>
      <dgm:t>
        <a:bodyPr/>
        <a:lstStyle/>
        <a:p>
          <a:endParaRPr lang="fr-FR" sz="1200"/>
        </a:p>
      </dgm:t>
    </dgm:pt>
    <dgm:pt modelId="{806E3B5D-460F-0540-923C-196C8DAC66E4}" type="sibTrans" cxnId="{DA7F09CC-E040-9C4F-9608-620073903D03}">
      <dgm:prSet/>
      <dgm:spPr/>
      <dgm:t>
        <a:bodyPr/>
        <a:lstStyle/>
        <a:p>
          <a:endParaRPr lang="fr-FR" sz="1200"/>
        </a:p>
      </dgm:t>
    </dgm:pt>
    <dgm:pt modelId="{233DBD2D-5645-C646-9EBD-124E6E693FE5}">
      <dgm:prSet phldrT="[Texte]" custT="1"/>
      <dgm:spPr/>
      <dgm:t>
        <a:bodyPr/>
        <a:lstStyle/>
        <a:p>
          <a:r>
            <a:rPr lang="fr-FR" sz="1200" dirty="0" smtClean="0"/>
            <a:t>Méthodes de compression basées sur l’extraction de Motifs</a:t>
          </a:r>
          <a:endParaRPr lang="fr-FR" sz="1200" dirty="0"/>
        </a:p>
      </dgm:t>
    </dgm:pt>
    <dgm:pt modelId="{F09E0E67-B25D-374D-B939-096E20FFC0E1}" type="sibTrans" cxnId="{F8B68903-FB24-C24A-A5A4-0D78B7AA1F43}">
      <dgm:prSet/>
      <dgm:spPr/>
      <dgm:t>
        <a:bodyPr/>
        <a:lstStyle/>
        <a:p>
          <a:endParaRPr lang="fr-FR" sz="1200"/>
        </a:p>
      </dgm:t>
    </dgm:pt>
    <dgm:pt modelId="{10D25740-8435-D449-A843-FD0FB2032792}" type="parTrans" cxnId="{F8B68903-FB24-C24A-A5A4-0D78B7AA1F43}">
      <dgm:prSet/>
      <dgm:spPr/>
      <dgm:t>
        <a:bodyPr/>
        <a:lstStyle/>
        <a:p>
          <a:endParaRPr lang="fr-FR" sz="1200"/>
        </a:p>
      </dgm:t>
    </dgm:pt>
    <dgm:pt modelId="{BF910C58-F1E4-E04A-BE95-0203F4D46DFE}" type="pres">
      <dgm:prSet presAssocID="{4FA175D9-466C-FC42-9B9C-45BCB1DBB6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F8FB34-B21F-3649-A745-B81734DB0793}" type="pres">
      <dgm:prSet presAssocID="{4FA175D9-466C-FC42-9B9C-45BCB1DBB681}" presName="hierFlow" presStyleCnt="0"/>
      <dgm:spPr/>
    </dgm:pt>
    <dgm:pt modelId="{74FB30C9-C424-A044-AC89-6B8E27AB5B35}" type="pres">
      <dgm:prSet presAssocID="{4FA175D9-466C-FC42-9B9C-45BCB1DBB6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A71E7-7960-F740-BFA9-703BAF4F750D}" type="pres">
      <dgm:prSet presAssocID="{233DBD2D-5645-C646-9EBD-124E6E693FE5}" presName="Name14" presStyleCnt="0"/>
      <dgm:spPr/>
    </dgm:pt>
    <dgm:pt modelId="{E19D0E37-DD6D-CB46-806B-E3D4EA68EFEA}" type="pres">
      <dgm:prSet presAssocID="{233DBD2D-5645-C646-9EBD-124E6E693FE5}" presName="level1Shape" presStyleLbl="node0" presStyleIdx="0" presStyleCnt="1" custScaleX="1490772" custScaleY="56996" custLinFactNeighborX="6675" custLinFactNeighborY="407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F9838C-1072-E640-B133-B16D85DAAD32}" type="pres">
      <dgm:prSet presAssocID="{233DBD2D-5645-C646-9EBD-124E6E693FE5}" presName="hierChild2" presStyleCnt="0"/>
      <dgm:spPr/>
    </dgm:pt>
    <dgm:pt modelId="{6AE2D685-5C0E-8F48-BE17-F18DD679F00B}" type="pres">
      <dgm:prSet presAssocID="{1C1D933E-792B-DC48-8650-59F6E5D12E7F}" presName="Name19" presStyleLbl="parChTrans1D2" presStyleIdx="0" presStyleCnt="2"/>
      <dgm:spPr/>
    </dgm:pt>
    <dgm:pt modelId="{E8C8FFD1-6655-AA48-ADBB-EFE7EE06969F}" type="pres">
      <dgm:prSet presAssocID="{67C99E68-C852-844B-BCAF-5CF1D0411DF7}" presName="Name21" presStyleCnt="0"/>
      <dgm:spPr/>
    </dgm:pt>
    <dgm:pt modelId="{82C99869-25AC-F446-AD5B-D3A43B3A2DD4}" type="pres">
      <dgm:prSet presAssocID="{67C99E68-C852-844B-BCAF-5CF1D0411DF7}" presName="level2Shape" presStyleLbl="node2" presStyleIdx="0" presStyleCnt="2" custScaleX="713741" custScaleY="53401" custLinFactNeighborX="15872" custLinFactNeighborY="-6538"/>
      <dgm:spPr/>
    </dgm:pt>
    <dgm:pt modelId="{DAA2B92E-84ED-CE45-A812-87AF0EB3C95B}" type="pres">
      <dgm:prSet presAssocID="{67C99E68-C852-844B-BCAF-5CF1D0411DF7}" presName="hierChild3" presStyleCnt="0"/>
      <dgm:spPr/>
    </dgm:pt>
    <dgm:pt modelId="{1E585202-9991-9948-87B0-9E6F7ABC670E}" type="pres">
      <dgm:prSet presAssocID="{B82EFF38-71E6-D541-9450-2337FF5A5D4C}" presName="Name19" presStyleLbl="parChTrans1D3" presStyleIdx="0" presStyleCnt="4"/>
      <dgm:spPr/>
    </dgm:pt>
    <dgm:pt modelId="{0D722B6F-9E10-B742-A875-4C6BB9F62F92}" type="pres">
      <dgm:prSet presAssocID="{751C47AF-0A0D-9E49-9AF6-322FB5A6D85B}" presName="Name21" presStyleCnt="0"/>
      <dgm:spPr/>
    </dgm:pt>
    <dgm:pt modelId="{6CF32258-A341-D443-878F-11774E6B20B6}" type="pres">
      <dgm:prSet presAssocID="{751C47AF-0A0D-9E49-9AF6-322FB5A6D85B}" presName="level2Shape" presStyleLbl="node3" presStyleIdx="0" presStyleCnt="4" custScaleX="327702" custScaleY="54661" custLinFactNeighborX="9616" custLinFactNeighborY="-180"/>
      <dgm:spPr/>
    </dgm:pt>
    <dgm:pt modelId="{04B58E79-488B-CA4F-9F2F-9444B19E481A}" type="pres">
      <dgm:prSet presAssocID="{751C47AF-0A0D-9E49-9AF6-322FB5A6D85B}" presName="hierChild3" presStyleCnt="0"/>
      <dgm:spPr/>
    </dgm:pt>
    <dgm:pt modelId="{0F918A13-252C-274D-8721-B5960C9FE744}" type="pres">
      <dgm:prSet presAssocID="{2B196B73-3A19-8D49-8276-47AE98E2FFD8}" presName="Name19" presStyleLbl="parChTrans1D3" presStyleIdx="1" presStyleCnt="4"/>
      <dgm:spPr/>
    </dgm:pt>
    <dgm:pt modelId="{87FCDF04-2852-E94D-9CEC-CA01340E8E9E}" type="pres">
      <dgm:prSet presAssocID="{2D1C0674-3A4A-4147-A331-23FC2DBA2399}" presName="Name21" presStyleCnt="0"/>
      <dgm:spPr/>
    </dgm:pt>
    <dgm:pt modelId="{4E9546E7-37B1-6642-B537-6218F7EAD6EB}" type="pres">
      <dgm:prSet presAssocID="{2D1C0674-3A4A-4147-A331-23FC2DBA2399}" presName="level2Shape" presStyleLbl="node3" presStyleIdx="1" presStyleCnt="4" custScaleX="339447" custScaleY="54661" custLinFactNeighborX="21968"/>
      <dgm:spPr/>
    </dgm:pt>
    <dgm:pt modelId="{7C5B5F38-D93D-6A41-9FFC-CE734B46C3BD}" type="pres">
      <dgm:prSet presAssocID="{2D1C0674-3A4A-4147-A331-23FC2DBA2399}" presName="hierChild3" presStyleCnt="0"/>
      <dgm:spPr/>
    </dgm:pt>
    <dgm:pt modelId="{84C849D4-8D00-6140-BE01-D6B56F3FC2A1}" type="pres">
      <dgm:prSet presAssocID="{CE0D1749-2D27-C641-8707-F9E4C6DE8D9F}" presName="Name19" presStyleLbl="parChTrans1D2" presStyleIdx="1" presStyleCnt="2"/>
      <dgm:spPr/>
    </dgm:pt>
    <dgm:pt modelId="{E32157C9-3291-1044-A941-F999784E4D69}" type="pres">
      <dgm:prSet presAssocID="{119EC07E-99B2-0F44-A351-D886CCCCDAA5}" presName="Name21" presStyleCnt="0"/>
      <dgm:spPr/>
    </dgm:pt>
    <dgm:pt modelId="{8D62BC4C-4354-E049-B3CC-1B187E727CBA}" type="pres">
      <dgm:prSet presAssocID="{119EC07E-99B2-0F44-A351-D886CCCCDAA5}" presName="level2Shape" presStyleLbl="node2" presStyleIdx="1" presStyleCnt="2" custScaleX="768057" custScaleY="56657" custLinFactNeighborX="-3788" custLinFactNeighborY="-7314"/>
      <dgm:spPr/>
    </dgm:pt>
    <dgm:pt modelId="{941F7B01-CB32-034E-8C19-E77A6D047EB9}" type="pres">
      <dgm:prSet presAssocID="{119EC07E-99B2-0F44-A351-D886CCCCDAA5}" presName="hierChild3" presStyleCnt="0"/>
      <dgm:spPr/>
    </dgm:pt>
    <dgm:pt modelId="{98AE4800-255A-CC46-81D4-1FE846AFEF4E}" type="pres">
      <dgm:prSet presAssocID="{888EC12F-4252-B944-AE71-92C25CE963F7}" presName="Name19" presStyleLbl="parChTrans1D3" presStyleIdx="2" presStyleCnt="4"/>
      <dgm:spPr/>
    </dgm:pt>
    <dgm:pt modelId="{7684C1E5-11A4-9E42-AF72-585F6D190567}" type="pres">
      <dgm:prSet presAssocID="{D9BD5B19-D21B-8446-AB40-2D46DFB038D6}" presName="Name21" presStyleCnt="0"/>
      <dgm:spPr/>
    </dgm:pt>
    <dgm:pt modelId="{78D07536-54CD-444A-A3B3-573696D04A52}" type="pres">
      <dgm:prSet presAssocID="{D9BD5B19-D21B-8446-AB40-2D46DFB038D6}" presName="level2Shape" presStyleLbl="node3" presStyleIdx="2" presStyleCnt="4" custScaleX="384716" custScaleY="54661" custLinFactNeighborX="-1054" custLinFactNeighborY="-2374"/>
      <dgm:spPr/>
    </dgm:pt>
    <dgm:pt modelId="{1D46C497-0A7D-DC4F-ACC9-CAEA570F0E34}" type="pres">
      <dgm:prSet presAssocID="{D9BD5B19-D21B-8446-AB40-2D46DFB038D6}" presName="hierChild3" presStyleCnt="0"/>
      <dgm:spPr/>
    </dgm:pt>
    <dgm:pt modelId="{D83DC47F-8992-7240-AABB-5593FB74EBCE}" type="pres">
      <dgm:prSet presAssocID="{8857CE9E-5FEA-F149-A2FB-7906FF2442ED}" presName="Name19" presStyleLbl="parChTrans1D3" presStyleIdx="3" presStyleCnt="4"/>
      <dgm:spPr/>
    </dgm:pt>
    <dgm:pt modelId="{6D7BAE33-1933-1A44-BD50-5DDF19877C36}" type="pres">
      <dgm:prSet presAssocID="{D771BBE3-1C8B-3644-BB47-2BAB9D675245}" presName="Name21" presStyleCnt="0"/>
      <dgm:spPr/>
    </dgm:pt>
    <dgm:pt modelId="{E10281B8-574A-FD4A-A466-8FB45B5BFA05}" type="pres">
      <dgm:prSet presAssocID="{D771BBE3-1C8B-3644-BB47-2BAB9D675245}" presName="level2Shape" presStyleLbl="node3" presStyleIdx="3" presStyleCnt="4" custScaleX="355528" custScaleY="54661" custLinFactNeighborX="-5625" custLinFactNeighborY="-4395"/>
      <dgm:spPr/>
    </dgm:pt>
    <dgm:pt modelId="{7F2B7C8C-4092-4A42-A57A-7C6A74E34EEA}" type="pres">
      <dgm:prSet presAssocID="{D771BBE3-1C8B-3644-BB47-2BAB9D675245}" presName="hierChild3" presStyleCnt="0"/>
      <dgm:spPr/>
    </dgm:pt>
    <dgm:pt modelId="{EE50C198-ECBF-8A4D-8503-0DC373074A31}" type="pres">
      <dgm:prSet presAssocID="{4FA175D9-466C-FC42-9B9C-45BCB1DBB681}" presName="bgShapesFlow" presStyleCnt="0"/>
      <dgm:spPr/>
    </dgm:pt>
  </dgm:ptLst>
  <dgm:cxnLst>
    <dgm:cxn modelId="{B96A2219-A536-8248-8A14-830D1BC868E6}" type="presOf" srcId="{D771BBE3-1C8B-3644-BB47-2BAB9D675245}" destId="{E10281B8-574A-FD4A-A466-8FB45B5BFA05}" srcOrd="0" destOrd="0" presId="urn:microsoft.com/office/officeart/2005/8/layout/hierarchy6"/>
    <dgm:cxn modelId="{76FD9BD5-5DBF-AD46-B27E-08CC34B7B622}" srcId="{67C99E68-C852-844B-BCAF-5CF1D0411DF7}" destId="{751C47AF-0A0D-9E49-9AF6-322FB5A6D85B}" srcOrd="0" destOrd="0" parTransId="{B82EFF38-71E6-D541-9450-2337FF5A5D4C}" sibTransId="{5058EE52-0819-1B45-B4DB-88E5EB9031DC}"/>
    <dgm:cxn modelId="{C729C99B-9C32-8441-98DC-AF42E32A6FE8}" type="presOf" srcId="{D9BD5B19-D21B-8446-AB40-2D46DFB038D6}" destId="{78D07536-54CD-444A-A3B3-573696D04A52}" srcOrd="0" destOrd="0" presId="urn:microsoft.com/office/officeart/2005/8/layout/hierarchy6"/>
    <dgm:cxn modelId="{BEAED715-0BB3-AE45-8D2E-55FDBB70DE54}" srcId="{67C99E68-C852-844B-BCAF-5CF1D0411DF7}" destId="{2D1C0674-3A4A-4147-A331-23FC2DBA2399}" srcOrd="1" destOrd="0" parTransId="{2B196B73-3A19-8D49-8276-47AE98E2FFD8}" sibTransId="{37DE6AA4-B7A6-ED43-898F-E79CAE1CE44E}"/>
    <dgm:cxn modelId="{0CF8FBE7-C706-C541-86F6-D50E240094AA}" type="presOf" srcId="{2B196B73-3A19-8D49-8276-47AE98E2FFD8}" destId="{0F918A13-252C-274D-8721-B5960C9FE744}" srcOrd="0" destOrd="0" presId="urn:microsoft.com/office/officeart/2005/8/layout/hierarchy6"/>
    <dgm:cxn modelId="{DA7F09CC-E040-9C4F-9608-620073903D03}" srcId="{119EC07E-99B2-0F44-A351-D886CCCCDAA5}" destId="{D9BD5B19-D21B-8446-AB40-2D46DFB038D6}" srcOrd="0" destOrd="0" parTransId="{888EC12F-4252-B944-AE71-92C25CE963F7}" sibTransId="{806E3B5D-460F-0540-923C-196C8DAC66E4}"/>
    <dgm:cxn modelId="{1A504EDB-A628-9041-8876-DABC17B518F5}" type="presOf" srcId="{67C99E68-C852-844B-BCAF-5CF1D0411DF7}" destId="{82C99869-25AC-F446-AD5B-D3A43B3A2DD4}" srcOrd="0" destOrd="0" presId="urn:microsoft.com/office/officeart/2005/8/layout/hierarchy6"/>
    <dgm:cxn modelId="{BA9A14E8-9D7A-D042-A8E6-0AF61B1BA1D7}" type="presOf" srcId="{B82EFF38-71E6-D541-9450-2337FF5A5D4C}" destId="{1E585202-9991-9948-87B0-9E6F7ABC670E}" srcOrd="0" destOrd="0" presId="urn:microsoft.com/office/officeart/2005/8/layout/hierarchy6"/>
    <dgm:cxn modelId="{0AE691BF-A873-2843-A0C4-02926D85BBF8}" type="presOf" srcId="{2D1C0674-3A4A-4147-A331-23FC2DBA2399}" destId="{4E9546E7-37B1-6642-B537-6218F7EAD6EB}" srcOrd="0" destOrd="0" presId="urn:microsoft.com/office/officeart/2005/8/layout/hierarchy6"/>
    <dgm:cxn modelId="{5B4748E8-1C8A-C140-A7D8-72873CFB08EB}" type="presOf" srcId="{751C47AF-0A0D-9E49-9AF6-322FB5A6D85B}" destId="{6CF32258-A341-D443-878F-11774E6B20B6}" srcOrd="0" destOrd="0" presId="urn:microsoft.com/office/officeart/2005/8/layout/hierarchy6"/>
    <dgm:cxn modelId="{059E9B10-DBB8-AE46-830C-45DE5DE08A72}" type="presOf" srcId="{CE0D1749-2D27-C641-8707-F9E4C6DE8D9F}" destId="{84C849D4-8D00-6140-BE01-D6B56F3FC2A1}" srcOrd="0" destOrd="0" presId="urn:microsoft.com/office/officeart/2005/8/layout/hierarchy6"/>
    <dgm:cxn modelId="{390C55C0-1182-934E-9008-9EFEC007175E}" srcId="{233DBD2D-5645-C646-9EBD-124E6E693FE5}" destId="{119EC07E-99B2-0F44-A351-D886CCCCDAA5}" srcOrd="1" destOrd="0" parTransId="{CE0D1749-2D27-C641-8707-F9E4C6DE8D9F}" sibTransId="{2F4B2F13-EC73-F24B-A9BB-A840B9A9C0D5}"/>
    <dgm:cxn modelId="{9230F4C5-2796-F644-BC44-BD102307E800}" type="presOf" srcId="{1C1D933E-792B-DC48-8650-59F6E5D12E7F}" destId="{6AE2D685-5C0E-8F48-BE17-F18DD679F00B}" srcOrd="0" destOrd="0" presId="urn:microsoft.com/office/officeart/2005/8/layout/hierarchy6"/>
    <dgm:cxn modelId="{A70838B0-5BFB-7141-B502-6CF2F8C54D97}" srcId="{233DBD2D-5645-C646-9EBD-124E6E693FE5}" destId="{67C99E68-C852-844B-BCAF-5CF1D0411DF7}" srcOrd="0" destOrd="0" parTransId="{1C1D933E-792B-DC48-8650-59F6E5D12E7F}" sibTransId="{76A51FAE-0E2F-1246-9A27-B032A2373D43}"/>
    <dgm:cxn modelId="{B129D485-432C-9B49-881D-A63879C950D5}" type="presOf" srcId="{8857CE9E-5FEA-F149-A2FB-7906FF2442ED}" destId="{D83DC47F-8992-7240-AABB-5593FB74EBCE}" srcOrd="0" destOrd="0" presId="urn:microsoft.com/office/officeart/2005/8/layout/hierarchy6"/>
    <dgm:cxn modelId="{F8B68903-FB24-C24A-A5A4-0D78B7AA1F43}" srcId="{4FA175D9-466C-FC42-9B9C-45BCB1DBB681}" destId="{233DBD2D-5645-C646-9EBD-124E6E693FE5}" srcOrd="0" destOrd="0" parTransId="{10D25740-8435-D449-A843-FD0FB2032792}" sibTransId="{F09E0E67-B25D-374D-B939-096E20FFC0E1}"/>
    <dgm:cxn modelId="{AEB1AA94-388E-AD40-8642-3BE888157214}" type="presOf" srcId="{4FA175D9-466C-FC42-9B9C-45BCB1DBB681}" destId="{BF910C58-F1E4-E04A-BE95-0203F4D46DFE}" srcOrd="0" destOrd="0" presId="urn:microsoft.com/office/officeart/2005/8/layout/hierarchy6"/>
    <dgm:cxn modelId="{A94BD5DB-39A0-8646-BD44-9EAF4870FDC9}" type="presOf" srcId="{888EC12F-4252-B944-AE71-92C25CE963F7}" destId="{98AE4800-255A-CC46-81D4-1FE846AFEF4E}" srcOrd="0" destOrd="0" presId="urn:microsoft.com/office/officeart/2005/8/layout/hierarchy6"/>
    <dgm:cxn modelId="{A85AE8CD-B7A2-5A4A-ACE2-EF8B2E43B88A}" srcId="{119EC07E-99B2-0F44-A351-D886CCCCDAA5}" destId="{D771BBE3-1C8B-3644-BB47-2BAB9D675245}" srcOrd="1" destOrd="0" parTransId="{8857CE9E-5FEA-F149-A2FB-7906FF2442ED}" sibTransId="{173730EF-753C-2843-B12B-9FEA9F0BDC18}"/>
    <dgm:cxn modelId="{4B44F706-C71E-F74C-963F-74B43DB9F4F0}" type="presOf" srcId="{233DBD2D-5645-C646-9EBD-124E6E693FE5}" destId="{E19D0E37-DD6D-CB46-806B-E3D4EA68EFEA}" srcOrd="0" destOrd="0" presId="urn:microsoft.com/office/officeart/2005/8/layout/hierarchy6"/>
    <dgm:cxn modelId="{BFC53CA8-0595-DE45-968E-331AABA6C3EE}" type="presOf" srcId="{119EC07E-99B2-0F44-A351-D886CCCCDAA5}" destId="{8D62BC4C-4354-E049-B3CC-1B187E727CBA}" srcOrd="0" destOrd="0" presId="urn:microsoft.com/office/officeart/2005/8/layout/hierarchy6"/>
    <dgm:cxn modelId="{6EC098BC-0640-AD4F-8EE5-9230BEC27918}" type="presParOf" srcId="{BF910C58-F1E4-E04A-BE95-0203F4D46DFE}" destId="{2FF8FB34-B21F-3649-A745-B81734DB0793}" srcOrd="0" destOrd="0" presId="urn:microsoft.com/office/officeart/2005/8/layout/hierarchy6"/>
    <dgm:cxn modelId="{35A17C64-8EE4-9244-945A-117482E542BA}" type="presParOf" srcId="{2FF8FB34-B21F-3649-A745-B81734DB0793}" destId="{74FB30C9-C424-A044-AC89-6B8E27AB5B35}" srcOrd="0" destOrd="0" presId="urn:microsoft.com/office/officeart/2005/8/layout/hierarchy6"/>
    <dgm:cxn modelId="{73ED6C72-DA42-424E-8D89-4E19D0762719}" type="presParOf" srcId="{74FB30C9-C424-A044-AC89-6B8E27AB5B35}" destId="{A78A71E7-7960-F740-BFA9-703BAF4F750D}" srcOrd="0" destOrd="0" presId="urn:microsoft.com/office/officeart/2005/8/layout/hierarchy6"/>
    <dgm:cxn modelId="{A0CE1FF3-30FB-D740-9C49-9401122B7D14}" type="presParOf" srcId="{A78A71E7-7960-F740-BFA9-703BAF4F750D}" destId="{E19D0E37-DD6D-CB46-806B-E3D4EA68EFEA}" srcOrd="0" destOrd="0" presId="urn:microsoft.com/office/officeart/2005/8/layout/hierarchy6"/>
    <dgm:cxn modelId="{6E99B884-0065-C44B-AB32-27A413B56D6E}" type="presParOf" srcId="{A78A71E7-7960-F740-BFA9-703BAF4F750D}" destId="{6BF9838C-1072-E640-B133-B16D85DAAD32}" srcOrd="1" destOrd="0" presId="urn:microsoft.com/office/officeart/2005/8/layout/hierarchy6"/>
    <dgm:cxn modelId="{353E2AF1-EEDA-5E47-9989-D1A93CB108B3}" type="presParOf" srcId="{6BF9838C-1072-E640-B133-B16D85DAAD32}" destId="{6AE2D685-5C0E-8F48-BE17-F18DD679F00B}" srcOrd="0" destOrd="0" presId="urn:microsoft.com/office/officeart/2005/8/layout/hierarchy6"/>
    <dgm:cxn modelId="{2B1A771B-959D-A441-9A95-C345DA5FEF7B}" type="presParOf" srcId="{6BF9838C-1072-E640-B133-B16D85DAAD32}" destId="{E8C8FFD1-6655-AA48-ADBB-EFE7EE06969F}" srcOrd="1" destOrd="0" presId="urn:microsoft.com/office/officeart/2005/8/layout/hierarchy6"/>
    <dgm:cxn modelId="{106787C2-2425-674C-91E3-577815A04F71}" type="presParOf" srcId="{E8C8FFD1-6655-AA48-ADBB-EFE7EE06969F}" destId="{82C99869-25AC-F446-AD5B-D3A43B3A2DD4}" srcOrd="0" destOrd="0" presId="urn:microsoft.com/office/officeart/2005/8/layout/hierarchy6"/>
    <dgm:cxn modelId="{0B9E9392-189B-0542-A2F7-1738F0A17C61}" type="presParOf" srcId="{E8C8FFD1-6655-AA48-ADBB-EFE7EE06969F}" destId="{DAA2B92E-84ED-CE45-A812-87AF0EB3C95B}" srcOrd="1" destOrd="0" presId="urn:microsoft.com/office/officeart/2005/8/layout/hierarchy6"/>
    <dgm:cxn modelId="{6F741CD1-2AFC-3848-94C4-915D0F5DE659}" type="presParOf" srcId="{DAA2B92E-84ED-CE45-A812-87AF0EB3C95B}" destId="{1E585202-9991-9948-87B0-9E6F7ABC670E}" srcOrd="0" destOrd="0" presId="urn:microsoft.com/office/officeart/2005/8/layout/hierarchy6"/>
    <dgm:cxn modelId="{EC8E03EA-2339-2D43-ACE0-F344F44F172B}" type="presParOf" srcId="{DAA2B92E-84ED-CE45-A812-87AF0EB3C95B}" destId="{0D722B6F-9E10-B742-A875-4C6BB9F62F92}" srcOrd="1" destOrd="0" presId="urn:microsoft.com/office/officeart/2005/8/layout/hierarchy6"/>
    <dgm:cxn modelId="{F80501E7-C8B0-3B4E-BD0D-2A7C9462E254}" type="presParOf" srcId="{0D722B6F-9E10-B742-A875-4C6BB9F62F92}" destId="{6CF32258-A341-D443-878F-11774E6B20B6}" srcOrd="0" destOrd="0" presId="urn:microsoft.com/office/officeart/2005/8/layout/hierarchy6"/>
    <dgm:cxn modelId="{28FB9B69-6C5D-694A-A514-5376ABBB6F2B}" type="presParOf" srcId="{0D722B6F-9E10-B742-A875-4C6BB9F62F92}" destId="{04B58E79-488B-CA4F-9F2F-9444B19E481A}" srcOrd="1" destOrd="0" presId="urn:microsoft.com/office/officeart/2005/8/layout/hierarchy6"/>
    <dgm:cxn modelId="{DD19C484-69B0-FD46-A971-16BB283E726E}" type="presParOf" srcId="{DAA2B92E-84ED-CE45-A812-87AF0EB3C95B}" destId="{0F918A13-252C-274D-8721-B5960C9FE744}" srcOrd="2" destOrd="0" presId="urn:microsoft.com/office/officeart/2005/8/layout/hierarchy6"/>
    <dgm:cxn modelId="{62C22EE9-2994-DC42-B6A5-C20F28EA011B}" type="presParOf" srcId="{DAA2B92E-84ED-CE45-A812-87AF0EB3C95B}" destId="{87FCDF04-2852-E94D-9CEC-CA01340E8E9E}" srcOrd="3" destOrd="0" presId="urn:microsoft.com/office/officeart/2005/8/layout/hierarchy6"/>
    <dgm:cxn modelId="{FFFFD77A-84EC-AD4E-BE12-51A3F22799CC}" type="presParOf" srcId="{87FCDF04-2852-E94D-9CEC-CA01340E8E9E}" destId="{4E9546E7-37B1-6642-B537-6218F7EAD6EB}" srcOrd="0" destOrd="0" presId="urn:microsoft.com/office/officeart/2005/8/layout/hierarchy6"/>
    <dgm:cxn modelId="{505C46B6-3B41-DB4A-BC05-417D994956D9}" type="presParOf" srcId="{87FCDF04-2852-E94D-9CEC-CA01340E8E9E}" destId="{7C5B5F38-D93D-6A41-9FFC-CE734B46C3BD}" srcOrd="1" destOrd="0" presId="urn:microsoft.com/office/officeart/2005/8/layout/hierarchy6"/>
    <dgm:cxn modelId="{83BA6BCC-FAF9-C04D-8AD9-3DECC98BC288}" type="presParOf" srcId="{6BF9838C-1072-E640-B133-B16D85DAAD32}" destId="{84C849D4-8D00-6140-BE01-D6B56F3FC2A1}" srcOrd="2" destOrd="0" presId="urn:microsoft.com/office/officeart/2005/8/layout/hierarchy6"/>
    <dgm:cxn modelId="{65BA96E5-2EAE-1E48-AC51-DD431F69303F}" type="presParOf" srcId="{6BF9838C-1072-E640-B133-B16D85DAAD32}" destId="{E32157C9-3291-1044-A941-F999784E4D69}" srcOrd="3" destOrd="0" presId="urn:microsoft.com/office/officeart/2005/8/layout/hierarchy6"/>
    <dgm:cxn modelId="{FF49632E-F177-E947-9F5B-821EB2C44A6B}" type="presParOf" srcId="{E32157C9-3291-1044-A941-F999784E4D69}" destId="{8D62BC4C-4354-E049-B3CC-1B187E727CBA}" srcOrd="0" destOrd="0" presId="urn:microsoft.com/office/officeart/2005/8/layout/hierarchy6"/>
    <dgm:cxn modelId="{BC012221-FD13-604C-91FD-60D6435D249C}" type="presParOf" srcId="{E32157C9-3291-1044-A941-F999784E4D69}" destId="{941F7B01-CB32-034E-8C19-E77A6D047EB9}" srcOrd="1" destOrd="0" presId="urn:microsoft.com/office/officeart/2005/8/layout/hierarchy6"/>
    <dgm:cxn modelId="{40C943CD-E6ED-B94C-93AF-AE44146E0730}" type="presParOf" srcId="{941F7B01-CB32-034E-8C19-E77A6D047EB9}" destId="{98AE4800-255A-CC46-81D4-1FE846AFEF4E}" srcOrd="0" destOrd="0" presId="urn:microsoft.com/office/officeart/2005/8/layout/hierarchy6"/>
    <dgm:cxn modelId="{AE58208F-E790-534E-9C6C-1E35B421FC95}" type="presParOf" srcId="{941F7B01-CB32-034E-8C19-E77A6D047EB9}" destId="{7684C1E5-11A4-9E42-AF72-585F6D190567}" srcOrd="1" destOrd="0" presId="urn:microsoft.com/office/officeart/2005/8/layout/hierarchy6"/>
    <dgm:cxn modelId="{15570348-AF2D-404C-A95C-2E3B6933AD8E}" type="presParOf" srcId="{7684C1E5-11A4-9E42-AF72-585F6D190567}" destId="{78D07536-54CD-444A-A3B3-573696D04A52}" srcOrd="0" destOrd="0" presId="urn:microsoft.com/office/officeart/2005/8/layout/hierarchy6"/>
    <dgm:cxn modelId="{1008377B-CBF7-B445-BEFB-102C085F58AF}" type="presParOf" srcId="{7684C1E5-11A4-9E42-AF72-585F6D190567}" destId="{1D46C497-0A7D-DC4F-ACC9-CAEA570F0E34}" srcOrd="1" destOrd="0" presId="urn:microsoft.com/office/officeart/2005/8/layout/hierarchy6"/>
    <dgm:cxn modelId="{227801B9-686C-CE4D-8CCF-EE2D9D8B4389}" type="presParOf" srcId="{941F7B01-CB32-034E-8C19-E77A6D047EB9}" destId="{D83DC47F-8992-7240-AABB-5593FB74EBCE}" srcOrd="2" destOrd="0" presId="urn:microsoft.com/office/officeart/2005/8/layout/hierarchy6"/>
    <dgm:cxn modelId="{806781B2-73D2-C741-8A12-D9F7C7A822E0}" type="presParOf" srcId="{941F7B01-CB32-034E-8C19-E77A6D047EB9}" destId="{6D7BAE33-1933-1A44-BD50-5DDF19877C36}" srcOrd="3" destOrd="0" presId="urn:microsoft.com/office/officeart/2005/8/layout/hierarchy6"/>
    <dgm:cxn modelId="{9EDFD8BA-AB79-2840-9FAD-4902850869A2}" type="presParOf" srcId="{6D7BAE33-1933-1A44-BD50-5DDF19877C36}" destId="{E10281B8-574A-FD4A-A466-8FB45B5BFA05}" srcOrd="0" destOrd="0" presId="urn:microsoft.com/office/officeart/2005/8/layout/hierarchy6"/>
    <dgm:cxn modelId="{4EB52EB9-4572-EC40-82C5-962146561036}" type="presParOf" srcId="{6D7BAE33-1933-1A44-BD50-5DDF19877C36}" destId="{7F2B7C8C-4092-4A42-A57A-7C6A74E34EEA}" srcOrd="1" destOrd="0" presId="urn:microsoft.com/office/officeart/2005/8/layout/hierarchy6"/>
    <dgm:cxn modelId="{9F66FBA4-9A88-5D48-9AA0-FDAB4CD1454A}" type="presParOf" srcId="{BF910C58-F1E4-E04A-BE95-0203F4D46DFE}" destId="{EE50C198-ECBF-8A4D-8503-0DC373074A3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175D9-466C-FC42-9B9C-45BCB1DBB681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233DBD2D-5645-C646-9EBD-124E6E693FE5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Méthodes de compression basées  </a:t>
          </a:r>
          <a:r>
            <a:rPr lang="fr-FR" sz="1200" dirty="0" smtClean="0"/>
            <a:t>sur les arbres k2-trees</a:t>
          </a:r>
          <a:endParaRPr lang="fr-FR" sz="1200" dirty="0"/>
        </a:p>
      </dgm:t>
    </dgm:pt>
    <dgm:pt modelId="{F09E0E67-B25D-374D-B939-096E20FFC0E1}" type="sibTrans" cxnId="{F8B68903-FB24-C24A-A5A4-0D78B7AA1F43}">
      <dgm:prSet/>
      <dgm:spPr/>
      <dgm:t>
        <a:bodyPr/>
        <a:lstStyle/>
        <a:p>
          <a:endParaRPr lang="fr-FR" sz="1200"/>
        </a:p>
      </dgm:t>
    </dgm:pt>
    <dgm:pt modelId="{10D25740-8435-D449-A843-FD0FB2032792}" type="parTrans" cxnId="{F8B68903-FB24-C24A-A5A4-0D78B7AA1F43}">
      <dgm:prSet/>
      <dgm:spPr/>
      <dgm:t>
        <a:bodyPr/>
        <a:lstStyle/>
        <a:p>
          <a:endParaRPr lang="fr-FR" sz="1200"/>
        </a:p>
      </dgm:t>
    </dgm:pt>
    <dgm:pt modelId="{4D735AD4-1EED-7543-9D04-703DE2DC6662}" type="pres">
      <dgm:prSet presAssocID="{4FA175D9-466C-FC42-9B9C-45BCB1DBB68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03C500-B605-7D48-85C7-2F05EF84625D}" type="pres">
      <dgm:prSet presAssocID="{233DBD2D-5645-C646-9EBD-124E6E693FE5}" presName="root1" presStyleCnt="0"/>
      <dgm:spPr/>
    </dgm:pt>
    <dgm:pt modelId="{394DDC52-4E59-3A45-AFCF-21EBBD04A4D7}" type="pres">
      <dgm:prSet presAssocID="{233DBD2D-5645-C646-9EBD-124E6E693FE5}" presName="LevelOneTextNode" presStyleLbl="node0" presStyleIdx="0" presStyleCnt="1" custScaleX="297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1CC69D2-DDB3-3243-A98F-513406339998}" type="pres">
      <dgm:prSet presAssocID="{233DBD2D-5645-C646-9EBD-124E6E693FE5}" presName="level2hierChild" presStyleCnt="0"/>
      <dgm:spPr/>
    </dgm:pt>
  </dgm:ptLst>
  <dgm:cxnLst>
    <dgm:cxn modelId="{EC577BEA-6D4F-E54F-8F3D-FAEE5AEB9CE0}" type="presOf" srcId="{4FA175D9-466C-FC42-9B9C-45BCB1DBB681}" destId="{4D735AD4-1EED-7543-9D04-703DE2DC6662}" srcOrd="0" destOrd="0" presId="urn:microsoft.com/office/officeart/2008/layout/HorizontalMultiLevelHierarchy"/>
    <dgm:cxn modelId="{F8B68903-FB24-C24A-A5A4-0D78B7AA1F43}" srcId="{4FA175D9-466C-FC42-9B9C-45BCB1DBB681}" destId="{233DBD2D-5645-C646-9EBD-124E6E693FE5}" srcOrd="0" destOrd="0" parTransId="{10D25740-8435-D449-A843-FD0FB2032792}" sibTransId="{F09E0E67-B25D-374D-B939-096E20FFC0E1}"/>
    <dgm:cxn modelId="{721FA090-7776-A54F-8DA4-930E72866231}" type="presOf" srcId="{233DBD2D-5645-C646-9EBD-124E6E693FE5}" destId="{394DDC52-4E59-3A45-AFCF-21EBBD04A4D7}" srcOrd="0" destOrd="0" presId="urn:microsoft.com/office/officeart/2008/layout/HorizontalMultiLevelHierarchy"/>
    <dgm:cxn modelId="{BFC99634-4EAE-5043-87DB-FE5BA7246020}" type="presParOf" srcId="{4D735AD4-1EED-7543-9D04-703DE2DC6662}" destId="{B203C500-B605-7D48-85C7-2F05EF84625D}" srcOrd="0" destOrd="0" presId="urn:microsoft.com/office/officeart/2008/layout/HorizontalMultiLevelHierarchy"/>
    <dgm:cxn modelId="{D852E1D8-9BD7-5147-9ACC-F110C29557E1}" type="presParOf" srcId="{B203C500-B605-7D48-85C7-2F05EF84625D}" destId="{394DDC52-4E59-3A45-AFCF-21EBBD04A4D7}" srcOrd="0" destOrd="0" presId="urn:microsoft.com/office/officeart/2008/layout/HorizontalMultiLevelHierarchy"/>
    <dgm:cxn modelId="{9D05F73D-50D3-2844-8364-59CCCBA4B33E}" type="presParOf" srcId="{B203C500-B605-7D48-85C7-2F05EF84625D}" destId="{31CC69D2-DDB3-3243-A98F-5134063399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D0E37-DD6D-CB46-806B-E3D4EA68EFEA}">
      <dsp:nvSpPr>
        <dsp:cNvPr id="0" name=""/>
        <dsp:cNvSpPr/>
      </dsp:nvSpPr>
      <dsp:spPr>
        <a:xfrm>
          <a:off x="128792" y="242493"/>
          <a:ext cx="10751056" cy="274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Méthodes de compression basées sur l’extraction de Motifs</a:t>
          </a:r>
          <a:endParaRPr lang="fr-FR" sz="1200" kern="1200" dirty="0"/>
        </a:p>
      </dsp:txBody>
      <dsp:txXfrm>
        <a:off x="136818" y="250519"/>
        <a:ext cx="10735004" cy="257974"/>
      </dsp:txXfrm>
    </dsp:sp>
    <dsp:sp modelId="{6AE2D685-5C0E-8F48-BE17-F18DD679F00B}">
      <dsp:nvSpPr>
        <dsp:cNvPr id="0" name=""/>
        <dsp:cNvSpPr/>
      </dsp:nvSpPr>
      <dsp:spPr>
        <a:xfrm>
          <a:off x="2692957" y="516519"/>
          <a:ext cx="2811362" cy="141268"/>
        </a:xfrm>
        <a:custGeom>
          <a:avLst/>
          <a:gdLst/>
          <a:ahLst/>
          <a:cxnLst/>
          <a:rect l="0" t="0" r="0" b="0"/>
          <a:pathLst>
            <a:path>
              <a:moveTo>
                <a:pt x="2811362" y="0"/>
              </a:moveTo>
              <a:lnTo>
                <a:pt x="2811362" y="70634"/>
              </a:lnTo>
              <a:lnTo>
                <a:pt x="0" y="70634"/>
              </a:lnTo>
              <a:lnTo>
                <a:pt x="0" y="14126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99869-25AC-F446-AD5B-D3A43B3A2DD4}">
      <dsp:nvSpPr>
        <dsp:cNvPr id="0" name=""/>
        <dsp:cNvSpPr/>
      </dsp:nvSpPr>
      <dsp:spPr>
        <a:xfrm>
          <a:off x="119301" y="657788"/>
          <a:ext cx="5147312" cy="2567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Vocabulaire</a:t>
          </a:r>
          <a:endParaRPr lang="fr-FR" sz="1200" kern="1200" dirty="0"/>
        </a:p>
      </dsp:txBody>
      <dsp:txXfrm>
        <a:off x="126821" y="665308"/>
        <a:ext cx="5132272" cy="241702"/>
      </dsp:txXfrm>
    </dsp:sp>
    <dsp:sp modelId="{1E585202-9991-9948-87B0-9E6F7ABC670E}">
      <dsp:nvSpPr>
        <dsp:cNvPr id="0" name=""/>
        <dsp:cNvSpPr/>
      </dsp:nvSpPr>
      <dsp:spPr>
        <a:xfrm>
          <a:off x="1315663" y="914530"/>
          <a:ext cx="1377293" cy="222881"/>
        </a:xfrm>
        <a:custGeom>
          <a:avLst/>
          <a:gdLst/>
          <a:ahLst/>
          <a:cxnLst/>
          <a:rect l="0" t="0" r="0" b="0"/>
          <a:pathLst>
            <a:path>
              <a:moveTo>
                <a:pt x="1377293" y="0"/>
              </a:moveTo>
              <a:lnTo>
                <a:pt x="1377293" y="111440"/>
              </a:lnTo>
              <a:lnTo>
                <a:pt x="0" y="111440"/>
              </a:lnTo>
              <a:lnTo>
                <a:pt x="0" y="2228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32258-A341-D443-878F-11774E6B20B6}">
      <dsp:nvSpPr>
        <dsp:cNvPr id="0" name=""/>
        <dsp:cNvSpPr/>
      </dsp:nvSpPr>
      <dsp:spPr>
        <a:xfrm>
          <a:off x="134013" y="1137411"/>
          <a:ext cx="2363300" cy="262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Propriétés de la matrice d'adjacence</a:t>
          </a:r>
          <a:endParaRPr lang="fr-FR" sz="1200" kern="1200" dirty="0"/>
        </a:p>
      </dsp:txBody>
      <dsp:txXfrm>
        <a:off x="141710" y="1145108"/>
        <a:ext cx="2347906" cy="247406"/>
      </dsp:txXfrm>
    </dsp:sp>
    <dsp:sp modelId="{0F918A13-252C-274D-8721-B5960C9FE744}">
      <dsp:nvSpPr>
        <dsp:cNvPr id="0" name=""/>
        <dsp:cNvSpPr/>
      </dsp:nvSpPr>
      <dsp:spPr>
        <a:xfrm>
          <a:off x="2692957" y="914530"/>
          <a:ext cx="1333789" cy="22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73"/>
              </a:lnTo>
              <a:lnTo>
                <a:pt x="1333789" y="111873"/>
              </a:lnTo>
              <a:lnTo>
                <a:pt x="1333789" y="2237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546E7-37B1-6642-B537-6218F7EAD6EB}">
      <dsp:nvSpPr>
        <dsp:cNvPr id="0" name=""/>
        <dsp:cNvSpPr/>
      </dsp:nvSpPr>
      <dsp:spPr>
        <a:xfrm>
          <a:off x="2802745" y="1138277"/>
          <a:ext cx="2448002" cy="262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Méthodes de </a:t>
          </a:r>
          <a:r>
            <a:rPr lang="fr-FR" sz="1200" kern="1200" dirty="0" err="1" smtClean="0"/>
            <a:t>clustering</a:t>
          </a:r>
          <a:endParaRPr lang="fr-FR" sz="1200" kern="1200" dirty="0"/>
        </a:p>
      </dsp:txBody>
      <dsp:txXfrm>
        <a:off x="2810442" y="1145974"/>
        <a:ext cx="2432608" cy="247406"/>
      </dsp:txXfrm>
    </dsp:sp>
    <dsp:sp modelId="{84C849D4-8D00-6140-BE01-D6B56F3FC2A1}">
      <dsp:nvSpPr>
        <dsp:cNvPr id="0" name=""/>
        <dsp:cNvSpPr/>
      </dsp:nvSpPr>
      <dsp:spPr>
        <a:xfrm>
          <a:off x="5504320" y="516519"/>
          <a:ext cx="2606375" cy="13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768"/>
              </a:lnTo>
              <a:lnTo>
                <a:pt x="2606375" y="68768"/>
              </a:lnTo>
              <a:lnTo>
                <a:pt x="2606375" y="13753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2BC4C-4354-E049-B3CC-1B187E727CBA}">
      <dsp:nvSpPr>
        <dsp:cNvPr id="0" name=""/>
        <dsp:cNvSpPr/>
      </dsp:nvSpPr>
      <dsp:spPr>
        <a:xfrm>
          <a:off x="5341183" y="654057"/>
          <a:ext cx="5539025" cy="2723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Agrégation</a:t>
          </a:r>
          <a:endParaRPr lang="fr-FR" sz="1200" kern="1200" dirty="0"/>
        </a:p>
      </dsp:txBody>
      <dsp:txXfrm>
        <a:off x="5349161" y="662035"/>
        <a:ext cx="5523069" cy="256440"/>
      </dsp:txXfrm>
    </dsp:sp>
    <dsp:sp modelId="{98AE4800-255A-CC46-81D4-1FE846AFEF4E}">
      <dsp:nvSpPr>
        <dsp:cNvPr id="0" name=""/>
        <dsp:cNvSpPr/>
      </dsp:nvSpPr>
      <dsp:spPr>
        <a:xfrm>
          <a:off x="6740249" y="926454"/>
          <a:ext cx="1370446" cy="216063"/>
        </a:xfrm>
        <a:custGeom>
          <a:avLst/>
          <a:gdLst/>
          <a:ahLst/>
          <a:cxnLst/>
          <a:rect l="0" t="0" r="0" b="0"/>
          <a:pathLst>
            <a:path>
              <a:moveTo>
                <a:pt x="1370446" y="0"/>
              </a:moveTo>
              <a:lnTo>
                <a:pt x="1370446" y="108031"/>
              </a:lnTo>
              <a:lnTo>
                <a:pt x="0" y="108031"/>
              </a:lnTo>
              <a:lnTo>
                <a:pt x="0" y="2160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07536-54CD-444A-A3B3-573696D04A52}">
      <dsp:nvSpPr>
        <dsp:cNvPr id="0" name=""/>
        <dsp:cNvSpPr/>
      </dsp:nvSpPr>
      <dsp:spPr>
        <a:xfrm>
          <a:off x="5353014" y="1142517"/>
          <a:ext cx="2774470" cy="262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Des nœuds des motifs</a:t>
          </a:r>
          <a:endParaRPr lang="fr-FR" sz="1200" kern="1200" dirty="0"/>
        </a:p>
      </dsp:txBody>
      <dsp:txXfrm>
        <a:off x="5360711" y="1150214"/>
        <a:ext cx="2759076" cy="247406"/>
      </dsp:txXfrm>
    </dsp:sp>
    <dsp:sp modelId="{D83DC47F-8992-7240-AABB-5593FB74EBCE}">
      <dsp:nvSpPr>
        <dsp:cNvPr id="0" name=""/>
        <dsp:cNvSpPr/>
      </dsp:nvSpPr>
      <dsp:spPr>
        <a:xfrm>
          <a:off x="8110696" y="926454"/>
          <a:ext cx="1482163" cy="20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73"/>
              </a:lnTo>
              <a:lnTo>
                <a:pt x="1482163" y="103173"/>
              </a:lnTo>
              <a:lnTo>
                <a:pt x="1482163" y="2063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281B8-574A-FD4A-A466-8FB45B5BFA05}">
      <dsp:nvSpPr>
        <dsp:cNvPr id="0" name=""/>
        <dsp:cNvSpPr/>
      </dsp:nvSpPr>
      <dsp:spPr>
        <a:xfrm>
          <a:off x="8310872" y="1132801"/>
          <a:ext cx="2563974" cy="262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Des liens des motifs</a:t>
          </a:r>
          <a:endParaRPr lang="fr-FR" sz="1200" kern="1200" dirty="0"/>
        </a:p>
      </dsp:txBody>
      <dsp:txXfrm>
        <a:off x="8318569" y="1140498"/>
        <a:ext cx="2548580" cy="24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DDC52-4E59-3A45-AFCF-21EBBD04A4D7}">
      <dsp:nvSpPr>
        <dsp:cNvPr id="0" name=""/>
        <dsp:cNvSpPr/>
      </dsp:nvSpPr>
      <dsp:spPr>
        <a:xfrm rot="16200000">
          <a:off x="2988722" y="2331913"/>
          <a:ext cx="4942805" cy="27897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Méthodes de compression basées  </a:t>
          </a:r>
          <a:r>
            <a:rPr lang="fr-FR" sz="1200" kern="1200" dirty="0" smtClean="0"/>
            <a:t>sur les arbres k2-trees</a:t>
          </a:r>
          <a:endParaRPr lang="fr-FR" sz="1200" kern="1200" dirty="0"/>
        </a:p>
      </dsp:txBody>
      <dsp:txXfrm>
        <a:off x="2988722" y="2331913"/>
        <a:ext cx="4942805" cy="278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1FA1-C348-FC47-B52B-56CB588C49A8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98CE-B989-454F-B59F-5B8F621B0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1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3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3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6BED-0F7D-664D-B329-5122EAE773E5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02250"/>
              </p:ext>
            </p:extLst>
          </p:nvPr>
        </p:nvGraphicFramePr>
        <p:xfrm>
          <a:off x="10158246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65522"/>
              </p:ext>
            </p:extLst>
          </p:nvPr>
        </p:nvGraphicFramePr>
        <p:xfrm>
          <a:off x="8734095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1141"/>
              </p:ext>
            </p:extLst>
          </p:nvPr>
        </p:nvGraphicFramePr>
        <p:xfrm>
          <a:off x="7309944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88821"/>
              </p:ext>
            </p:extLst>
          </p:nvPr>
        </p:nvGraphicFramePr>
        <p:xfrm>
          <a:off x="5612521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39698"/>
              </p:ext>
            </p:extLst>
          </p:nvPr>
        </p:nvGraphicFramePr>
        <p:xfrm>
          <a:off x="4188370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23175"/>
              </p:ext>
            </p:extLst>
          </p:nvPr>
        </p:nvGraphicFramePr>
        <p:xfrm>
          <a:off x="2764219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919539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111 100 100 001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010 100 010 111 0 0 1 0 1 0 0 0 0 0 1  0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525396" y="246993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79224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111 111 111 001 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011 111 011 100 000 000 111 000 111 000 000 000 000 000 001 000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85082" y="245942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11062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 = 0	         t = 1		  t = 2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693557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 = 0	         t = 1		  t = 2 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226674" y="3457907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60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019383" y="3461585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36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940921" y="2622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Initiale 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392040" y="-15032"/>
            <a:ext cx="23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de Différence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87630" y="2654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2219434" y="69227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fr-F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991" y="74499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1600352" y="38499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9" name="Connecteur en arc 8"/>
          <p:cNvCxnSpPr>
            <a:stCxn id="4" idx="4"/>
            <a:endCxn id="6" idx="2"/>
          </p:cNvCxnSpPr>
          <p:nvPr/>
        </p:nvCxnSpPr>
        <p:spPr>
          <a:xfrm rot="16200000" flipH="1">
            <a:off x="511017" y="582021"/>
            <a:ext cx="299587" cy="3863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rc 9"/>
          <p:cNvCxnSpPr>
            <a:stCxn id="6" idx="1"/>
            <a:endCxn id="4" idx="6"/>
          </p:cNvCxnSpPr>
          <p:nvPr/>
        </p:nvCxnSpPr>
        <p:spPr>
          <a:xfrm rot="16200000" flipV="1">
            <a:off x="601017" y="492022"/>
            <a:ext cx="352308" cy="2590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7" idx="2"/>
            <a:endCxn id="6" idx="7"/>
          </p:cNvCxnSpPr>
          <p:nvPr/>
        </p:nvCxnSpPr>
        <p:spPr>
          <a:xfrm rot="10800000" flipV="1">
            <a:off x="1161270" y="564995"/>
            <a:ext cx="439082" cy="232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6" idx="6"/>
            <a:endCxn id="7" idx="3"/>
          </p:cNvCxnSpPr>
          <p:nvPr/>
        </p:nvCxnSpPr>
        <p:spPr>
          <a:xfrm flipV="1">
            <a:off x="1213991" y="692275"/>
            <a:ext cx="439082" cy="232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7" idx="6"/>
            <a:endCxn id="5" idx="0"/>
          </p:cNvCxnSpPr>
          <p:nvPr/>
        </p:nvCxnSpPr>
        <p:spPr>
          <a:xfrm>
            <a:off x="1960352" y="564996"/>
            <a:ext cx="439082" cy="1272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5" idx="2"/>
            <a:endCxn id="7" idx="5"/>
          </p:cNvCxnSpPr>
          <p:nvPr/>
        </p:nvCxnSpPr>
        <p:spPr>
          <a:xfrm rot="10800000">
            <a:off x="1907632" y="692275"/>
            <a:ext cx="311803" cy="180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stCxn id="5" idx="5"/>
            <a:endCxn id="5" idx="6"/>
          </p:cNvCxnSpPr>
          <p:nvPr/>
        </p:nvCxnSpPr>
        <p:spPr>
          <a:xfrm rot="5400000" flipH="1" flipV="1">
            <a:off x="2489433" y="909554"/>
            <a:ext cx="127279" cy="52721"/>
          </a:xfrm>
          <a:prstGeom prst="curvedConnector4">
            <a:avLst>
              <a:gd name="adj1" fmla="val -55873"/>
              <a:gd name="adj2" fmla="val 3541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7" idx="0"/>
            <a:endCxn id="7" idx="1"/>
          </p:cNvCxnSpPr>
          <p:nvPr/>
        </p:nvCxnSpPr>
        <p:spPr>
          <a:xfrm rot="16200000" flipH="1" flipV="1">
            <a:off x="1690352" y="347716"/>
            <a:ext cx="52721" cy="127279"/>
          </a:xfrm>
          <a:prstGeom prst="curvedConnector3">
            <a:avLst>
              <a:gd name="adj1" fmla="val -2342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eau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52648"/>
              </p:ext>
            </p:extLst>
          </p:nvPr>
        </p:nvGraphicFramePr>
        <p:xfrm>
          <a:off x="524408" y="1350292"/>
          <a:ext cx="1822305" cy="1413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100"/>
                <a:gridCol w="1359205"/>
              </a:tblGrid>
              <a:tr h="278817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Liste d’adjacence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9429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S1={1,</a:t>
                      </a:r>
                      <a:r>
                        <a:rPr lang="fr-FR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5224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S2={3}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272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S3={2, 4} 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37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S4={1,</a:t>
                      </a:r>
                      <a:r>
                        <a:rPr lang="fr-FR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3, 4}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17964"/>
              </p:ext>
            </p:extLst>
          </p:nvPr>
        </p:nvGraphicFramePr>
        <p:xfrm>
          <a:off x="505516" y="3113433"/>
          <a:ext cx="180048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324"/>
                <a:gridCol w="360324"/>
                <a:gridCol w="360324"/>
                <a:gridCol w="359757"/>
                <a:gridCol w="359757"/>
              </a:tblGrid>
              <a:tr h="341330">
                <a:tc>
                  <a:txBody>
                    <a:bodyPr/>
                    <a:lstStyle/>
                    <a:p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au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96878"/>
              </p:ext>
            </p:extLst>
          </p:nvPr>
        </p:nvGraphicFramePr>
        <p:xfrm>
          <a:off x="2337532" y="3114969"/>
          <a:ext cx="719514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57"/>
                <a:gridCol w="359757"/>
              </a:tblGrid>
              <a:tr h="345951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au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76225"/>
              </p:ext>
            </p:extLst>
          </p:nvPr>
        </p:nvGraphicFramePr>
        <p:xfrm>
          <a:off x="3363824" y="736307"/>
          <a:ext cx="3269192" cy="420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690"/>
                <a:gridCol w="432254"/>
                <a:gridCol w="440020"/>
                <a:gridCol w="442849"/>
                <a:gridCol w="451944"/>
                <a:gridCol w="441435"/>
              </a:tblGrid>
              <a:tr h="365635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5704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initialisation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043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algn="ctr"/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02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03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04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1" name="ZoneTexte 90"/>
          <p:cNvSpPr txBox="1"/>
          <p:nvPr/>
        </p:nvSpPr>
        <p:spPr>
          <a:xfrm>
            <a:off x="337004" y="4967911"/>
            <a:ext cx="206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Matrice Caractéristique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243449" y="4967911"/>
            <a:ext cx="3509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Étape de calcul </a:t>
            </a:r>
            <a:r>
              <a:rPr lang="fr-FR" sz="1400" smtClean="0">
                <a:latin typeface="Times New Roman" charset="0"/>
                <a:ea typeface="Times New Roman" charset="0"/>
                <a:cs typeface="Times New Roman" charset="0"/>
              </a:rPr>
              <a:t>de la Matrice </a:t>
            </a:r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des Signatures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14300"/>
            <a:ext cx="116967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9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0040378"/>
              </p:ext>
            </p:extLst>
          </p:nvPr>
        </p:nvGraphicFramePr>
        <p:xfrm>
          <a:off x="1061965" y="-84084"/>
          <a:ext cx="10920250" cy="163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5733484"/>
              </p:ext>
            </p:extLst>
          </p:nvPr>
        </p:nvGraphicFramePr>
        <p:xfrm>
          <a:off x="-4668275" y="1489524"/>
          <a:ext cx="10920250" cy="494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Rectangle à coins arrondis 9"/>
          <p:cNvSpPr/>
          <p:nvPr/>
        </p:nvSpPr>
        <p:spPr>
          <a:xfrm>
            <a:off x="9412224" y="1489524"/>
            <a:ext cx="2487168" cy="4167564"/>
          </a:xfrm>
          <a:prstGeom prst="roundRect">
            <a:avLst>
              <a:gd name="adj" fmla="val 4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DSM </a:t>
            </a:r>
            <a:r>
              <a:rPr lang="fr-FR" dirty="0"/>
              <a:t>(</a:t>
            </a:r>
            <a:r>
              <a:rPr lang="fr-FR" dirty="0" err="1"/>
              <a:t>Hernández</a:t>
            </a:r>
            <a:r>
              <a:rPr lang="fr-FR" dirty="0"/>
              <a:t> and Navarro, 2014). </a:t>
            </a:r>
            <a:endParaRPr lang="fr-FR" dirty="0"/>
          </a:p>
          <a:p>
            <a:pPr marL="285750" indent="-285750" algn="ctr">
              <a:buFontTx/>
              <a:buChar char="-"/>
            </a:pPr>
            <a:endParaRPr lang="fr-FR" dirty="0" smtClean="0"/>
          </a:p>
        </p:txBody>
      </p:sp>
      <p:sp>
        <p:nvSpPr>
          <p:cNvPr id="11" name="Rectangle à coins arrondis 10"/>
          <p:cNvSpPr/>
          <p:nvPr/>
        </p:nvSpPr>
        <p:spPr>
          <a:xfrm>
            <a:off x="3806219" y="1641924"/>
            <a:ext cx="2487168" cy="4167564"/>
          </a:xfrm>
          <a:prstGeom prst="roundRect">
            <a:avLst>
              <a:gd name="adj" fmla="val 4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err="1" smtClean="0"/>
              <a:t>VoG</a:t>
            </a:r>
            <a:endParaRPr lang="fr-FR" dirty="0" smtClean="0"/>
          </a:p>
          <a:p>
            <a:pPr marL="285750" indent="-285750" algn="ctr">
              <a:buFontTx/>
              <a:buChar char="-"/>
            </a:pPr>
            <a:r>
              <a:rPr lang="fr-FR" dirty="0" err="1" smtClean="0"/>
              <a:t>VoG-Overlapp</a:t>
            </a:r>
            <a:endParaRPr lang="fr-FR" dirty="0" smtClean="0"/>
          </a:p>
          <a:p>
            <a:pPr marL="285750" indent="-285750" algn="ctr">
              <a:buFontTx/>
              <a:buChar char="-"/>
            </a:pPr>
            <a:r>
              <a:rPr lang="fr-FR" dirty="0" err="1" smtClean="0"/>
              <a:t>TimeCrunch</a:t>
            </a:r>
            <a:endParaRPr lang="fr-FR" dirty="0" smtClean="0"/>
          </a:p>
          <a:p>
            <a:pPr marL="285750" indent="-285750" algn="ctr">
              <a:buFontTx/>
              <a:buChar char="-"/>
            </a:pPr>
            <a:r>
              <a:rPr lang="fr-FR" dirty="0" err="1" smtClean="0"/>
              <a:t>CanDenSE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10314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361</Words>
  <Application>Microsoft Macintosh PowerPoint</Application>
  <PresentationFormat>Grand écran</PresentationFormat>
  <Paragraphs>237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Symbol</vt:lpstr>
      <vt:lpstr>Times New Roman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BOUSBIAT HAFSA</dc:creator>
  <cp:lastModifiedBy>BOUSBIAT HAFSA</cp:lastModifiedBy>
  <cp:revision>19</cp:revision>
  <dcterms:created xsi:type="dcterms:W3CDTF">2019-03-22T16:43:08Z</dcterms:created>
  <dcterms:modified xsi:type="dcterms:W3CDTF">2019-04-12T10:44:39Z</dcterms:modified>
</cp:coreProperties>
</file>