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60"/>
  </p:normalViewPr>
  <p:slideViewPr>
    <p:cSldViewPr snapToGrid="0">
      <p:cViewPr>
        <p:scale>
          <a:sx n="91" d="100"/>
          <a:sy n="91" d="100"/>
        </p:scale>
        <p:origin x="-4960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6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9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4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21" Type="http://schemas.openxmlformats.org/officeDocument/2006/relationships/image" Target="../media/image69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49.png"/><Relationship Id="rId55" Type="http://schemas.openxmlformats.org/officeDocument/2006/relationships/image" Target="../media/image101.png"/><Relationship Id="rId63" Type="http://schemas.openxmlformats.org/officeDocument/2006/relationships/image" Target="../media/image109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9" Type="http://schemas.openxmlformats.org/officeDocument/2006/relationships/image" Target="../media/image76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66" Type="http://schemas.openxmlformats.org/officeDocument/2006/relationships/image" Target="../media/image112.png"/><Relationship Id="rId5" Type="http://schemas.openxmlformats.org/officeDocument/2006/relationships/image" Target="../media/image53.png"/><Relationship Id="rId61" Type="http://schemas.openxmlformats.org/officeDocument/2006/relationships/image" Target="../media/image107.png"/><Relationship Id="rId19" Type="http://schemas.openxmlformats.org/officeDocument/2006/relationships/image" Target="../media/image6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2.png"/><Relationship Id="rId64" Type="http://schemas.openxmlformats.org/officeDocument/2006/relationships/image" Target="../media/image110.png"/><Relationship Id="rId8" Type="http://schemas.openxmlformats.org/officeDocument/2006/relationships/image" Target="../media/image56.png"/><Relationship Id="rId51" Type="http://schemas.openxmlformats.org/officeDocument/2006/relationships/image" Target="../media/image97.png"/><Relationship Id="rId3" Type="http://schemas.openxmlformats.org/officeDocument/2006/relationships/image" Target="../media/image5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5.png"/><Relationship Id="rId67" Type="http://schemas.openxmlformats.org/officeDocument/2006/relationships/image" Target="../media/image113.png"/><Relationship Id="rId20" Type="http://schemas.openxmlformats.org/officeDocument/2006/relationships/image" Target="../media/image68.png"/><Relationship Id="rId41" Type="http://schemas.openxmlformats.org/officeDocument/2006/relationships/image" Target="../media/image88.png"/><Relationship Id="rId54" Type="http://schemas.openxmlformats.org/officeDocument/2006/relationships/image" Target="../media/image10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31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3.png"/><Relationship Id="rId10" Type="http://schemas.openxmlformats.org/officeDocument/2006/relationships/image" Target="../media/image58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15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106897" r="-12903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106897" r="-106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206897" r="-12903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206897" r="-106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306897" r="-12903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306897" r="-106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103333" r="-68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103333" r="-12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210345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20797593" y="870255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18981159" y="1756401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22234819" y="1732002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19538788" y="3152701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21911434" y="3314934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9862169" y="1405273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304545" y="238321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19583360" y="222443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2245970" y="2358819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16433710" y="1237450"/>
            <a:ext cx="4146363" cy="601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15744807" y="3525957"/>
            <a:ext cx="3559736" cy="75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17078072" y="3152703"/>
            <a:ext cx="2226473" cy="21345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16838722" y="42228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13589342" y="3834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20193408" y="46279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18675084" y="383460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18127555" y="4727248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3226" r="-86956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3226" r="-71632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226" r="-63125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3226" r="-506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3226" r="-427083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3226" r="-26607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3226" r="-2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3226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103226" r="-8695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103226" r="-7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3226" r="-6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103226" r="-506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103226" r="-427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103226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1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1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/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blipFill>
                <a:blip r:embed="rId15"/>
                <a:stretch>
                  <a:fillRect l="-154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20851904" y="4255593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25781336" y="2484036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27443543" y="2484036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26600568" y="3856016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6104720" y="3110848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7154258" y="3110848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23907577" y="140527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25849345" y="94472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24344234" y="525893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25887380" y="48863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30454046" y="4116806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226" r="-3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226" r="-2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226" r="-1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226" r="-204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103226" r="-3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103226" r="-2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103226" r="-1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103226" r="-204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203226" r="-4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203226" r="-3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203226" r="-2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203226" r="-1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203226" r="-2041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03226" r="-4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03226" r="-3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03226" r="-2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03226" r="-1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0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403226" r="-4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403226" r="-3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403226" r="-2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403226" r="-1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4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/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blipFill>
                <a:blip r:embed="rId20"/>
                <a:stretch>
                  <a:fillRect l="-206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31615472" y="123082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30431549" y="127087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30989178" y="266717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484495" y="185763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0754935" y="189769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293A544B-DE4A-6443-49BE-189AA9A5C746}"/>
              </a:ext>
            </a:extLst>
          </p:cNvPr>
          <p:cNvSpPr txBox="1"/>
          <p:nvPr/>
        </p:nvSpPr>
        <p:spPr>
          <a:xfrm>
            <a:off x="34151237" y="58119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30177413" y="521152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36202641" y="1207938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35018718" y="1247989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35576347" y="2644289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6071664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5342104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blipFill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38397252" y="1207938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37213329" y="1247989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37770958" y="2644289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8266275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7536715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33970864" y="1189899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32786941" y="1229950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33344570" y="2626250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3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33839887" y="181671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3110327" y="185676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32235910" y="3712570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21301455" y="42342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32689576" y="369132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B9F8D3F-2220-989F-FD6B-7FC5B2882281}"/>
              </a:ext>
            </a:extLst>
          </p:cNvPr>
          <p:cNvSpPr txBox="1"/>
          <p:nvPr/>
        </p:nvSpPr>
        <p:spPr>
          <a:xfrm>
            <a:off x="11555811" y="185509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774A12A-9511-ADC3-BE1A-CFD9C6B4115B}"/>
              </a:ext>
            </a:extLst>
          </p:cNvPr>
          <p:cNvSpPr txBox="1"/>
          <p:nvPr/>
        </p:nvSpPr>
        <p:spPr>
          <a:xfrm>
            <a:off x="11536188" y="32604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B694DE3-E361-C82A-4950-9203D6F60BF5}"/>
              </a:ext>
            </a:extLst>
          </p:cNvPr>
          <p:cNvSpPr txBox="1"/>
          <p:nvPr/>
        </p:nvSpPr>
        <p:spPr>
          <a:xfrm>
            <a:off x="11559710" y="5113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1FE9ED7D-5314-7A4F-03BF-2D2465AEAD03}"/>
              </a:ext>
            </a:extLst>
          </p:cNvPr>
          <p:cNvSpPr/>
          <p:nvPr/>
        </p:nvSpPr>
        <p:spPr>
          <a:xfrm rot="5400000">
            <a:off x="32373529" y="7042853"/>
            <a:ext cx="46084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/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blipFill>
                <a:blip r:embed="rId42"/>
                <a:stretch>
                  <a:fillRect l="-868" t="-937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93103" r="-1387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193103" r="-13877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293103" r="-13877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393103" r="-13877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06897" r="-8360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206897" r="-8360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306897" r="-83607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4C73FC33-CF62-5AAB-F32E-1FE3D7E26FE0}"/>
              </a:ext>
            </a:extLst>
          </p:cNvPr>
          <p:cNvSpPr txBox="1"/>
          <p:nvPr/>
        </p:nvSpPr>
        <p:spPr>
          <a:xfrm>
            <a:off x="35808942" y="87073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F5367CAA-4707-DD39-D3EA-30B0A6A04B0D}"/>
              </a:ext>
            </a:extLst>
          </p:cNvPr>
          <p:cNvSpPr/>
          <p:nvPr/>
        </p:nvSpPr>
        <p:spPr>
          <a:xfrm>
            <a:off x="34336181" y="8337986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8F9ABE7-807B-9A15-51FE-58688ABFD8CE}"/>
              </a:ext>
            </a:extLst>
          </p:cNvPr>
          <p:cNvSpPr txBox="1"/>
          <p:nvPr/>
        </p:nvSpPr>
        <p:spPr>
          <a:xfrm>
            <a:off x="35411398" y="79686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96429" r="-485714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96429" r="-116456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189655" r="-48571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189655" r="-11645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289655" r="-48571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289655" r="-11645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389655" r="-48571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389655" r="-11645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4ABE72A6-19DF-66F0-5425-06E848CC1CE1}"/>
              </a:ext>
            </a:extLst>
          </p:cNvPr>
          <p:cNvSpPr/>
          <p:nvPr/>
        </p:nvSpPr>
        <p:spPr>
          <a:xfrm rot="16200000">
            <a:off x="40080869" y="68748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7AD2D67-BF33-44B6-6E02-08220653B4BA}"/>
              </a:ext>
            </a:extLst>
          </p:cNvPr>
          <p:cNvSpPr txBox="1"/>
          <p:nvPr/>
        </p:nvSpPr>
        <p:spPr>
          <a:xfrm>
            <a:off x="40742705" y="69625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61232A8F-FA01-FAAB-5855-F88DA86D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1422"/>
              </p:ext>
            </p:extLst>
          </p:nvPr>
        </p:nvGraphicFramePr>
        <p:xfrm>
          <a:off x="39541752" y="4326817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388C2D48-7F6E-66C7-2525-80EA001C34A8}"/>
              </a:ext>
            </a:extLst>
          </p:cNvPr>
          <p:cNvSpPr/>
          <p:nvPr/>
        </p:nvSpPr>
        <p:spPr>
          <a:xfrm rot="16200000">
            <a:off x="40082439" y="5277441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9F55C-FED6-A5F9-7D28-E87EBF6D1278}"/>
              </a:ext>
            </a:extLst>
          </p:cNvPr>
          <p:cNvSpPr txBox="1"/>
          <p:nvPr/>
        </p:nvSpPr>
        <p:spPr>
          <a:xfrm>
            <a:off x="40862564" y="53459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380ABA1B-0935-4E27-981F-6546DFC34D1B}"/>
              </a:ext>
            </a:extLst>
          </p:cNvPr>
          <p:cNvSpPr txBox="1"/>
          <p:nvPr/>
        </p:nvSpPr>
        <p:spPr>
          <a:xfrm>
            <a:off x="4706482" y="9546557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pic>
        <p:nvPicPr>
          <p:cNvPr id="254" name="图片 253">
            <a:extLst>
              <a:ext uri="{FF2B5EF4-FFF2-40B4-BE49-F238E27FC236}">
                <a16:creationId xmlns:a16="http://schemas.microsoft.com/office/drawing/2014/main" id="{2750B431-B48B-DE79-56B6-CF46AD3A409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292283" y="8606613"/>
            <a:ext cx="7747000" cy="40513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A80F3936-D637-385D-448B-DDC61BA81C0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9230748" y="7942573"/>
            <a:ext cx="5679690" cy="5655725"/>
          </a:xfrm>
          <a:prstGeom prst="rect">
            <a:avLst/>
          </a:prstGeom>
        </p:spPr>
      </p:pic>
      <p:sp>
        <p:nvSpPr>
          <p:cNvPr id="256" name="文本框 255">
            <a:extLst>
              <a:ext uri="{FF2B5EF4-FFF2-40B4-BE49-F238E27FC236}">
                <a16:creationId xmlns:a16="http://schemas.microsoft.com/office/drawing/2014/main" id="{D31BAAF5-B839-2A50-7EA6-82FA2E915A0C}"/>
              </a:ext>
            </a:extLst>
          </p:cNvPr>
          <p:cNvSpPr txBox="1"/>
          <p:nvPr/>
        </p:nvSpPr>
        <p:spPr>
          <a:xfrm>
            <a:off x="17277944" y="6828657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85E0A5C-6522-2BF1-4943-49027A17D7E4}"/>
              </a:ext>
            </a:extLst>
          </p:cNvPr>
          <p:cNvSpPr/>
          <p:nvPr/>
        </p:nvSpPr>
        <p:spPr>
          <a:xfrm>
            <a:off x="2231744" y="968061"/>
            <a:ext cx="7249737" cy="8255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59" name="图片 258">
            <a:extLst>
              <a:ext uri="{FF2B5EF4-FFF2-40B4-BE49-F238E27FC236}">
                <a16:creationId xmlns:a16="http://schemas.microsoft.com/office/drawing/2014/main" id="{F7D7C3A7-1596-12BF-5CB7-3AE2551BE6B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375053" y="1137164"/>
            <a:ext cx="5045761" cy="2844267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2863CE6A-10B1-5B35-0DDB-6A17256B129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371471" y="4169422"/>
            <a:ext cx="6843051" cy="47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2431-75F6-6A1E-3913-88C31DB5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08E6A36F-1DCB-30A3-8EB8-BEEDE4C8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256" y="8992484"/>
            <a:ext cx="4653401" cy="5354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106897" r="-105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206897" r="-105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306897" r="-105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110345" r="-6829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110345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210345" r="-6829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402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58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66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402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58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66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402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58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66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402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58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946E1A-C367-8028-5902-C0AE1B54432C}"/>
              </a:ext>
            </a:extLst>
          </p:cNvPr>
          <p:cNvGrpSpPr/>
          <p:nvPr/>
        </p:nvGrpSpPr>
        <p:grpSpPr>
          <a:xfrm>
            <a:off x="18776768" y="903030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AACAB9-16F5-F640-4B99-FC4D71C22C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00EA4B-A23A-35C8-DF39-2DE1F1FF5BC9}"/>
              </a:ext>
            </a:extLst>
          </p:cNvPr>
          <p:cNvGrpSpPr/>
          <p:nvPr/>
        </p:nvGrpSpPr>
        <p:grpSpPr>
          <a:xfrm>
            <a:off x="16980156" y="2048237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48F4939-03EB-E196-702E-B622D9AB52D9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B55374-3E0B-EBFA-AADD-8BEC9E61DDD4}"/>
              </a:ext>
            </a:extLst>
          </p:cNvPr>
          <p:cNvGrpSpPr/>
          <p:nvPr/>
        </p:nvGrpSpPr>
        <p:grpSpPr>
          <a:xfrm>
            <a:off x="20233816" y="2023838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BA0211-AAA6-B0A9-6C26-8A952E2D14AC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8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AEF4B5-1A32-3D11-B493-090AEB5E5974}"/>
              </a:ext>
            </a:extLst>
          </p:cNvPr>
          <p:cNvGrpSpPr/>
          <p:nvPr/>
        </p:nvGrpSpPr>
        <p:grpSpPr>
          <a:xfrm>
            <a:off x="17537785" y="3444537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A55B3D-934C-2997-019F-4CBA7C5D16E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9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BD26B6F-27F2-649F-4A00-D0C909E10E09}"/>
              </a:ext>
            </a:extLst>
          </p:cNvPr>
          <p:cNvGrpSpPr/>
          <p:nvPr/>
        </p:nvGrpSpPr>
        <p:grpSpPr>
          <a:xfrm>
            <a:off x="19910431" y="3606770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1CC99F9-A7DF-5C18-4710-44CCD81A118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10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C1C77A-5883-62AE-33B8-1E65662DBBC8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flipH="1">
            <a:off x="17861171" y="1529842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/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FB9B75E-B8A1-187A-5B67-6515164C0FA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7303542" y="2675054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45A3186-D7E5-D20F-2FFD-FD5B1D8AD6D3}"/>
              </a:ext>
            </a:extLst>
          </p:cNvPr>
          <p:cNvCxnSpPr>
            <a:cxnSpLocks/>
          </p:cNvCxnSpPr>
          <p:nvPr/>
        </p:nvCxnSpPr>
        <p:spPr>
          <a:xfrm>
            <a:off x="17582357" y="2516267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26C32DE-FF38-9A48-1FBE-733CE3FA5318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0244967" y="2650655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/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/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/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AE75F92-D26F-3CD9-2C7E-6F1FBBB3B79D}"/>
              </a:ext>
            </a:extLst>
          </p:cNvPr>
          <p:cNvCxnSpPr>
            <a:cxnSpLocks/>
          </p:cNvCxnSpPr>
          <p:nvPr/>
        </p:nvCxnSpPr>
        <p:spPr>
          <a:xfrm flipV="1">
            <a:off x="14483221" y="1282749"/>
            <a:ext cx="4004832" cy="527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48A4029-14E8-F60A-B88A-EBFD2430E451}"/>
              </a:ext>
            </a:extLst>
          </p:cNvPr>
          <p:cNvCxnSpPr>
            <a:cxnSpLocks/>
          </p:cNvCxnSpPr>
          <p:nvPr/>
        </p:nvCxnSpPr>
        <p:spPr>
          <a:xfrm>
            <a:off x="13608537" y="3604202"/>
            <a:ext cx="3695003" cy="2893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B6D0C4A-AAF5-BCA3-EF93-4B131E33C1B5}"/>
              </a:ext>
            </a:extLst>
          </p:cNvPr>
          <p:cNvCxnSpPr>
            <a:cxnSpLocks/>
          </p:cNvCxnSpPr>
          <p:nvPr/>
        </p:nvCxnSpPr>
        <p:spPr>
          <a:xfrm flipV="1">
            <a:off x="14964399" y="3444539"/>
            <a:ext cx="2339143" cy="17868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AB12905-A1EC-8D5E-C636-DA8D20216B1C}"/>
              </a:ext>
            </a:extLst>
          </p:cNvPr>
          <p:cNvSpPr txBox="1"/>
          <p:nvPr/>
        </p:nvSpPr>
        <p:spPr>
          <a:xfrm>
            <a:off x="14848970" y="53047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39786C7-8918-95D9-8338-AAAC0C4C5641}"/>
              </a:ext>
            </a:extLst>
          </p:cNvPr>
          <p:cNvSpPr txBox="1"/>
          <p:nvPr/>
        </p:nvSpPr>
        <p:spPr>
          <a:xfrm>
            <a:off x="11618424" y="5304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305792B-5096-B3D0-AE77-150317A7DB98}"/>
              </a:ext>
            </a:extLst>
          </p:cNvPr>
          <p:cNvSpPr txBox="1"/>
          <p:nvPr/>
        </p:nvSpPr>
        <p:spPr>
          <a:xfrm>
            <a:off x="18189528" y="51686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r="-130540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r="-110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r="-103589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r="-9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r="-8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r="-62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r="-61538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r="-47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r="-40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r="-2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r="-2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r="-256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03226" r="-13054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t="-103226" r="-110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t="-103226" r="-10358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t="-103226" r="-9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t="-103226" r="-8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t="-103226" r="-62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t="-103226" r="-6153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t="-103226" r="-4714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t="-103226" r="-40769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t="-103226" r="-29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t="-103226" r="-2051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t="-103226" r="-256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/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blipFill>
                <a:blip r:embed="rId16"/>
                <a:stretch>
                  <a:fillRect l="-2591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D3D34156-BEF1-C01A-CDCA-A3B14452974F}"/>
              </a:ext>
            </a:extLst>
          </p:cNvPr>
          <p:cNvSpPr/>
          <p:nvPr/>
        </p:nvSpPr>
        <p:spPr>
          <a:xfrm rot="5400000">
            <a:off x="18217069" y="5127314"/>
            <a:ext cx="1450112" cy="40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90FEAB0-6EB9-F17B-54B9-704551DA0C07}"/>
              </a:ext>
            </a:extLst>
          </p:cNvPr>
          <p:cNvGrpSpPr/>
          <p:nvPr/>
        </p:nvGrpSpPr>
        <p:grpSpPr>
          <a:xfrm>
            <a:off x="23904165" y="3370083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3DC4CD1-E9BA-FAD6-88E5-55591095240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7DA4942-BD91-FB48-84AD-8A56A81790FF}"/>
              </a:ext>
            </a:extLst>
          </p:cNvPr>
          <p:cNvGrpSpPr/>
          <p:nvPr/>
        </p:nvGrpSpPr>
        <p:grpSpPr>
          <a:xfrm>
            <a:off x="25566372" y="3370083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FA4BF1E-5830-D2D0-A228-1DD9B227AF75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5B51B1-8B4A-5459-AD61-A88004BFA8F8}"/>
              </a:ext>
            </a:extLst>
          </p:cNvPr>
          <p:cNvGrpSpPr/>
          <p:nvPr/>
        </p:nvGrpSpPr>
        <p:grpSpPr>
          <a:xfrm>
            <a:off x="24723397" y="4742063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D7A3D02-4238-6DB9-5415-585B0A633CC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9C2B927-51E0-3BCE-B8EF-EAA0B7F5D0FB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4227549" y="3996895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1843BED-860F-4AE2-E466-EC3622DD02F8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5277087" y="3996895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2B1EC26D-2E14-9275-5F88-1CBFCB75441C}"/>
              </a:ext>
            </a:extLst>
          </p:cNvPr>
          <p:cNvSpPr/>
          <p:nvPr/>
        </p:nvSpPr>
        <p:spPr>
          <a:xfrm>
            <a:off x="22030406" y="2291322"/>
            <a:ext cx="5682343" cy="429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32C7E2-075C-BA1A-1A5B-FCBF65A2F034}"/>
              </a:ext>
            </a:extLst>
          </p:cNvPr>
          <p:cNvSpPr txBox="1"/>
          <p:nvPr/>
        </p:nvSpPr>
        <p:spPr>
          <a:xfrm>
            <a:off x="23972174" y="183077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13AB7DCF-AD1D-108E-C217-28BF733296BA}"/>
              </a:ext>
            </a:extLst>
          </p:cNvPr>
          <p:cNvSpPr/>
          <p:nvPr/>
        </p:nvSpPr>
        <p:spPr>
          <a:xfrm>
            <a:off x="22151673" y="6144982"/>
            <a:ext cx="599773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821F4FA-87E3-38F8-82C9-0AEECB7E0CD1}"/>
              </a:ext>
            </a:extLst>
          </p:cNvPr>
          <p:cNvSpPr txBox="1"/>
          <p:nvPr/>
        </p:nvSpPr>
        <p:spPr>
          <a:xfrm>
            <a:off x="24010209" y="57723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8E68EB-E7B3-8683-B86B-071DC540EF9E}"/>
              </a:ext>
            </a:extLst>
          </p:cNvPr>
          <p:cNvSpPr/>
          <p:nvPr/>
        </p:nvSpPr>
        <p:spPr>
          <a:xfrm>
            <a:off x="28576875" y="5002853"/>
            <a:ext cx="4888058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226" r="-61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226" r="-4976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226" r="-40952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226" r="-29090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226" r="-2047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226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226" r="-23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103226" r="-61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103226" r="-4976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103226" r="-40952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103226" r="-2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103226" r="-2047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103226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103226" r="-238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210000" r="-6119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210000" r="-49767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210000" r="-40952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210000" r="-290909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210000" r="-20476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210000" r="-1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210000" r="-2381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00000" r="-61190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00000" r="-49767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00000" r="-40952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00000" r="-290909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00000" r="-2047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00000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00000" r="-238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400000" r="-6119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400000" r="-4976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400000" r="-4095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400000" r="-2909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400000" r="-2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400000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400000" r="-238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/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blipFill>
                <a:blip r:embed="rId21"/>
                <a:stretch>
                  <a:fillRect l="-208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39F100C-5BD4-DF9E-1FFF-C353D88A5F41}"/>
              </a:ext>
            </a:extLst>
          </p:cNvPr>
          <p:cNvGrpSpPr/>
          <p:nvPr/>
        </p:nvGrpSpPr>
        <p:grpSpPr>
          <a:xfrm>
            <a:off x="32022801" y="209398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D125D9B-F240-4B54-F43B-22A02950A5D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ED4E974-363A-FA5E-8388-EFEB9ACBAC2C}"/>
              </a:ext>
            </a:extLst>
          </p:cNvPr>
          <p:cNvGrpSpPr/>
          <p:nvPr/>
        </p:nvGrpSpPr>
        <p:grpSpPr>
          <a:xfrm>
            <a:off x="30838878" y="213403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01883B5C-7DB8-E83C-5DDD-BDC0B875BBA3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FB9BCCE-2672-D057-38C3-ADB8FDBC8FBB}"/>
              </a:ext>
            </a:extLst>
          </p:cNvPr>
          <p:cNvGrpSpPr/>
          <p:nvPr/>
        </p:nvGrpSpPr>
        <p:grpSpPr>
          <a:xfrm>
            <a:off x="31396507" y="353033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CFC07E52-8199-5522-09F5-4C75F7BB864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4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021A7C3-F56D-B057-8773-169AF0D314C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89182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/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blipFill>
                <a:blip r:embed="rId2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79448D8-5797-3799-3BB1-C04C6CDB2C1C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116226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/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838442C9-A249-1D08-3C52-F7F24B6495B7}"/>
              </a:ext>
            </a:extLst>
          </p:cNvPr>
          <p:cNvSpPr txBox="1"/>
          <p:nvPr/>
        </p:nvSpPr>
        <p:spPr>
          <a:xfrm>
            <a:off x="32274066" y="14672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3917E95-8D04-8548-A1F4-80E51E28FF8B}"/>
              </a:ext>
            </a:extLst>
          </p:cNvPr>
          <p:cNvSpPr/>
          <p:nvPr/>
        </p:nvSpPr>
        <p:spPr>
          <a:xfrm>
            <a:off x="28300242" y="1407199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F74D80E-86C0-AC4B-B978-89860234C037}"/>
              </a:ext>
            </a:extLst>
          </p:cNvPr>
          <p:cNvGrpSpPr/>
          <p:nvPr/>
        </p:nvGrpSpPr>
        <p:grpSpPr>
          <a:xfrm>
            <a:off x="34325470" y="2093985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C4F2D6BE-5AB3-D591-2EDF-6E06A111D55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8FD0A2B-4DC0-6EEC-EF37-CD10E4D19140}"/>
              </a:ext>
            </a:extLst>
          </p:cNvPr>
          <p:cNvGrpSpPr/>
          <p:nvPr/>
        </p:nvGrpSpPr>
        <p:grpSpPr>
          <a:xfrm>
            <a:off x="33141547" y="2134036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C5E09A8-D650-A9E5-C30D-3C0197E996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A37CE7CF-1C15-50CF-5812-60365E9A05E5}"/>
              </a:ext>
            </a:extLst>
          </p:cNvPr>
          <p:cNvGrpSpPr/>
          <p:nvPr/>
        </p:nvGrpSpPr>
        <p:grpSpPr>
          <a:xfrm>
            <a:off x="33699176" y="3530336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A6F3DBFA-48FD-CC4E-BE1C-CD0E8478020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EC398599-E3D5-F2E5-4C74-274BA7E8D6B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4194493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/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AB9E060C-FCA7-0BCE-5F13-67E6BE75529B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3464933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/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/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blipFill>
                <a:blip r:embed="rId3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/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blipFill>
                <a:blip r:embed="rId3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D559F65-FC09-028E-963D-8958F09D66B2}"/>
              </a:ext>
            </a:extLst>
          </p:cNvPr>
          <p:cNvGrpSpPr/>
          <p:nvPr/>
        </p:nvGrpSpPr>
        <p:grpSpPr>
          <a:xfrm>
            <a:off x="36520081" y="2093985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56E5129E-D77B-ED93-7941-F5DED5D0096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8022944-4403-C199-0F9B-FD09F1800DA2}"/>
              </a:ext>
            </a:extLst>
          </p:cNvPr>
          <p:cNvGrpSpPr/>
          <p:nvPr/>
        </p:nvGrpSpPr>
        <p:grpSpPr>
          <a:xfrm>
            <a:off x="35336158" y="2134036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3E3762B-8D4F-2104-031E-95EC3E38263C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CB0C48C-3136-57D3-4C77-EF69C31C0275}"/>
              </a:ext>
            </a:extLst>
          </p:cNvPr>
          <p:cNvGrpSpPr/>
          <p:nvPr/>
        </p:nvGrpSpPr>
        <p:grpSpPr>
          <a:xfrm>
            <a:off x="35893787" y="3530336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348BA63-A4A0-DEA2-19A3-D02B020B09E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C36045CC-96E3-5F5A-4329-7C280BC2BCC6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638910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/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7A3D6A93-7128-DFA1-6DB8-6F43F16242FD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565954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/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457580B-0148-EDEA-2F40-73FA7C17201B}"/>
              </a:ext>
            </a:extLst>
          </p:cNvPr>
          <p:cNvGrpSpPr/>
          <p:nvPr/>
        </p:nvGrpSpPr>
        <p:grpSpPr>
          <a:xfrm>
            <a:off x="29640309" y="2048657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75DFCF57-A2C0-00C3-4912-6B5B8119905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5C7781CB-9F09-8A53-2079-B8E700E84DB8}"/>
              </a:ext>
            </a:extLst>
          </p:cNvPr>
          <p:cNvGrpSpPr/>
          <p:nvPr/>
        </p:nvGrpSpPr>
        <p:grpSpPr>
          <a:xfrm>
            <a:off x="28456386" y="2088708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74F8478D-977E-627B-2364-686392355A0D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9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E34C02E-AEBB-1E6A-9E92-7F69E0E4D53B}"/>
              </a:ext>
            </a:extLst>
          </p:cNvPr>
          <p:cNvGrpSpPr/>
          <p:nvPr/>
        </p:nvGrpSpPr>
        <p:grpSpPr>
          <a:xfrm>
            <a:off x="29014015" y="3485008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60C2DE54-8BEC-8A6D-74F1-44B646C056F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40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E2A3D1D5-B8DE-6B41-BD69-E68495A8DC91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9509332" y="2675471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/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329E114-9165-3C6F-9E37-CCD696F5CE4B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8779772" y="2715525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/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1853A14A-7BC4-2371-3003-33BE0D3C3214}"/>
              </a:ext>
            </a:extLst>
          </p:cNvPr>
          <p:cNvSpPr/>
          <p:nvPr/>
        </p:nvSpPr>
        <p:spPr>
          <a:xfrm rot="5400000">
            <a:off x="30358739" y="4598617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A087BCBF-D8FC-17EE-B6AD-E1F9FE21AA52}"/>
              </a:ext>
            </a:extLst>
          </p:cNvPr>
          <p:cNvSpPr txBox="1"/>
          <p:nvPr/>
        </p:nvSpPr>
        <p:spPr>
          <a:xfrm>
            <a:off x="19153735" y="46188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53795C-BEC8-BDCC-3160-4F5D11383D71}"/>
              </a:ext>
            </a:extLst>
          </p:cNvPr>
          <p:cNvSpPr txBox="1"/>
          <p:nvPr/>
        </p:nvSpPr>
        <p:spPr>
          <a:xfrm>
            <a:off x="30812405" y="45773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35AA298-A696-2B85-E833-3B7E99F9141A}"/>
              </a:ext>
            </a:extLst>
          </p:cNvPr>
          <p:cNvSpPr txBox="1"/>
          <p:nvPr/>
        </p:nvSpPr>
        <p:spPr>
          <a:xfrm>
            <a:off x="9556053" y="18361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31FE119-BEED-A05D-D211-8622737DAC9F}"/>
              </a:ext>
            </a:extLst>
          </p:cNvPr>
          <p:cNvSpPr txBox="1"/>
          <p:nvPr/>
        </p:nvSpPr>
        <p:spPr>
          <a:xfrm>
            <a:off x="9536430" y="32415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FC0FFF1-FD87-2B7B-F89C-C9ECA402A52F}"/>
              </a:ext>
            </a:extLst>
          </p:cNvPr>
          <p:cNvSpPr txBox="1"/>
          <p:nvPr/>
        </p:nvSpPr>
        <p:spPr>
          <a:xfrm>
            <a:off x="9559952" y="50945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86330035-058A-0514-A143-50755EC37F46}"/>
              </a:ext>
            </a:extLst>
          </p:cNvPr>
          <p:cNvSpPr/>
          <p:nvPr/>
        </p:nvSpPr>
        <p:spPr>
          <a:xfrm rot="5400000">
            <a:off x="29955732" y="8469525"/>
            <a:ext cx="1449928" cy="33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/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blipFill>
                <a:blip r:embed="rId43"/>
                <a:stretch>
                  <a:fillRect l="-1085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93103" r="-1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193103" r="-1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293103" r="-1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393103" r="-1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110345" r="-8360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210345" r="-8360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310345" r="-836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BA4157B6-9229-76E6-E00A-12241CE95E08}"/>
              </a:ext>
            </a:extLst>
          </p:cNvPr>
          <p:cNvSpPr txBox="1"/>
          <p:nvPr/>
        </p:nvSpPr>
        <p:spPr>
          <a:xfrm>
            <a:off x="33997430" y="10541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180DD81B-FB70-3F99-F151-3AE20DEDDE77}"/>
              </a:ext>
            </a:extLst>
          </p:cNvPr>
          <p:cNvSpPr/>
          <p:nvPr/>
        </p:nvSpPr>
        <p:spPr>
          <a:xfrm>
            <a:off x="32524669" y="10172399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98FD937-53DA-7C8D-C078-A07B8C3A6764}"/>
              </a:ext>
            </a:extLst>
          </p:cNvPr>
          <p:cNvSpPr txBox="1"/>
          <p:nvPr/>
        </p:nvSpPr>
        <p:spPr>
          <a:xfrm>
            <a:off x="33599886" y="98030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193103" r="-48367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193103" r="-11519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293103" r="-48367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293103" r="-11519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3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3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D7EEF3EE-B89D-052E-CB5F-A09664F220A7}"/>
              </a:ext>
            </a:extLst>
          </p:cNvPr>
          <p:cNvSpPr/>
          <p:nvPr/>
        </p:nvSpPr>
        <p:spPr>
          <a:xfrm rot="5400000">
            <a:off x="38406310" y="115374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C08E9C2-0391-130F-E54A-294C0B61D6A3}"/>
              </a:ext>
            </a:extLst>
          </p:cNvPr>
          <p:cNvSpPr txBox="1"/>
          <p:nvPr/>
        </p:nvSpPr>
        <p:spPr>
          <a:xfrm>
            <a:off x="36727149" y="11457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90000" r="-48367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90000" r="-1151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92441271-CA92-2158-13D8-33B21D89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9389"/>
              </p:ext>
            </p:extLst>
          </p:nvPr>
        </p:nvGraphicFramePr>
        <p:xfrm>
          <a:off x="37945655" y="13852068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0B3CEAE3-D2C5-182B-CDA6-3EBB0CF43945}"/>
              </a:ext>
            </a:extLst>
          </p:cNvPr>
          <p:cNvSpPr/>
          <p:nvPr/>
        </p:nvSpPr>
        <p:spPr>
          <a:xfrm rot="5400000">
            <a:off x="38459470" y="13184894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CD788CB-8207-63C6-0E0E-692996047033}"/>
              </a:ext>
            </a:extLst>
          </p:cNvPr>
          <p:cNvSpPr txBox="1"/>
          <p:nvPr/>
        </p:nvSpPr>
        <p:spPr>
          <a:xfrm>
            <a:off x="36693464" y="131578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7A54D13-3F10-12D6-D582-705497F9C793}"/>
              </a:ext>
            </a:extLst>
          </p:cNvPr>
          <p:cNvSpPr txBox="1"/>
          <p:nvPr/>
        </p:nvSpPr>
        <p:spPr>
          <a:xfrm>
            <a:off x="14927518" y="797262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6C1CA-9659-A7B7-C1AB-BE136D6D0FDD}"/>
              </a:ext>
            </a:extLst>
          </p:cNvPr>
          <p:cNvSpPr/>
          <p:nvPr/>
        </p:nvSpPr>
        <p:spPr>
          <a:xfrm>
            <a:off x="1669774" y="458330"/>
            <a:ext cx="20870743" cy="80502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133E64-6A8F-BA18-CC0D-C915C4C73D88}"/>
              </a:ext>
            </a:extLst>
          </p:cNvPr>
          <p:cNvSpPr/>
          <p:nvPr/>
        </p:nvSpPr>
        <p:spPr>
          <a:xfrm>
            <a:off x="23388601" y="610730"/>
            <a:ext cx="14491396" cy="7327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00071-6CCC-4856-1CEF-EBA77EC9FABC}"/>
              </a:ext>
            </a:extLst>
          </p:cNvPr>
          <p:cNvSpPr/>
          <p:nvPr/>
        </p:nvSpPr>
        <p:spPr>
          <a:xfrm>
            <a:off x="16897602" y="8921669"/>
            <a:ext cx="24339608" cy="575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A5FD05-5C07-B022-D90C-7FBEA03145BB}"/>
              </a:ext>
            </a:extLst>
          </p:cNvPr>
          <p:cNvSpPr txBox="1"/>
          <p:nvPr/>
        </p:nvSpPr>
        <p:spPr>
          <a:xfrm>
            <a:off x="27258570" y="732402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7B68FE-3492-65EA-BA2D-C9A565B01C16}"/>
              </a:ext>
            </a:extLst>
          </p:cNvPr>
          <p:cNvSpPr txBox="1"/>
          <p:nvPr/>
        </p:nvSpPr>
        <p:spPr>
          <a:xfrm>
            <a:off x="28790516" y="140669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(c)</a:t>
            </a:r>
            <a:endParaRPr kumimoji="1"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/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Graph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blipFill>
                <a:blip r:embed="rId48"/>
                <a:stretch>
                  <a:fillRect l="-270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/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61F05915-1B07-8BCF-3EA0-78007668835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073539" y="3604202"/>
            <a:ext cx="6843051" cy="478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106897" r="-2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106897" r="-280328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106897" r="-21090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206897" r="-2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206897" r="-28032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206897" r="-21090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306897" r="-2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306897" r="-280328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306897" r="-21090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406897" r="-2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406897" r="-28032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406897" r="-21090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F024C3E-CE62-4AAE-7363-89FEA0943002}"/>
              </a:ext>
            </a:extLst>
          </p:cNvPr>
          <p:cNvSpPr txBox="1"/>
          <p:nvPr/>
        </p:nvSpPr>
        <p:spPr>
          <a:xfrm>
            <a:off x="9536430" y="7324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Knows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2A371D5-3F86-D3CD-AF8C-9F27ED11004E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137050" y="550191"/>
            <a:ext cx="5019668" cy="2733641"/>
          </a:xfrm>
          <a:prstGeom prst="rect">
            <a:avLst/>
          </a:prstGeom>
        </p:spPr>
      </p:pic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E9BC412-9F3A-95A6-C503-9AAEFC6294F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535901" y="1178043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/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2F17F4-CA86-9ECE-B404-42821F270E6C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 flipH="1">
            <a:off x="17638077" y="1438048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/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F7720873-74C8-6ACE-A54D-B11C6163A71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638077" y="2156923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EC75A945-41FA-6C6A-00A5-66BA924B5A2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592491" y="2337244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/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/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72B3AA4-098B-B632-D5CE-932277606F38}"/>
              </a:ext>
            </a:extLst>
          </p:cNvPr>
          <p:cNvCxnSpPr>
            <a:cxnSpLocks/>
          </p:cNvCxnSpPr>
          <p:nvPr/>
        </p:nvCxnSpPr>
        <p:spPr>
          <a:xfrm>
            <a:off x="24489843" y="3509430"/>
            <a:ext cx="1128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0BEC207-92CA-CDD5-7903-74CBA5605768}"/>
              </a:ext>
            </a:extLst>
          </p:cNvPr>
          <p:cNvCxnSpPr>
            <a:cxnSpLocks/>
          </p:cNvCxnSpPr>
          <p:nvPr/>
        </p:nvCxnSpPr>
        <p:spPr>
          <a:xfrm flipH="1">
            <a:off x="24542611" y="3787175"/>
            <a:ext cx="1023761" cy="1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/>
              <p:nvPr/>
            </p:nvSpPr>
            <p:spPr>
              <a:xfrm>
                <a:off x="24687839" y="3006111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839" y="3006111"/>
                <a:ext cx="646771" cy="461665"/>
              </a:xfrm>
              <a:prstGeom prst="rect">
                <a:avLst/>
              </a:prstGeom>
              <a:blipFill>
                <a:blip r:embed="rId5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/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blipFill>
                <a:blip r:embed="rId5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1D32249-A3CB-7F8F-525E-B39DA1565D2D}"/>
              </a:ext>
            </a:extLst>
          </p:cNvPr>
          <p:cNvCxnSpPr>
            <a:cxnSpLocks/>
          </p:cNvCxnSpPr>
          <p:nvPr/>
        </p:nvCxnSpPr>
        <p:spPr>
          <a:xfrm>
            <a:off x="31394920" y="2258016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F640A04-BCB0-0910-499B-03BE64565772}"/>
              </a:ext>
            </a:extLst>
          </p:cNvPr>
          <p:cNvCxnSpPr>
            <a:cxnSpLocks/>
          </p:cNvCxnSpPr>
          <p:nvPr/>
        </p:nvCxnSpPr>
        <p:spPr>
          <a:xfrm flipH="1">
            <a:off x="31409823" y="2595102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/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blipFill>
                <a:blip r:embed="rId5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/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blipFill>
                <a:blip r:embed="rId6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780ECFFB-7FC4-6359-0C64-5AC67E1F20D2}"/>
              </a:ext>
            </a:extLst>
          </p:cNvPr>
          <p:cNvCxnSpPr>
            <a:cxnSpLocks/>
          </p:cNvCxnSpPr>
          <p:nvPr/>
        </p:nvCxnSpPr>
        <p:spPr>
          <a:xfrm>
            <a:off x="29002486" y="2187904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FA51FB42-F304-D306-09A0-99DF0AEC7490}"/>
              </a:ext>
            </a:extLst>
          </p:cNvPr>
          <p:cNvCxnSpPr>
            <a:cxnSpLocks/>
          </p:cNvCxnSpPr>
          <p:nvPr/>
        </p:nvCxnSpPr>
        <p:spPr>
          <a:xfrm flipH="1">
            <a:off x="29017389" y="2524990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/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blipFill>
                <a:blip r:embed="rId6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/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3B865D8F-3C6E-A59D-714D-3CF43102E300}"/>
              </a:ext>
            </a:extLst>
          </p:cNvPr>
          <p:cNvCxnSpPr>
            <a:cxnSpLocks/>
          </p:cNvCxnSpPr>
          <p:nvPr/>
        </p:nvCxnSpPr>
        <p:spPr>
          <a:xfrm>
            <a:off x="33673313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1321C5C-3862-00EB-5576-B97117EA47F2}"/>
              </a:ext>
            </a:extLst>
          </p:cNvPr>
          <p:cNvCxnSpPr>
            <a:cxnSpLocks/>
          </p:cNvCxnSpPr>
          <p:nvPr/>
        </p:nvCxnSpPr>
        <p:spPr>
          <a:xfrm flipH="1">
            <a:off x="33688216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/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blipFill>
                <a:blip r:embed="rId6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/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56C0D686-F35E-45B0-0C50-D9C434A1BE0A}"/>
              </a:ext>
            </a:extLst>
          </p:cNvPr>
          <p:cNvCxnSpPr>
            <a:cxnSpLocks/>
          </p:cNvCxnSpPr>
          <p:nvPr/>
        </p:nvCxnSpPr>
        <p:spPr>
          <a:xfrm>
            <a:off x="35888916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4EFBE4E1-0558-5F4D-5262-3047A623DB44}"/>
              </a:ext>
            </a:extLst>
          </p:cNvPr>
          <p:cNvCxnSpPr>
            <a:cxnSpLocks/>
          </p:cNvCxnSpPr>
          <p:nvPr/>
        </p:nvCxnSpPr>
        <p:spPr>
          <a:xfrm flipH="1">
            <a:off x="35903819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/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blipFill>
                <a:blip r:embed="rId6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/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图片 152">
            <a:extLst>
              <a:ext uri="{FF2B5EF4-FFF2-40B4-BE49-F238E27FC236}">
                <a16:creationId xmlns:a16="http://schemas.microsoft.com/office/drawing/2014/main" id="{E0946226-55A1-5D47-1383-7A2F76D1F76A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7176190" y="9600387"/>
            <a:ext cx="7048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F36B87A-F87F-1B2B-DBC4-836EF4CF3D34}"/>
              </a:ext>
            </a:extLst>
          </p:cNvPr>
          <p:cNvGrpSpPr/>
          <p:nvPr/>
        </p:nvGrpSpPr>
        <p:grpSpPr>
          <a:xfrm>
            <a:off x="16891698" y="475518"/>
            <a:ext cx="657921" cy="626812"/>
            <a:chOff x="6512312" y="856300"/>
            <a:chExt cx="657921" cy="6268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32AE0E1-7317-3DF2-87AF-D958F27DC10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B7C2F-4B96-88FB-1B98-2ED232110A53}"/>
              </a:ext>
            </a:extLst>
          </p:cNvPr>
          <p:cNvGrpSpPr/>
          <p:nvPr/>
        </p:nvGrpSpPr>
        <p:grpSpPr>
          <a:xfrm>
            <a:off x="15095086" y="1620725"/>
            <a:ext cx="657921" cy="626812"/>
            <a:chOff x="5571892" y="1817819"/>
            <a:chExt cx="657921" cy="62681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0686C7-508A-DA1A-7D99-06BAE8369751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D1316F-950A-DF62-40B3-00A950E389DF}"/>
              </a:ext>
            </a:extLst>
          </p:cNvPr>
          <p:cNvGrpSpPr/>
          <p:nvPr/>
        </p:nvGrpSpPr>
        <p:grpSpPr>
          <a:xfrm>
            <a:off x="18348746" y="1596326"/>
            <a:ext cx="657921" cy="626812"/>
            <a:chOff x="7643457" y="1448487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A041D6-3705-04D4-EEF0-3EE1147D12DA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FFC497-779D-6F06-8BF2-357EE5109847}"/>
              </a:ext>
            </a:extLst>
          </p:cNvPr>
          <p:cNvGrpSpPr/>
          <p:nvPr/>
        </p:nvGrpSpPr>
        <p:grpSpPr>
          <a:xfrm>
            <a:off x="15652715" y="3017025"/>
            <a:ext cx="657921" cy="626812"/>
            <a:chOff x="6512312" y="856300"/>
            <a:chExt cx="657921" cy="6268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B90C07-185E-C59A-596B-FE67E4C19DD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FF886E-7BAE-D475-1ED6-0434EEF2B942}"/>
              </a:ext>
            </a:extLst>
          </p:cNvPr>
          <p:cNvGrpSpPr/>
          <p:nvPr/>
        </p:nvGrpSpPr>
        <p:grpSpPr>
          <a:xfrm>
            <a:off x="18025361" y="3179258"/>
            <a:ext cx="657921" cy="626812"/>
            <a:chOff x="6512312" y="856300"/>
            <a:chExt cx="657921" cy="6268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C443870-7C81-0114-5B1D-2822A90EA7B4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AC406B-45EF-9978-C254-7F16869DAF79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5976101" y="1102330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/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7F9CC77-A182-A895-9DEB-D3BFC7C230D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418472" y="2247542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D251C9-AF88-0F6E-53EB-F054EDF42073}"/>
              </a:ext>
            </a:extLst>
          </p:cNvPr>
          <p:cNvCxnSpPr>
            <a:cxnSpLocks/>
          </p:cNvCxnSpPr>
          <p:nvPr/>
        </p:nvCxnSpPr>
        <p:spPr>
          <a:xfrm>
            <a:off x="15697287" y="2088755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08DBA16-B5DD-C68D-6174-57142DBA6B42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18359897" y="2223143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/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/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/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7313B73D-A134-8F16-BCA6-219E3CDC8B51}"/>
              </a:ext>
            </a:extLst>
          </p:cNvPr>
          <p:cNvSpPr txBox="1"/>
          <p:nvPr/>
        </p:nvSpPr>
        <p:spPr>
          <a:xfrm>
            <a:off x="16304458" y="8935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9AD549A-1AF6-1A1B-C6BB-AEF6732948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650831" y="750531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/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CC9FA8-D1D2-A0A1-B267-F1A2696A854F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15753007" y="1010536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/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A265955-9009-1FCB-1967-B0097B0DFD3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753007" y="1729411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BBE2D62-ABEE-D6C6-03CC-0F8E8DCA0E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5707421" y="1909732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/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/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042364"/>
                  </p:ext>
                </p:extLst>
              </p:nvPr>
            </p:nvGraphicFramePr>
            <p:xfrm>
              <a:off x="10058400" y="4390685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042364"/>
                  </p:ext>
                </p:extLst>
              </p:nvPr>
            </p:nvGraphicFramePr>
            <p:xfrm>
              <a:off x="10058400" y="4390685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r="-277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96667" r="-277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203448" r="-277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492213"/>
                  </p:ext>
                </p:extLst>
              </p:nvPr>
            </p:nvGraphicFramePr>
            <p:xfrm>
              <a:off x="11203401" y="4130440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492213"/>
                  </p:ext>
                </p:extLst>
              </p:nvPr>
            </p:nvGraphicFramePr>
            <p:xfrm>
              <a:off x="11203401" y="4130440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448" r="-1724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103448" r="-1724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203448" r="-1724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03448" r="-172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9EA2D94-D3D2-778E-3045-B3FFDE675158}"/>
              </a:ext>
            </a:extLst>
          </p:cNvPr>
          <p:cNvCxnSpPr>
            <a:cxnSpLocks/>
          </p:cNvCxnSpPr>
          <p:nvPr/>
        </p:nvCxnSpPr>
        <p:spPr>
          <a:xfrm flipV="1">
            <a:off x="10508566" y="4276578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106897" r="-12983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106897" r="-212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206897" r="-12983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206897" r="-2128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306897" r="-12983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306897" r="-2128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106897" r="-6885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106897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206897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206897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6D6569F-BC6A-4250-1DF4-C2B7878733C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0508566" y="4714242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9C227C4-8B59-6B34-4AC3-06AE1F248B1B}"/>
              </a:ext>
            </a:extLst>
          </p:cNvPr>
          <p:cNvCxnSpPr>
            <a:cxnSpLocks/>
          </p:cNvCxnSpPr>
          <p:nvPr/>
        </p:nvCxnSpPr>
        <p:spPr>
          <a:xfrm>
            <a:off x="10508566" y="5266402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/>
              <p:nvPr/>
            </p:nvSpPr>
            <p:spPr>
              <a:xfrm>
                <a:off x="10934108" y="3388510"/>
                <a:ext cx="922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108" y="3388510"/>
                <a:ext cx="922112" cy="584775"/>
              </a:xfrm>
              <a:prstGeom prst="rect">
                <a:avLst/>
              </a:prstGeom>
              <a:blipFill>
                <a:blip r:embed="rId21"/>
                <a:stretch>
                  <a:fillRect l="-4110" t="-2128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/>
              <p:nvPr/>
            </p:nvSpPr>
            <p:spPr>
              <a:xfrm>
                <a:off x="12026383" y="3388510"/>
                <a:ext cx="1175258" cy="604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383" y="3388510"/>
                <a:ext cx="1175258" cy="604781"/>
              </a:xfrm>
              <a:prstGeom prst="rect">
                <a:avLst/>
              </a:prstGeom>
              <a:blipFill>
                <a:blip r:embed="rId22"/>
                <a:stretch>
                  <a:fillRect l="-3226" t="-204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/>
              <p:nvPr/>
            </p:nvSpPr>
            <p:spPr>
              <a:xfrm>
                <a:off x="9652774" y="3748856"/>
                <a:ext cx="10562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4" y="3748856"/>
                <a:ext cx="1056251" cy="584775"/>
              </a:xfrm>
              <a:prstGeom prst="rect">
                <a:avLst/>
              </a:prstGeom>
              <a:blipFill>
                <a:blip r:embed="rId23"/>
                <a:stretch>
                  <a:fillRect l="-2353"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24C586FE-6893-4499-27DB-9111DD61FD22}"/>
              </a:ext>
            </a:extLst>
          </p:cNvPr>
          <p:cNvGrpSpPr/>
          <p:nvPr/>
        </p:nvGrpSpPr>
        <p:grpSpPr>
          <a:xfrm>
            <a:off x="12722063" y="3962487"/>
            <a:ext cx="549547" cy="434513"/>
            <a:chOff x="6419083" y="834171"/>
            <a:chExt cx="646771" cy="469655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B82B537-B7DB-B85D-A0EA-C9A0608C1886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blipFill>
                  <a:blip r:embed="rId24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22DF3736-1672-CF84-E2F2-D67CE18512C8}"/>
              </a:ext>
            </a:extLst>
          </p:cNvPr>
          <p:cNvCxnSpPr>
            <a:cxnSpLocks/>
            <a:stCxn id="66" idx="6"/>
            <a:endCxn id="79" idx="2"/>
          </p:cNvCxnSpPr>
          <p:nvPr/>
        </p:nvCxnSpPr>
        <p:spPr>
          <a:xfrm flipV="1">
            <a:off x="13192394" y="418286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838E9DB-8CA9-2DF6-4943-23C6805216AF}"/>
              </a:ext>
            </a:extLst>
          </p:cNvPr>
          <p:cNvGrpSpPr/>
          <p:nvPr/>
        </p:nvGrpSpPr>
        <p:grpSpPr>
          <a:xfrm>
            <a:off x="13460870" y="3936018"/>
            <a:ext cx="549547" cy="453862"/>
            <a:chOff x="6419084" y="782845"/>
            <a:chExt cx="646771" cy="49056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0BB8A94-B3D9-CF82-20DE-85FA28B1A920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5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8E8DDF9-88CE-D7FF-AEDF-A184B39880C4}"/>
              </a:ext>
            </a:extLst>
          </p:cNvPr>
          <p:cNvGrpSpPr/>
          <p:nvPr/>
        </p:nvGrpSpPr>
        <p:grpSpPr>
          <a:xfrm>
            <a:off x="12704610" y="4436822"/>
            <a:ext cx="549547" cy="434513"/>
            <a:chOff x="6419083" y="834171"/>
            <a:chExt cx="646771" cy="46965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019BBF6-A463-D7C2-57DC-96BD2C4E7911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7DF3DD8A-E36E-CD53-8D61-C1461FDED04A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13174941" y="4657195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A52B4C-03E8-4A19-84EE-8625B549F1EA}"/>
              </a:ext>
            </a:extLst>
          </p:cNvPr>
          <p:cNvGrpSpPr/>
          <p:nvPr/>
        </p:nvGrpSpPr>
        <p:grpSpPr>
          <a:xfrm>
            <a:off x="13443417" y="4410353"/>
            <a:ext cx="549547" cy="453862"/>
            <a:chOff x="6419084" y="782845"/>
            <a:chExt cx="646771" cy="4905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660CDEA-7CDD-D694-AAAD-1BB9E9166681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6A14350-7148-44F8-2681-823C86B232D6}"/>
              </a:ext>
            </a:extLst>
          </p:cNvPr>
          <p:cNvGrpSpPr/>
          <p:nvPr/>
        </p:nvGrpSpPr>
        <p:grpSpPr>
          <a:xfrm>
            <a:off x="12704610" y="4897579"/>
            <a:ext cx="549547" cy="434513"/>
            <a:chOff x="6419083" y="834171"/>
            <a:chExt cx="646771" cy="469655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9913389-BF88-8639-209F-BE1A6CB6FDDF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6CFD7DF9-F195-94A7-9B4B-62FE24EFE7D9}"/>
              </a:ext>
            </a:extLst>
          </p:cNvPr>
          <p:cNvCxnSpPr>
            <a:cxnSpLocks/>
            <a:stCxn id="95" idx="6"/>
            <a:endCxn id="99" idx="2"/>
          </p:cNvCxnSpPr>
          <p:nvPr/>
        </p:nvCxnSpPr>
        <p:spPr>
          <a:xfrm flipV="1">
            <a:off x="13174941" y="5117952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C1E7338-605B-E0D4-AA43-B5DB2CD899AE}"/>
              </a:ext>
            </a:extLst>
          </p:cNvPr>
          <p:cNvGrpSpPr/>
          <p:nvPr/>
        </p:nvGrpSpPr>
        <p:grpSpPr>
          <a:xfrm>
            <a:off x="13443417" y="4871110"/>
            <a:ext cx="549547" cy="453862"/>
            <a:chOff x="6419084" y="782845"/>
            <a:chExt cx="646771" cy="49056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50A033F-2BED-6E7E-6005-88C25D2D13E5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9DDAE-DA49-6A62-046B-67C3DB06C6E3}"/>
              </a:ext>
            </a:extLst>
          </p:cNvPr>
          <p:cNvGrpSpPr/>
          <p:nvPr/>
        </p:nvGrpSpPr>
        <p:grpSpPr>
          <a:xfrm>
            <a:off x="12704610" y="5366556"/>
            <a:ext cx="549547" cy="434513"/>
            <a:chOff x="6419083" y="834171"/>
            <a:chExt cx="646771" cy="469655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6BEAE60-1441-724B-79DF-AA6AA5FDF1D9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F05CA68-760F-6518-A810-983B946CDC76}"/>
              </a:ext>
            </a:extLst>
          </p:cNvPr>
          <p:cNvCxnSpPr>
            <a:cxnSpLocks/>
            <a:stCxn id="102" idx="6"/>
            <a:endCxn id="106" idx="2"/>
          </p:cNvCxnSpPr>
          <p:nvPr/>
        </p:nvCxnSpPr>
        <p:spPr>
          <a:xfrm flipV="1">
            <a:off x="13174941" y="5586929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B6A1C7E-A06C-40A2-D7D7-9BE86D97F379}"/>
              </a:ext>
            </a:extLst>
          </p:cNvPr>
          <p:cNvGrpSpPr/>
          <p:nvPr/>
        </p:nvGrpSpPr>
        <p:grpSpPr>
          <a:xfrm>
            <a:off x="13443417" y="5340087"/>
            <a:ext cx="549547" cy="453862"/>
            <a:chOff x="6419084" y="782845"/>
            <a:chExt cx="646771" cy="490569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94F5FFB-8D18-C29E-7AA5-D0940978B5C7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643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8851</TotalTime>
  <Words>684</Words>
  <Application>Microsoft Macintosh PowerPoint</Application>
  <PresentationFormat>自定义</PresentationFormat>
  <Paragraphs>547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48</cp:revision>
  <dcterms:created xsi:type="dcterms:W3CDTF">2024-04-01T08:16:06Z</dcterms:created>
  <dcterms:modified xsi:type="dcterms:W3CDTF">2024-04-07T11:47:55Z</dcterms:modified>
</cp:coreProperties>
</file>