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CA"/>
    <a:srgbClr val="D8E6FA"/>
    <a:srgbClr val="78AD59"/>
    <a:srgbClr val="D3E6D2"/>
    <a:srgbClr val="D48C89"/>
    <a:srgbClr val="B24743"/>
    <a:srgbClr val="5C82B8"/>
    <a:srgbClr val="F6CCCA"/>
    <a:srgbClr val="DFD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9"/>
    <p:restoredTop sz="94668"/>
  </p:normalViewPr>
  <p:slideViewPr>
    <p:cSldViewPr snapToGrid="0">
      <p:cViewPr>
        <p:scale>
          <a:sx n="78" d="100"/>
          <a:sy n="78" d="100"/>
        </p:scale>
        <p:origin x="220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2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7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57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00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28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56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8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53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9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9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04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47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8095809" y="275908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8095809" y="2249973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164303"/>
                  </p:ext>
                </p:extLst>
              </p:nvPr>
            </p:nvGraphicFramePr>
            <p:xfrm>
              <a:off x="1802233" y="1020032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2164303"/>
                  </p:ext>
                </p:extLst>
              </p:nvPr>
            </p:nvGraphicFramePr>
            <p:xfrm>
              <a:off x="1802233" y="1020032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333612" y="605218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047299"/>
                  </p:ext>
                </p:extLst>
              </p:nvPr>
            </p:nvGraphicFramePr>
            <p:xfrm>
              <a:off x="1797991" y="3034184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047299"/>
                  </p:ext>
                </p:extLst>
              </p:nvPr>
            </p:nvGraphicFramePr>
            <p:xfrm>
              <a:off x="1797991" y="3034184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3" t="-103333" r="-687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368" t="-103333" r="-75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3" t="-210345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368" t="-210345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439944"/>
                  </p:ext>
                </p:extLst>
              </p:nvPr>
            </p:nvGraphicFramePr>
            <p:xfrm>
              <a:off x="1797990" y="45609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439944"/>
                  </p:ext>
                </p:extLst>
              </p:nvPr>
            </p:nvGraphicFramePr>
            <p:xfrm>
              <a:off x="1797990" y="45609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188032" y="2604665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333612" y="4136381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330506"/>
                  </p:ext>
                </p:extLst>
              </p:nvPr>
            </p:nvGraphicFramePr>
            <p:xfrm>
              <a:off x="1794363" y="6984257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330506"/>
                  </p:ext>
                </p:extLst>
              </p:nvPr>
            </p:nvGraphicFramePr>
            <p:xfrm>
              <a:off x="1794363" y="6984257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333610" y="6573450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395826" y="506687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2711542" y="9163508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7481250" y="214453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7486217" y="220443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217" y="2204436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9342953" y="214453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9388572" y="222772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72" y="2227722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1226364" y="214453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1285642" y="222772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642" y="2227721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93199" y="35656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9957512" y="2249973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9957512" y="275908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8368395" y="361027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0252536" y="361027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8982953" y="2864531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7841251" y="2864531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0867094" y="2864531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9702954" y="2864531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8359131" y="3700740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131" y="3700740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0261598" y="3700740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598" y="3700740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8376241" y="1751552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241" y="1751552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8391054" y="2267101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054" y="2267101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0310493" y="17392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493" y="1739294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0375848" y="2249884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848" y="2249884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7678807" y="2945049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07" y="2945049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8789779" y="2945049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779" y="2945049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9916808" y="2948150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808" y="2948150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1238185" y="293979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185" y="2939798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955568" y="1227172"/>
            <a:ext cx="0" cy="68206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955569" y="1227171"/>
            <a:ext cx="8466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955569" y="3208372"/>
            <a:ext cx="8466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947699" y="4737628"/>
            <a:ext cx="8466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947699" y="7149751"/>
            <a:ext cx="8466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450726" y="804771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7638379" y="62037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8427559" y="507186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9817978" y="617056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0430593" y="537567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7553120" y="1444209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8245237" y="1230815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9730598" y="1444209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0460565" y="1237145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7249476" y="507187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7247284" y="1813343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8300558" y="4490256"/>
                <a:ext cx="256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58" y="4490256"/>
                <a:ext cx="2566536" cy="461665"/>
              </a:xfrm>
              <a:prstGeom prst="rect">
                <a:avLst/>
              </a:prstGeom>
              <a:blipFill>
                <a:blip r:embed="rId20"/>
                <a:stretch>
                  <a:fillRect l="-2956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153855" y="9194334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</p:cNvCxnSpPr>
          <p:nvPr/>
        </p:nvCxnSpPr>
        <p:spPr>
          <a:xfrm>
            <a:off x="18736408" y="10150817"/>
            <a:ext cx="3116158" cy="8743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6884500" y="1588329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882577">
                <a:off x="19547741" y="10263543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2577">
                <a:off x="19547741" y="10263543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71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</p:cNvCxnSpPr>
          <p:nvPr/>
        </p:nvCxnSpPr>
        <p:spPr>
          <a:xfrm flipV="1">
            <a:off x="19212777" y="11902989"/>
            <a:ext cx="3477751" cy="176194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234689">
                <a:off x="24141647" y="11658985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4689">
                <a:off x="24141647" y="11658985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2000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</p:cNvCxnSpPr>
          <p:nvPr/>
        </p:nvCxnSpPr>
        <p:spPr>
          <a:xfrm flipV="1">
            <a:off x="19212777" y="11289497"/>
            <a:ext cx="3223193" cy="235331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19212777" y="12755243"/>
            <a:ext cx="4110338" cy="9096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512114">
                <a:off x="23949276" y="11272939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2114">
                <a:off x="23949276" y="11272939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749305">
                <a:off x="24326894" y="12159280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9305">
                <a:off x="24326894" y="12159280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" name="椭圆 312">
            <a:extLst>
              <a:ext uri="{FF2B5EF4-FFF2-40B4-BE49-F238E27FC236}">
                <a16:creationId xmlns:a16="http://schemas.microsoft.com/office/drawing/2014/main" id="{334302C3-7F93-6720-D63D-ACE2D2B7D88C}"/>
              </a:ext>
            </a:extLst>
          </p:cNvPr>
          <p:cNvSpPr/>
          <p:nvPr/>
        </p:nvSpPr>
        <p:spPr>
          <a:xfrm>
            <a:off x="14993044" y="272102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314">
            <a:extLst>
              <a:ext uri="{FF2B5EF4-FFF2-40B4-BE49-F238E27FC236}">
                <a16:creationId xmlns:a16="http://schemas.microsoft.com/office/drawing/2014/main" id="{9DD3DF32-131E-FAE5-A4F8-44E6776C3A97}"/>
              </a:ext>
            </a:extLst>
          </p:cNvPr>
          <p:cNvSpPr/>
          <p:nvPr/>
        </p:nvSpPr>
        <p:spPr>
          <a:xfrm>
            <a:off x="16728059" y="272102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7F7667DB-D4A2-6896-398A-6330C6D1F9D2}"/>
                  </a:ext>
                </a:extLst>
              </p:cNvPr>
              <p:cNvSpPr txBox="1"/>
              <p:nvPr/>
            </p:nvSpPr>
            <p:spPr>
              <a:xfrm>
                <a:off x="16784515" y="282027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7F7667DB-D4A2-6896-398A-6330C6D1F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2820278"/>
                <a:ext cx="697050" cy="493405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椭圆 316">
            <a:extLst>
              <a:ext uri="{FF2B5EF4-FFF2-40B4-BE49-F238E27FC236}">
                <a16:creationId xmlns:a16="http://schemas.microsoft.com/office/drawing/2014/main" id="{21551F77-7822-0A16-CB7F-C2CBBAC5DD6B}"/>
              </a:ext>
            </a:extLst>
          </p:cNvPr>
          <p:cNvSpPr/>
          <p:nvPr/>
        </p:nvSpPr>
        <p:spPr>
          <a:xfrm>
            <a:off x="15877987" y="412064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6C8CB26F-D250-6F5D-8D1B-61BDC17DCF5C}"/>
                  </a:ext>
                </a:extLst>
              </p:cNvPr>
              <p:cNvSpPr txBox="1"/>
              <p:nvPr/>
            </p:nvSpPr>
            <p:spPr>
              <a:xfrm>
                <a:off x="15905989" y="4226087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6C8CB26F-D250-6F5D-8D1B-61BDC17DC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4226087"/>
                <a:ext cx="656526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直线箭头连接符 319">
            <a:extLst>
              <a:ext uri="{FF2B5EF4-FFF2-40B4-BE49-F238E27FC236}">
                <a16:creationId xmlns:a16="http://schemas.microsoft.com/office/drawing/2014/main" id="{B82D3C7D-77EF-3900-AF67-A68D1D27B0D6}"/>
              </a:ext>
            </a:extLst>
          </p:cNvPr>
          <p:cNvCxnSpPr>
            <a:cxnSpLocks/>
            <a:stCxn id="313" idx="7"/>
            <a:endCxn id="315" idx="1"/>
          </p:cNvCxnSpPr>
          <p:nvPr/>
        </p:nvCxnSpPr>
        <p:spPr>
          <a:xfrm>
            <a:off x="15607602" y="282647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线箭头连接符 322">
            <a:extLst>
              <a:ext uri="{FF2B5EF4-FFF2-40B4-BE49-F238E27FC236}">
                <a16:creationId xmlns:a16="http://schemas.microsoft.com/office/drawing/2014/main" id="{50C4159B-80E7-4265-578A-2348B21C31AC}"/>
              </a:ext>
            </a:extLst>
          </p:cNvPr>
          <p:cNvCxnSpPr>
            <a:cxnSpLocks/>
            <a:stCxn id="315" idx="3"/>
            <a:endCxn id="313" idx="5"/>
          </p:cNvCxnSpPr>
          <p:nvPr/>
        </p:nvCxnSpPr>
        <p:spPr>
          <a:xfrm flipH="1">
            <a:off x="15607602" y="333558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线箭头连接符 326">
            <a:extLst>
              <a:ext uri="{FF2B5EF4-FFF2-40B4-BE49-F238E27FC236}">
                <a16:creationId xmlns:a16="http://schemas.microsoft.com/office/drawing/2014/main" id="{CE5B6586-D132-2188-2E2E-0833CC1A6B93}"/>
              </a:ext>
            </a:extLst>
          </p:cNvPr>
          <p:cNvCxnSpPr>
            <a:cxnSpLocks/>
            <a:stCxn id="313" idx="4"/>
            <a:endCxn id="317" idx="1"/>
          </p:cNvCxnSpPr>
          <p:nvPr/>
        </p:nvCxnSpPr>
        <p:spPr>
          <a:xfrm>
            <a:off x="15353044" y="3441028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线箭头连接符 329">
            <a:extLst>
              <a:ext uri="{FF2B5EF4-FFF2-40B4-BE49-F238E27FC236}">
                <a16:creationId xmlns:a16="http://schemas.microsoft.com/office/drawing/2014/main" id="{45DCD2FF-52A4-1839-AE24-3EAA1BAD4AD5}"/>
              </a:ext>
            </a:extLst>
          </p:cNvPr>
          <p:cNvCxnSpPr>
            <a:cxnSpLocks/>
            <a:stCxn id="315" idx="4"/>
            <a:endCxn id="317" idx="7"/>
          </p:cNvCxnSpPr>
          <p:nvPr/>
        </p:nvCxnSpPr>
        <p:spPr>
          <a:xfrm flipH="1">
            <a:off x="16492545" y="3441028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2CFD3A66-4779-1902-832F-5D6EDC55C6D1}"/>
                  </a:ext>
                </a:extLst>
              </p:cNvPr>
              <p:cNvSpPr txBox="1"/>
              <p:nvPr/>
            </p:nvSpPr>
            <p:spPr>
              <a:xfrm>
                <a:off x="15004519" y="27894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2CFD3A66-4779-1902-832F-5D6EDC55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19" y="2789460"/>
                <a:ext cx="697049" cy="493405"/>
              </a:xfrm>
              <a:prstGeom prst="rect">
                <a:avLst/>
              </a:prstGeom>
              <a:blipFill>
                <a:blip r:embed="rId2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2620958" y="9208523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958" y="9208523"/>
                <a:ext cx="2548405" cy="393121"/>
              </a:xfrm>
              <a:prstGeom prst="rect">
                <a:avLst/>
              </a:prstGeom>
              <a:blipFill>
                <a:blip r:embed="rId2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084204" y="10776984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4204" y="10776984"/>
                <a:ext cx="2185095" cy="393121"/>
              </a:xfrm>
              <a:prstGeom prst="rect">
                <a:avLst/>
              </a:prstGeom>
              <a:blipFill>
                <a:blip r:embed="rId29"/>
                <a:stretch>
                  <a:fillRect l="-578" r="-578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下箭头 337">
            <a:extLst>
              <a:ext uri="{FF2B5EF4-FFF2-40B4-BE49-F238E27FC236}">
                <a16:creationId xmlns:a16="http://schemas.microsoft.com/office/drawing/2014/main" id="{AEC59A76-1A8C-B2D8-D344-87865FAD8ABD}"/>
              </a:ext>
            </a:extLst>
          </p:cNvPr>
          <p:cNvSpPr/>
          <p:nvPr/>
        </p:nvSpPr>
        <p:spPr>
          <a:xfrm rot="16200000">
            <a:off x="15846689" y="-831634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9E9BE3E0-4278-847D-CC9C-90799206D9D0}"/>
              </a:ext>
            </a:extLst>
          </p:cNvPr>
          <p:cNvSpPr txBox="1"/>
          <p:nvPr/>
        </p:nvSpPr>
        <p:spPr>
          <a:xfrm>
            <a:off x="15034628" y="767554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93306" y="11113429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  <a:stCxn id="287" idx="2"/>
          </p:cNvCxnSpPr>
          <p:nvPr/>
        </p:nvCxnSpPr>
        <p:spPr>
          <a:xfrm>
            <a:off x="24884938" y="12631089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圆角矩形 349">
            <a:extLst>
              <a:ext uri="{FF2B5EF4-FFF2-40B4-BE49-F238E27FC236}">
                <a16:creationId xmlns:a16="http://schemas.microsoft.com/office/drawing/2014/main" id="{D4128363-FBC5-7E8E-0FA4-8F917337901E}"/>
              </a:ext>
            </a:extLst>
          </p:cNvPr>
          <p:cNvSpPr/>
          <p:nvPr/>
        </p:nvSpPr>
        <p:spPr>
          <a:xfrm>
            <a:off x="14695515" y="2307636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DE386294-7CE4-6A67-3563-AF3105C15AF5}"/>
                  </a:ext>
                </a:extLst>
              </p:cNvPr>
              <p:cNvSpPr txBox="1"/>
              <p:nvPr/>
            </p:nvSpPr>
            <p:spPr>
              <a:xfrm>
                <a:off x="15118578" y="5136856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DE386294-7CE4-6A67-3563-AF3105C15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5136856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A079D03E-A03A-1004-1637-F919C1BA85AC}"/>
                  </a:ext>
                </a:extLst>
              </p:cNvPr>
              <p:cNvSpPr txBox="1"/>
              <p:nvPr/>
            </p:nvSpPr>
            <p:spPr>
              <a:xfrm>
                <a:off x="15948558" y="2374518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A079D03E-A03A-1004-1637-F919C1BA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8" y="2374518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4C4EE6F3-F9B6-4504-F244-83A7F4799F57}"/>
                  </a:ext>
                </a:extLst>
              </p:cNvPr>
              <p:cNvSpPr txBox="1"/>
              <p:nvPr/>
            </p:nvSpPr>
            <p:spPr>
              <a:xfrm>
                <a:off x="15964531" y="2899161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4C4EE6F3-F9B6-4504-F244-83A7F4799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2899161"/>
                <a:ext cx="539442" cy="461665"/>
              </a:xfrm>
              <a:prstGeom prst="rect">
                <a:avLst/>
              </a:prstGeom>
              <a:blipFill>
                <a:blip r:embed="rId3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6" name="表格 355">
                <a:extLst>
                  <a:ext uri="{FF2B5EF4-FFF2-40B4-BE49-F238E27FC236}">
                    <a16:creationId xmlns:a16="http://schemas.microsoft.com/office/drawing/2014/main" id="{A009999E-C2CA-B9E1-2E34-88FA7B3C6B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070825"/>
                  </p:ext>
                </p:extLst>
              </p:nvPr>
            </p:nvGraphicFramePr>
            <p:xfrm>
              <a:off x="19286792" y="6688189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6" name="表格 355">
                <a:extLst>
                  <a:ext uri="{FF2B5EF4-FFF2-40B4-BE49-F238E27FC236}">
                    <a16:creationId xmlns:a16="http://schemas.microsoft.com/office/drawing/2014/main" id="{A009999E-C2CA-B9E1-2E34-88FA7B3C6B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070825"/>
                  </p:ext>
                </p:extLst>
              </p:nvPr>
            </p:nvGraphicFramePr>
            <p:xfrm>
              <a:off x="19286792" y="6688189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381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4762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0909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9524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7674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11905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381" t="-100000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100000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4762" t="-100000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0909" t="-100000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9524" t="-100000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7674" t="-100000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11905" t="-100000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381" t="-200000" r="-611905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200000" r="-497674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4762" t="-200000" r="-409524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0909" t="-200000" r="-290909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9524" t="-200000" r="-20476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7674" t="-200000" r="-100000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11905" t="-200000" r="-238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91ADFB8F-7568-CADC-9D57-27EEA5030D92}"/>
                  </a:ext>
                </a:extLst>
              </p:cNvPr>
              <p:cNvSpPr txBox="1"/>
              <p:nvPr/>
            </p:nvSpPr>
            <p:spPr>
              <a:xfrm>
                <a:off x="20061110" y="868065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91ADFB8F-7568-CADC-9D57-27EEA503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8680654"/>
                <a:ext cx="2729914" cy="468911"/>
              </a:xfrm>
              <a:prstGeom prst="rect">
                <a:avLst/>
              </a:prstGeom>
              <a:blipFill>
                <a:blip r:embed="rId34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0DBD10AC-637D-AC70-48C1-91276110C5B6}"/>
                  </a:ext>
                </a:extLst>
              </p:cNvPr>
              <p:cNvSpPr txBox="1"/>
              <p:nvPr/>
            </p:nvSpPr>
            <p:spPr>
              <a:xfrm>
                <a:off x="15312920" y="3695366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0DBD10AC-637D-AC70-48C1-91276110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0" y="3695366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A38A5FBE-FFF7-252A-9961-BF6BDC580A63}"/>
                  </a:ext>
                </a:extLst>
              </p:cNvPr>
              <p:cNvSpPr txBox="1"/>
              <p:nvPr/>
            </p:nvSpPr>
            <p:spPr>
              <a:xfrm>
                <a:off x="16712324" y="3723058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A38A5FBE-FFF7-252A-9961-BF6BDC58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4" y="3723058"/>
                <a:ext cx="532325" cy="461665"/>
              </a:xfrm>
              <a:prstGeom prst="rect">
                <a:avLst/>
              </a:prstGeom>
              <a:blipFill>
                <a:blip r:embed="rId3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4136361" y="1008190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4C546EE7-B3EA-5635-06B4-FAE434D41B2D}"/>
              </a:ext>
            </a:extLst>
          </p:cNvPr>
          <p:cNvSpPr/>
          <p:nvPr/>
        </p:nvSpPr>
        <p:spPr>
          <a:xfrm>
            <a:off x="18591855" y="75740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9" name="椭圆 368">
            <a:extLst>
              <a:ext uri="{FF2B5EF4-FFF2-40B4-BE49-F238E27FC236}">
                <a16:creationId xmlns:a16="http://schemas.microsoft.com/office/drawing/2014/main" id="{F9326979-0C7A-6EAB-59A8-A155C32088AF}"/>
              </a:ext>
            </a:extLst>
          </p:cNvPr>
          <p:cNvSpPr/>
          <p:nvPr/>
        </p:nvSpPr>
        <p:spPr>
          <a:xfrm>
            <a:off x="20326870" y="75740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3E2008D7-4DB8-647A-36EA-02428B76B0EE}"/>
                  </a:ext>
                </a:extLst>
              </p:cNvPr>
              <p:cNvSpPr txBox="1"/>
              <p:nvPr/>
            </p:nvSpPr>
            <p:spPr>
              <a:xfrm>
                <a:off x="20383326" y="85665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3E2008D7-4DB8-647A-36EA-02428B76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856652"/>
                <a:ext cx="669414" cy="493405"/>
              </a:xfrm>
              <a:prstGeom prst="rect">
                <a:avLst/>
              </a:prstGeom>
              <a:blipFill>
                <a:blip r:embed="rId3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1" name="椭圆 370">
            <a:extLst>
              <a:ext uri="{FF2B5EF4-FFF2-40B4-BE49-F238E27FC236}">
                <a16:creationId xmlns:a16="http://schemas.microsoft.com/office/drawing/2014/main" id="{D73E3579-8303-AE95-2847-843D97E01CDD}"/>
              </a:ext>
            </a:extLst>
          </p:cNvPr>
          <p:cNvSpPr/>
          <p:nvPr/>
        </p:nvSpPr>
        <p:spPr>
          <a:xfrm>
            <a:off x="19476798" y="21570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FD0E672D-3CED-CFE1-8E58-AD839DC0FB21}"/>
                  </a:ext>
                </a:extLst>
              </p:cNvPr>
              <p:cNvSpPr txBox="1"/>
              <p:nvPr/>
            </p:nvSpPr>
            <p:spPr>
              <a:xfrm>
                <a:off x="19504800" y="226246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FD0E672D-3CED-CFE1-8E58-AD839DC0F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2262461"/>
                <a:ext cx="744948" cy="493405"/>
              </a:xfrm>
              <a:prstGeom prst="rect">
                <a:avLst/>
              </a:prstGeom>
              <a:blipFill>
                <a:blip r:embed="rId38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58C3F464-564E-0997-BFCD-FBF207D4BE6F}"/>
              </a:ext>
            </a:extLst>
          </p:cNvPr>
          <p:cNvCxnSpPr>
            <a:cxnSpLocks/>
            <a:stCxn id="368" idx="7"/>
            <a:endCxn id="369" idx="1"/>
          </p:cNvCxnSpPr>
          <p:nvPr/>
        </p:nvCxnSpPr>
        <p:spPr>
          <a:xfrm>
            <a:off x="19206413" y="862844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直线箭头连接符 373">
            <a:extLst>
              <a:ext uri="{FF2B5EF4-FFF2-40B4-BE49-F238E27FC236}">
                <a16:creationId xmlns:a16="http://schemas.microsoft.com/office/drawing/2014/main" id="{5643EA85-3EDF-A39C-A94C-7D637B459D0E}"/>
              </a:ext>
            </a:extLst>
          </p:cNvPr>
          <p:cNvCxnSpPr>
            <a:cxnSpLocks/>
            <a:stCxn id="369" idx="3"/>
            <a:endCxn id="368" idx="5"/>
          </p:cNvCxnSpPr>
          <p:nvPr/>
        </p:nvCxnSpPr>
        <p:spPr>
          <a:xfrm flipH="1">
            <a:off x="19206413" y="137196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直线箭头连接符 374">
            <a:extLst>
              <a:ext uri="{FF2B5EF4-FFF2-40B4-BE49-F238E27FC236}">
                <a16:creationId xmlns:a16="http://schemas.microsoft.com/office/drawing/2014/main" id="{F62891EA-C771-3C21-31D3-CF21D727F017}"/>
              </a:ext>
            </a:extLst>
          </p:cNvPr>
          <p:cNvCxnSpPr>
            <a:cxnSpLocks/>
            <a:stCxn id="368" idx="4"/>
            <a:endCxn id="371" idx="1"/>
          </p:cNvCxnSpPr>
          <p:nvPr/>
        </p:nvCxnSpPr>
        <p:spPr>
          <a:xfrm>
            <a:off x="18951855" y="147740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直线箭头连接符 375">
            <a:extLst>
              <a:ext uri="{FF2B5EF4-FFF2-40B4-BE49-F238E27FC236}">
                <a16:creationId xmlns:a16="http://schemas.microsoft.com/office/drawing/2014/main" id="{6BACA89D-B457-0187-874A-E863E09A77ED}"/>
              </a:ext>
            </a:extLst>
          </p:cNvPr>
          <p:cNvCxnSpPr>
            <a:cxnSpLocks/>
            <a:stCxn id="369" idx="4"/>
            <a:endCxn id="371" idx="7"/>
          </p:cNvCxnSpPr>
          <p:nvPr/>
        </p:nvCxnSpPr>
        <p:spPr>
          <a:xfrm flipH="1">
            <a:off x="20091356" y="147740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DA404DC8-ABBF-87D8-507D-000106CF2881}"/>
                  </a:ext>
                </a:extLst>
              </p:cNvPr>
              <p:cNvSpPr txBox="1"/>
              <p:nvPr/>
            </p:nvSpPr>
            <p:spPr>
              <a:xfrm>
                <a:off x="18603330" y="82583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DA404DC8-ABBF-87D8-507D-000106CF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825834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圆角矩形 419">
            <a:extLst>
              <a:ext uri="{FF2B5EF4-FFF2-40B4-BE49-F238E27FC236}">
                <a16:creationId xmlns:a16="http://schemas.microsoft.com/office/drawing/2014/main" id="{D265396D-253A-264D-C66A-7CFF5DB7DE07}"/>
              </a:ext>
            </a:extLst>
          </p:cNvPr>
          <p:cNvSpPr/>
          <p:nvPr/>
        </p:nvSpPr>
        <p:spPr>
          <a:xfrm>
            <a:off x="18462949" y="506686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F023CD54-9F31-934D-3206-6FE9066848AB}"/>
              </a:ext>
            </a:extLst>
          </p:cNvPr>
          <p:cNvSpPr txBox="1"/>
          <p:nvPr/>
        </p:nvSpPr>
        <p:spPr>
          <a:xfrm>
            <a:off x="17878204" y="5944210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423" name="左弧形箭头 422">
            <a:extLst>
              <a:ext uri="{FF2B5EF4-FFF2-40B4-BE49-F238E27FC236}">
                <a16:creationId xmlns:a16="http://schemas.microsoft.com/office/drawing/2014/main" id="{D301A13E-CED8-0F7C-E3B0-60C68C54C998}"/>
              </a:ext>
            </a:extLst>
          </p:cNvPr>
          <p:cNvSpPr/>
          <p:nvPr/>
        </p:nvSpPr>
        <p:spPr>
          <a:xfrm flipH="1">
            <a:off x="17625659" y="5425166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C1E44754-400B-CD86-178C-7D67720C0669}"/>
              </a:ext>
            </a:extLst>
          </p:cNvPr>
          <p:cNvSpPr txBox="1"/>
          <p:nvPr/>
        </p:nvSpPr>
        <p:spPr>
          <a:xfrm>
            <a:off x="20000116" y="548989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7370A550-75E4-367F-FB21-F5741251EAAE}"/>
                  </a:ext>
                </a:extLst>
              </p:cNvPr>
              <p:cNvSpPr txBox="1"/>
              <p:nvPr/>
            </p:nvSpPr>
            <p:spPr>
              <a:xfrm>
                <a:off x="19534553" y="3894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7370A550-75E4-367F-FB21-F5741251E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89456"/>
                <a:ext cx="665760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F9292AB0-1B98-E2FB-820F-B3F8559C3ADB}"/>
                  </a:ext>
                </a:extLst>
              </p:cNvPr>
              <p:cNvSpPr txBox="1"/>
              <p:nvPr/>
            </p:nvSpPr>
            <p:spPr>
              <a:xfrm>
                <a:off x="19528683" y="888532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F9292AB0-1B98-E2FB-820F-B3F8559C3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888532"/>
                <a:ext cx="665760" cy="493405"/>
              </a:xfrm>
              <a:prstGeom prst="rect">
                <a:avLst/>
              </a:prstGeom>
              <a:blipFill>
                <a:blip r:embed="rId41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13A12FB6-A0EC-4EB3-D5AB-3335C43A3B90}"/>
                  </a:ext>
                </a:extLst>
              </p:cNvPr>
              <p:cNvSpPr txBox="1"/>
              <p:nvPr/>
            </p:nvSpPr>
            <p:spPr>
              <a:xfrm>
                <a:off x="18807299" y="158547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13A12FB6-A0EC-4EB3-D5AB-3335C43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1585474"/>
                <a:ext cx="608052" cy="493405"/>
              </a:xfrm>
              <a:prstGeom prst="rect">
                <a:avLst/>
              </a:prstGeom>
              <a:blipFill>
                <a:blip r:embed="rId4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73832A2E-3626-E173-306D-33C5C37E16C7}"/>
                  </a:ext>
                </a:extLst>
              </p:cNvPr>
              <p:cNvSpPr txBox="1"/>
              <p:nvPr/>
            </p:nvSpPr>
            <p:spPr>
              <a:xfrm>
                <a:off x="20277446" y="167838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73832A2E-3626-E173-306D-33C5C37E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1678384"/>
                <a:ext cx="608052" cy="493405"/>
              </a:xfrm>
              <a:prstGeom prst="rect">
                <a:avLst/>
              </a:prstGeom>
              <a:blipFill>
                <a:blip r:embed="rId4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2" name="椭圆 441">
            <a:extLst>
              <a:ext uri="{FF2B5EF4-FFF2-40B4-BE49-F238E27FC236}">
                <a16:creationId xmlns:a16="http://schemas.microsoft.com/office/drawing/2014/main" id="{E8C28CA8-3DDA-EEB7-0CBF-0F3685A70231}"/>
              </a:ext>
            </a:extLst>
          </p:cNvPr>
          <p:cNvSpPr/>
          <p:nvPr/>
        </p:nvSpPr>
        <p:spPr>
          <a:xfrm>
            <a:off x="21445585" y="76600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3" name="椭圆 442">
            <a:extLst>
              <a:ext uri="{FF2B5EF4-FFF2-40B4-BE49-F238E27FC236}">
                <a16:creationId xmlns:a16="http://schemas.microsoft.com/office/drawing/2014/main" id="{472D12C4-2E90-FE59-5199-6B512118E46C}"/>
              </a:ext>
            </a:extLst>
          </p:cNvPr>
          <p:cNvSpPr/>
          <p:nvPr/>
        </p:nvSpPr>
        <p:spPr>
          <a:xfrm>
            <a:off x="23180600" y="76600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5CEA4027-3D1F-8D66-B8BA-D9C0274B4C97}"/>
                  </a:ext>
                </a:extLst>
              </p:cNvPr>
              <p:cNvSpPr txBox="1"/>
              <p:nvPr/>
            </p:nvSpPr>
            <p:spPr>
              <a:xfrm>
                <a:off x="23237056" y="86525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5CEA4027-3D1F-8D66-B8BA-D9C0274B4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865253"/>
                <a:ext cx="669414" cy="493405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5" name="椭圆 444">
            <a:extLst>
              <a:ext uri="{FF2B5EF4-FFF2-40B4-BE49-F238E27FC236}">
                <a16:creationId xmlns:a16="http://schemas.microsoft.com/office/drawing/2014/main" id="{BD52BB74-BFD1-A3D1-386B-C247735D0E22}"/>
              </a:ext>
            </a:extLst>
          </p:cNvPr>
          <p:cNvSpPr/>
          <p:nvPr/>
        </p:nvSpPr>
        <p:spPr>
          <a:xfrm>
            <a:off x="22330528" y="216562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018F277B-78D1-3358-5E48-2F65E260EC9F}"/>
                  </a:ext>
                </a:extLst>
              </p:cNvPr>
              <p:cNvSpPr txBox="1"/>
              <p:nvPr/>
            </p:nvSpPr>
            <p:spPr>
              <a:xfrm>
                <a:off x="22358530" y="2271062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018F277B-78D1-3358-5E48-2F65E260E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2271062"/>
                <a:ext cx="744948" cy="493405"/>
              </a:xfrm>
              <a:prstGeom prst="rect">
                <a:avLst/>
              </a:prstGeom>
              <a:blipFill>
                <a:blip r:embed="rId4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7" name="直线箭头连接符 446">
            <a:extLst>
              <a:ext uri="{FF2B5EF4-FFF2-40B4-BE49-F238E27FC236}">
                <a16:creationId xmlns:a16="http://schemas.microsoft.com/office/drawing/2014/main" id="{0CAED956-08E4-53C0-447F-073202AA8F2C}"/>
              </a:ext>
            </a:extLst>
          </p:cNvPr>
          <p:cNvCxnSpPr>
            <a:cxnSpLocks/>
            <a:stCxn id="442" idx="7"/>
            <a:endCxn id="443" idx="1"/>
          </p:cNvCxnSpPr>
          <p:nvPr/>
        </p:nvCxnSpPr>
        <p:spPr>
          <a:xfrm>
            <a:off x="22060143" y="871445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线箭头连接符 447">
            <a:extLst>
              <a:ext uri="{FF2B5EF4-FFF2-40B4-BE49-F238E27FC236}">
                <a16:creationId xmlns:a16="http://schemas.microsoft.com/office/drawing/2014/main" id="{7D87E0C6-C22A-873B-C8A4-B56D686B58BA}"/>
              </a:ext>
            </a:extLst>
          </p:cNvPr>
          <p:cNvCxnSpPr>
            <a:cxnSpLocks/>
            <a:stCxn id="443" idx="3"/>
            <a:endCxn id="442" idx="5"/>
          </p:cNvCxnSpPr>
          <p:nvPr/>
        </p:nvCxnSpPr>
        <p:spPr>
          <a:xfrm flipH="1">
            <a:off x="22060143" y="138056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线箭头连接符 448">
            <a:extLst>
              <a:ext uri="{FF2B5EF4-FFF2-40B4-BE49-F238E27FC236}">
                <a16:creationId xmlns:a16="http://schemas.microsoft.com/office/drawing/2014/main" id="{874FCF19-9B93-54AC-8E92-28D4149A513B}"/>
              </a:ext>
            </a:extLst>
          </p:cNvPr>
          <p:cNvCxnSpPr>
            <a:cxnSpLocks/>
            <a:stCxn id="442" idx="4"/>
            <a:endCxn id="445" idx="1"/>
          </p:cNvCxnSpPr>
          <p:nvPr/>
        </p:nvCxnSpPr>
        <p:spPr>
          <a:xfrm>
            <a:off x="21805585" y="1486003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线箭头连接符 449">
            <a:extLst>
              <a:ext uri="{FF2B5EF4-FFF2-40B4-BE49-F238E27FC236}">
                <a16:creationId xmlns:a16="http://schemas.microsoft.com/office/drawing/2014/main" id="{916B0209-CB74-B3FE-4837-83D1E0DB487D}"/>
              </a:ext>
            </a:extLst>
          </p:cNvPr>
          <p:cNvCxnSpPr>
            <a:cxnSpLocks/>
            <a:stCxn id="443" idx="4"/>
            <a:endCxn id="445" idx="7"/>
          </p:cNvCxnSpPr>
          <p:nvPr/>
        </p:nvCxnSpPr>
        <p:spPr>
          <a:xfrm flipH="1">
            <a:off x="22945086" y="1486003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B9AF45AE-3919-2AA6-3A0C-0278D50B9941}"/>
                  </a:ext>
                </a:extLst>
              </p:cNvPr>
              <p:cNvSpPr txBox="1"/>
              <p:nvPr/>
            </p:nvSpPr>
            <p:spPr>
              <a:xfrm>
                <a:off x="21457060" y="83443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B9AF45AE-3919-2AA6-3A0C-0278D50B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834435"/>
                <a:ext cx="669414" cy="493405"/>
              </a:xfrm>
              <a:prstGeom prst="rect">
                <a:avLst/>
              </a:prstGeom>
              <a:blipFill>
                <a:blip r:embed="rId4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1F9BFF9E-5368-3C7D-1F38-DF72D3C4C6EB}"/>
                  </a:ext>
                </a:extLst>
              </p:cNvPr>
              <p:cNvSpPr txBox="1"/>
              <p:nvPr/>
            </p:nvSpPr>
            <p:spPr>
              <a:xfrm>
                <a:off x="22388283" y="398057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1F9BFF9E-5368-3C7D-1F38-DF72D3C4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8057"/>
                <a:ext cx="665760" cy="493405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47372EDD-A5EC-DD8F-37D8-5EC0BC3E1FF2}"/>
                  </a:ext>
                </a:extLst>
              </p:cNvPr>
              <p:cNvSpPr txBox="1"/>
              <p:nvPr/>
            </p:nvSpPr>
            <p:spPr>
              <a:xfrm>
                <a:off x="22382413" y="89713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47372EDD-A5EC-DD8F-37D8-5EC0BC3E1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897133"/>
                <a:ext cx="665760" cy="493405"/>
              </a:xfrm>
              <a:prstGeom prst="rect">
                <a:avLst/>
              </a:prstGeom>
              <a:blipFill>
                <a:blip r:embed="rId4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19BB5D3B-1FB1-B54A-0BF4-D045B86105D0}"/>
                  </a:ext>
                </a:extLst>
              </p:cNvPr>
              <p:cNvSpPr txBox="1"/>
              <p:nvPr/>
            </p:nvSpPr>
            <p:spPr>
              <a:xfrm>
                <a:off x="21661029" y="159407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19BB5D3B-1FB1-B54A-0BF4-D045B861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1594075"/>
                <a:ext cx="608052" cy="493405"/>
              </a:xfrm>
              <a:prstGeom prst="rect">
                <a:avLst/>
              </a:prstGeom>
              <a:blipFill>
                <a:blip r:embed="rId4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B6B03367-F084-2A42-F615-24B1286EC271}"/>
                  </a:ext>
                </a:extLst>
              </p:cNvPr>
              <p:cNvSpPr txBox="1"/>
              <p:nvPr/>
            </p:nvSpPr>
            <p:spPr>
              <a:xfrm>
                <a:off x="23131176" y="168698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B6B03367-F084-2A42-F615-24B1286EC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1686985"/>
                <a:ext cx="608052" cy="493405"/>
              </a:xfrm>
              <a:prstGeom prst="rect">
                <a:avLst/>
              </a:prstGeom>
              <a:blipFill>
                <a:blip r:embed="rId5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椭圆 455">
            <a:extLst>
              <a:ext uri="{FF2B5EF4-FFF2-40B4-BE49-F238E27FC236}">
                <a16:creationId xmlns:a16="http://schemas.microsoft.com/office/drawing/2014/main" id="{BC5795B0-95DD-186D-ECE1-FDE880780210}"/>
              </a:ext>
            </a:extLst>
          </p:cNvPr>
          <p:cNvSpPr/>
          <p:nvPr/>
        </p:nvSpPr>
        <p:spPr>
          <a:xfrm>
            <a:off x="18592174" y="322376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7" name="椭圆 456">
            <a:extLst>
              <a:ext uri="{FF2B5EF4-FFF2-40B4-BE49-F238E27FC236}">
                <a16:creationId xmlns:a16="http://schemas.microsoft.com/office/drawing/2014/main" id="{ECBDE5DC-89CC-B374-0D5F-752AFBD152E0}"/>
              </a:ext>
            </a:extLst>
          </p:cNvPr>
          <p:cNvSpPr/>
          <p:nvPr/>
        </p:nvSpPr>
        <p:spPr>
          <a:xfrm>
            <a:off x="20327189" y="322376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8" name="文本框 457">
                <a:extLst>
                  <a:ext uri="{FF2B5EF4-FFF2-40B4-BE49-F238E27FC236}">
                    <a16:creationId xmlns:a16="http://schemas.microsoft.com/office/drawing/2014/main" id="{11974CF4-81C9-E03E-0F39-E621D1F00DEE}"/>
                  </a:ext>
                </a:extLst>
              </p:cNvPr>
              <p:cNvSpPr txBox="1"/>
              <p:nvPr/>
            </p:nvSpPr>
            <p:spPr>
              <a:xfrm>
                <a:off x="20383645" y="3323019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58" name="文本框 457">
                <a:extLst>
                  <a:ext uri="{FF2B5EF4-FFF2-40B4-BE49-F238E27FC236}">
                    <a16:creationId xmlns:a16="http://schemas.microsoft.com/office/drawing/2014/main" id="{11974CF4-81C9-E03E-0F39-E621D1F00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3323019"/>
                <a:ext cx="669414" cy="495136"/>
              </a:xfrm>
              <a:prstGeom prst="rect">
                <a:avLst/>
              </a:prstGeom>
              <a:blipFill>
                <a:blip r:embed="rId5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9" name="椭圆 458">
            <a:extLst>
              <a:ext uri="{FF2B5EF4-FFF2-40B4-BE49-F238E27FC236}">
                <a16:creationId xmlns:a16="http://schemas.microsoft.com/office/drawing/2014/main" id="{FF69B83A-EE41-CB41-669B-35270B967477}"/>
              </a:ext>
            </a:extLst>
          </p:cNvPr>
          <p:cNvSpPr/>
          <p:nvPr/>
        </p:nvSpPr>
        <p:spPr>
          <a:xfrm>
            <a:off x="19477117" y="462338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" name="文本框 459">
                <a:extLst>
                  <a:ext uri="{FF2B5EF4-FFF2-40B4-BE49-F238E27FC236}">
                    <a16:creationId xmlns:a16="http://schemas.microsoft.com/office/drawing/2014/main" id="{9389D2CF-FC7E-16AD-6778-C0F9153626BE}"/>
                  </a:ext>
                </a:extLst>
              </p:cNvPr>
              <p:cNvSpPr txBox="1"/>
              <p:nvPr/>
            </p:nvSpPr>
            <p:spPr>
              <a:xfrm>
                <a:off x="19505119" y="47288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0" name="文本框 459">
                <a:extLst>
                  <a:ext uri="{FF2B5EF4-FFF2-40B4-BE49-F238E27FC236}">
                    <a16:creationId xmlns:a16="http://schemas.microsoft.com/office/drawing/2014/main" id="{9389D2CF-FC7E-16AD-6778-C0F91536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4728828"/>
                <a:ext cx="744948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1" name="直线箭头连接符 460">
            <a:extLst>
              <a:ext uri="{FF2B5EF4-FFF2-40B4-BE49-F238E27FC236}">
                <a16:creationId xmlns:a16="http://schemas.microsoft.com/office/drawing/2014/main" id="{6187E442-1C34-8E1F-3C76-9F2139357DA8}"/>
              </a:ext>
            </a:extLst>
          </p:cNvPr>
          <p:cNvCxnSpPr>
            <a:cxnSpLocks/>
            <a:stCxn id="456" idx="7"/>
            <a:endCxn id="457" idx="1"/>
          </p:cNvCxnSpPr>
          <p:nvPr/>
        </p:nvCxnSpPr>
        <p:spPr>
          <a:xfrm>
            <a:off x="19206732" y="332921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直线箭头连接符 461">
            <a:extLst>
              <a:ext uri="{FF2B5EF4-FFF2-40B4-BE49-F238E27FC236}">
                <a16:creationId xmlns:a16="http://schemas.microsoft.com/office/drawing/2014/main" id="{5B9B5C21-39F0-4066-B03C-D99F354FF3EE}"/>
              </a:ext>
            </a:extLst>
          </p:cNvPr>
          <p:cNvCxnSpPr>
            <a:cxnSpLocks/>
            <a:stCxn id="457" idx="3"/>
            <a:endCxn id="456" idx="5"/>
          </p:cNvCxnSpPr>
          <p:nvPr/>
        </p:nvCxnSpPr>
        <p:spPr>
          <a:xfrm flipH="1">
            <a:off x="19206732" y="383832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直线箭头连接符 462">
            <a:extLst>
              <a:ext uri="{FF2B5EF4-FFF2-40B4-BE49-F238E27FC236}">
                <a16:creationId xmlns:a16="http://schemas.microsoft.com/office/drawing/2014/main" id="{25307D08-973D-3267-E3F4-09D738850296}"/>
              </a:ext>
            </a:extLst>
          </p:cNvPr>
          <p:cNvCxnSpPr>
            <a:cxnSpLocks/>
            <a:stCxn id="456" idx="4"/>
            <a:endCxn id="459" idx="1"/>
          </p:cNvCxnSpPr>
          <p:nvPr/>
        </p:nvCxnSpPr>
        <p:spPr>
          <a:xfrm>
            <a:off x="18952174" y="39437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直线箭头连接符 463">
            <a:extLst>
              <a:ext uri="{FF2B5EF4-FFF2-40B4-BE49-F238E27FC236}">
                <a16:creationId xmlns:a16="http://schemas.microsoft.com/office/drawing/2014/main" id="{D27ED91C-4E05-3613-3338-78B2E2E75785}"/>
              </a:ext>
            </a:extLst>
          </p:cNvPr>
          <p:cNvCxnSpPr>
            <a:cxnSpLocks/>
            <a:stCxn id="457" idx="4"/>
            <a:endCxn id="459" idx="7"/>
          </p:cNvCxnSpPr>
          <p:nvPr/>
        </p:nvCxnSpPr>
        <p:spPr>
          <a:xfrm flipH="1">
            <a:off x="20091675" y="39437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文本框 464">
                <a:extLst>
                  <a:ext uri="{FF2B5EF4-FFF2-40B4-BE49-F238E27FC236}">
                    <a16:creationId xmlns:a16="http://schemas.microsoft.com/office/drawing/2014/main" id="{C460E6F6-A419-F6A5-A2CA-C1AE8833E5F5}"/>
                  </a:ext>
                </a:extLst>
              </p:cNvPr>
              <p:cNvSpPr txBox="1"/>
              <p:nvPr/>
            </p:nvSpPr>
            <p:spPr>
              <a:xfrm>
                <a:off x="18603649" y="32922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5" name="文本框 464">
                <a:extLst>
                  <a:ext uri="{FF2B5EF4-FFF2-40B4-BE49-F238E27FC236}">
                    <a16:creationId xmlns:a16="http://schemas.microsoft.com/office/drawing/2014/main" id="{C460E6F6-A419-F6A5-A2CA-C1AE8833E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3292201"/>
                <a:ext cx="669414" cy="493405"/>
              </a:xfrm>
              <a:prstGeom prst="rect">
                <a:avLst/>
              </a:prstGeom>
              <a:blipFill>
                <a:blip r:embed="rId5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文本框 465">
                <a:extLst>
                  <a:ext uri="{FF2B5EF4-FFF2-40B4-BE49-F238E27FC236}">
                    <a16:creationId xmlns:a16="http://schemas.microsoft.com/office/drawing/2014/main" id="{D456922A-8F74-40A6-4933-BE9554EA278E}"/>
                  </a:ext>
                </a:extLst>
              </p:cNvPr>
              <p:cNvSpPr txBox="1"/>
              <p:nvPr/>
            </p:nvSpPr>
            <p:spPr>
              <a:xfrm>
                <a:off x="19518428" y="2854131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6" name="文本框 465">
                <a:extLst>
                  <a:ext uri="{FF2B5EF4-FFF2-40B4-BE49-F238E27FC236}">
                    <a16:creationId xmlns:a16="http://schemas.microsoft.com/office/drawing/2014/main" id="{D456922A-8F74-40A6-4933-BE9554EA2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2854131"/>
                <a:ext cx="665760" cy="495136"/>
              </a:xfrm>
              <a:prstGeom prst="rect">
                <a:avLst/>
              </a:prstGeom>
              <a:blipFill>
                <a:blip r:embed="rId5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文本框 466">
                <a:extLst>
                  <a:ext uri="{FF2B5EF4-FFF2-40B4-BE49-F238E27FC236}">
                    <a16:creationId xmlns:a16="http://schemas.microsoft.com/office/drawing/2014/main" id="{9292D7A0-A0F0-F76A-F44B-83880C9A759C}"/>
                  </a:ext>
                </a:extLst>
              </p:cNvPr>
              <p:cNvSpPr txBox="1"/>
              <p:nvPr/>
            </p:nvSpPr>
            <p:spPr>
              <a:xfrm>
                <a:off x="19529002" y="335489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7" name="文本框 466">
                <a:extLst>
                  <a:ext uri="{FF2B5EF4-FFF2-40B4-BE49-F238E27FC236}">
                    <a16:creationId xmlns:a16="http://schemas.microsoft.com/office/drawing/2014/main" id="{9292D7A0-A0F0-F76A-F44B-83880C9A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3354899"/>
                <a:ext cx="665760" cy="493405"/>
              </a:xfrm>
              <a:prstGeom prst="rect">
                <a:avLst/>
              </a:prstGeom>
              <a:blipFill>
                <a:blip r:embed="rId5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文本框 467">
                <a:extLst>
                  <a:ext uri="{FF2B5EF4-FFF2-40B4-BE49-F238E27FC236}">
                    <a16:creationId xmlns:a16="http://schemas.microsoft.com/office/drawing/2014/main" id="{D770391A-CDF1-3548-B623-E6310A644BAE}"/>
                  </a:ext>
                </a:extLst>
              </p:cNvPr>
              <p:cNvSpPr txBox="1"/>
              <p:nvPr/>
            </p:nvSpPr>
            <p:spPr>
              <a:xfrm>
                <a:off x="18807618" y="4051841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8" name="文本框 467">
                <a:extLst>
                  <a:ext uri="{FF2B5EF4-FFF2-40B4-BE49-F238E27FC236}">
                    <a16:creationId xmlns:a16="http://schemas.microsoft.com/office/drawing/2014/main" id="{D770391A-CDF1-3548-B623-E6310A644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4051841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A12A890E-1D6E-52AD-E17B-96DE661FC730}"/>
                  </a:ext>
                </a:extLst>
              </p:cNvPr>
              <p:cNvSpPr txBox="1"/>
              <p:nvPr/>
            </p:nvSpPr>
            <p:spPr>
              <a:xfrm>
                <a:off x="20277765" y="41447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A12A890E-1D6E-52AD-E17B-96DE661FC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4144751"/>
                <a:ext cx="608052" cy="493405"/>
              </a:xfrm>
              <a:prstGeom prst="rect">
                <a:avLst/>
              </a:prstGeom>
              <a:blipFill>
                <a:blip r:embed="rId5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椭圆 469">
            <a:extLst>
              <a:ext uri="{FF2B5EF4-FFF2-40B4-BE49-F238E27FC236}">
                <a16:creationId xmlns:a16="http://schemas.microsoft.com/office/drawing/2014/main" id="{086D7297-EE7A-A4D8-E4DF-9830A4712408}"/>
              </a:ext>
            </a:extLst>
          </p:cNvPr>
          <p:cNvSpPr/>
          <p:nvPr/>
        </p:nvSpPr>
        <p:spPr>
          <a:xfrm>
            <a:off x="21445585" y="323010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1" name="椭圆 470">
            <a:extLst>
              <a:ext uri="{FF2B5EF4-FFF2-40B4-BE49-F238E27FC236}">
                <a16:creationId xmlns:a16="http://schemas.microsoft.com/office/drawing/2014/main" id="{B22332FB-5888-5B10-7C7B-B115032DCD7F}"/>
              </a:ext>
            </a:extLst>
          </p:cNvPr>
          <p:cNvSpPr/>
          <p:nvPr/>
        </p:nvSpPr>
        <p:spPr>
          <a:xfrm>
            <a:off x="23180600" y="323010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09734E68-0E69-2DED-211E-A15BEE12F2C6}"/>
                  </a:ext>
                </a:extLst>
              </p:cNvPr>
              <p:cNvSpPr txBox="1"/>
              <p:nvPr/>
            </p:nvSpPr>
            <p:spPr>
              <a:xfrm>
                <a:off x="23237056" y="33293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09734E68-0E69-2DED-211E-A15BEE12F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3329358"/>
                <a:ext cx="669414" cy="493405"/>
              </a:xfrm>
              <a:prstGeom prst="rect">
                <a:avLst/>
              </a:prstGeom>
              <a:blipFill>
                <a:blip r:embed="rId5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椭圆 472">
            <a:extLst>
              <a:ext uri="{FF2B5EF4-FFF2-40B4-BE49-F238E27FC236}">
                <a16:creationId xmlns:a16="http://schemas.microsoft.com/office/drawing/2014/main" id="{CAD9DDF6-DD79-368E-F693-EE0CAE61214B}"/>
              </a:ext>
            </a:extLst>
          </p:cNvPr>
          <p:cNvSpPr/>
          <p:nvPr/>
        </p:nvSpPr>
        <p:spPr>
          <a:xfrm>
            <a:off x="22330528" y="462972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595AFCD6-14FA-4C94-F69C-450B5D63F810}"/>
                  </a:ext>
                </a:extLst>
              </p:cNvPr>
              <p:cNvSpPr txBox="1"/>
              <p:nvPr/>
            </p:nvSpPr>
            <p:spPr>
              <a:xfrm>
                <a:off x="22358530" y="47351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595AFCD6-14FA-4C94-F69C-450B5D63F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4735167"/>
                <a:ext cx="744948" cy="493405"/>
              </a:xfrm>
              <a:prstGeom prst="rect">
                <a:avLst/>
              </a:prstGeom>
              <a:blipFill>
                <a:blip r:embed="rId5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5" name="直线箭头连接符 474">
            <a:extLst>
              <a:ext uri="{FF2B5EF4-FFF2-40B4-BE49-F238E27FC236}">
                <a16:creationId xmlns:a16="http://schemas.microsoft.com/office/drawing/2014/main" id="{085F199F-3ACD-40CA-A87A-21278BD9D0F0}"/>
              </a:ext>
            </a:extLst>
          </p:cNvPr>
          <p:cNvCxnSpPr>
            <a:cxnSpLocks/>
            <a:stCxn id="470" idx="7"/>
            <a:endCxn id="471" idx="1"/>
          </p:cNvCxnSpPr>
          <p:nvPr/>
        </p:nvCxnSpPr>
        <p:spPr>
          <a:xfrm>
            <a:off x="22060143" y="333555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直线箭头连接符 475">
            <a:extLst>
              <a:ext uri="{FF2B5EF4-FFF2-40B4-BE49-F238E27FC236}">
                <a16:creationId xmlns:a16="http://schemas.microsoft.com/office/drawing/2014/main" id="{444D6860-7054-B944-7C6D-17EBAA7E8A10}"/>
              </a:ext>
            </a:extLst>
          </p:cNvPr>
          <p:cNvCxnSpPr>
            <a:cxnSpLocks/>
            <a:stCxn id="471" idx="3"/>
            <a:endCxn id="470" idx="5"/>
          </p:cNvCxnSpPr>
          <p:nvPr/>
        </p:nvCxnSpPr>
        <p:spPr>
          <a:xfrm flipH="1">
            <a:off x="22060143" y="384466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直线箭头连接符 476">
            <a:extLst>
              <a:ext uri="{FF2B5EF4-FFF2-40B4-BE49-F238E27FC236}">
                <a16:creationId xmlns:a16="http://schemas.microsoft.com/office/drawing/2014/main" id="{209AD723-97D7-C5BE-C980-1C65A09A77EA}"/>
              </a:ext>
            </a:extLst>
          </p:cNvPr>
          <p:cNvCxnSpPr>
            <a:cxnSpLocks/>
            <a:stCxn id="470" idx="4"/>
            <a:endCxn id="473" idx="1"/>
          </p:cNvCxnSpPr>
          <p:nvPr/>
        </p:nvCxnSpPr>
        <p:spPr>
          <a:xfrm>
            <a:off x="21805585" y="3950108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直线箭头连接符 477">
            <a:extLst>
              <a:ext uri="{FF2B5EF4-FFF2-40B4-BE49-F238E27FC236}">
                <a16:creationId xmlns:a16="http://schemas.microsoft.com/office/drawing/2014/main" id="{5A7C892D-ACE1-170A-60F9-CD4F9A277C0A}"/>
              </a:ext>
            </a:extLst>
          </p:cNvPr>
          <p:cNvCxnSpPr>
            <a:cxnSpLocks/>
            <a:stCxn id="471" idx="4"/>
            <a:endCxn id="473" idx="7"/>
          </p:cNvCxnSpPr>
          <p:nvPr/>
        </p:nvCxnSpPr>
        <p:spPr>
          <a:xfrm flipH="1">
            <a:off x="22945086" y="3950108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D9C53C2E-510E-710B-CA95-A94F7E07B3A8}"/>
                  </a:ext>
                </a:extLst>
              </p:cNvPr>
              <p:cNvSpPr txBox="1"/>
              <p:nvPr/>
            </p:nvSpPr>
            <p:spPr>
              <a:xfrm>
                <a:off x="21457060" y="3298540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D9C53C2E-510E-710B-CA95-A94F7E07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3298540"/>
                <a:ext cx="669414" cy="495136"/>
              </a:xfrm>
              <a:prstGeom prst="rect">
                <a:avLst/>
              </a:prstGeom>
              <a:blipFill>
                <a:blip r:embed="rId5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B59D9338-8632-350F-4CD1-EC63CDC1004F}"/>
                  </a:ext>
                </a:extLst>
              </p:cNvPr>
              <p:cNvSpPr txBox="1"/>
              <p:nvPr/>
            </p:nvSpPr>
            <p:spPr>
              <a:xfrm>
                <a:off x="22388283" y="2862162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B59D9338-8632-350F-4CD1-EC63CDC10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2862162"/>
                <a:ext cx="665760" cy="493405"/>
              </a:xfrm>
              <a:prstGeom prst="rect">
                <a:avLst/>
              </a:prstGeom>
              <a:blipFill>
                <a:blip r:embed="rId6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3C2C59D7-8100-0558-3286-093FF09027A2}"/>
                  </a:ext>
                </a:extLst>
              </p:cNvPr>
              <p:cNvSpPr txBox="1"/>
              <p:nvPr/>
            </p:nvSpPr>
            <p:spPr>
              <a:xfrm>
                <a:off x="22382413" y="336123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3C2C59D7-8100-0558-3286-093FF090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3361238"/>
                <a:ext cx="665760" cy="495136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文本框 481">
                <a:extLst>
                  <a:ext uri="{FF2B5EF4-FFF2-40B4-BE49-F238E27FC236}">
                    <a16:creationId xmlns:a16="http://schemas.microsoft.com/office/drawing/2014/main" id="{E260AF0B-8F89-C794-6CDC-12780D881CB1}"/>
                  </a:ext>
                </a:extLst>
              </p:cNvPr>
              <p:cNvSpPr txBox="1"/>
              <p:nvPr/>
            </p:nvSpPr>
            <p:spPr>
              <a:xfrm>
                <a:off x="21661029" y="4058180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2" name="文本框 481">
                <a:extLst>
                  <a:ext uri="{FF2B5EF4-FFF2-40B4-BE49-F238E27FC236}">
                    <a16:creationId xmlns:a16="http://schemas.microsoft.com/office/drawing/2014/main" id="{E260AF0B-8F89-C794-6CDC-12780D881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4058180"/>
                <a:ext cx="608052" cy="493405"/>
              </a:xfrm>
              <a:prstGeom prst="rect">
                <a:avLst/>
              </a:prstGeom>
              <a:blipFill>
                <a:blip r:embed="rId6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6067D1A3-104C-98B2-2E51-29680EDFAA12}"/>
                  </a:ext>
                </a:extLst>
              </p:cNvPr>
              <p:cNvSpPr txBox="1"/>
              <p:nvPr/>
            </p:nvSpPr>
            <p:spPr>
              <a:xfrm>
                <a:off x="23131176" y="4151090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6067D1A3-104C-98B2-2E51-29680EDF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4151090"/>
                <a:ext cx="608052" cy="495136"/>
              </a:xfrm>
              <a:prstGeom prst="rect">
                <a:avLst/>
              </a:prstGeom>
              <a:blipFill>
                <a:blip r:embed="rId6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6582288" y="5228650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5" name="左弧形箭头 484">
            <a:extLst>
              <a:ext uri="{FF2B5EF4-FFF2-40B4-BE49-F238E27FC236}">
                <a16:creationId xmlns:a16="http://schemas.microsoft.com/office/drawing/2014/main" id="{F331472E-5F7D-4171-343D-B5C2821CC1BE}"/>
              </a:ext>
            </a:extLst>
          </p:cNvPr>
          <p:cNvSpPr/>
          <p:nvPr/>
        </p:nvSpPr>
        <p:spPr>
          <a:xfrm rot="10800000" flipH="1">
            <a:off x="12344014" y="3723056"/>
            <a:ext cx="656491" cy="149598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11121739" y="4450423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2040454" y="5099731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3024680" y="7171531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662284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6" y="3722664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</TotalTime>
  <Words>469</Words>
  <Application>Microsoft Macintosh PowerPoint</Application>
  <PresentationFormat>自定义</PresentationFormat>
  <Paragraphs>208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168</cp:revision>
  <dcterms:created xsi:type="dcterms:W3CDTF">2024-04-11T09:15:09Z</dcterms:created>
  <dcterms:modified xsi:type="dcterms:W3CDTF">2024-04-11T13:48:49Z</dcterms:modified>
</cp:coreProperties>
</file>