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/>
    <p:restoredTop sz="94677"/>
  </p:normalViewPr>
  <p:slideViewPr>
    <p:cSldViewPr snapToGrid="0">
      <p:cViewPr>
        <p:scale>
          <a:sx n="51" d="100"/>
          <a:sy n="51" d="100"/>
        </p:scale>
        <p:origin x="2712" y="208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34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9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-1008993" y="192505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F9811-8436-276F-FC6D-DB9082E10B60}"/>
              </a:ext>
            </a:extLst>
          </p:cNvPr>
          <p:cNvSpPr txBox="1"/>
          <p:nvPr/>
        </p:nvSpPr>
        <p:spPr>
          <a:xfrm>
            <a:off x="4860211" y="289679"/>
            <a:ext cx="827341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 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 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327342" y="5136410"/>
            <a:ext cx="3085007" cy="1508105"/>
            <a:chOff x="6166587" y="4157908"/>
            <a:chExt cx="3085007" cy="1508105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166587" y="4157908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7974263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7877820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1207779" y="4940414"/>
            <a:ext cx="7383" cy="2186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5244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282783"/>
            <a:ext cx="1139" cy="3565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6543805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7210815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5610820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5886026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7210815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6091348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6551520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6192678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3109849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214670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6546636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6091348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3116202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7212228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1534004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2761332" y="1256656"/>
            <a:ext cx="0" cy="401960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2759996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2433080" y="3513904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2194662" y="-176096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333156" y="1906124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116426" y="475326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2106614" y="4506316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-2847241" y="862644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-3035587" y="1789654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-1548014" y="1620985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350226" y="-1118920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-60441" y="2303807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227063" y="-393614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2390168" y="-1205651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2604706" y="-1215412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2103899" y="-758011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71164" y="205533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167752" y="-101108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211324" y="2701490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344213" y="862248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146575" y="1230494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-3035587" y="-275958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217841" y="1594808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338084" y="-84930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46712" y="-759832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-2928434" y="-1187445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226915" y="640376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146575" y="170318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46712" y="170318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10083103" y="4319354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9713110" y="4749720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12192000" y="3761040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6634456" y="4257620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11953582" y="71040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10092076" y="2153260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1875346" y="722462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11865534" y="4753452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0966699" y="4059383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6911679" y="1109780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6723333" y="2036790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8210906" y="1868121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10109146" y="-871784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9698479" y="2550943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0985983" y="-146478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12149088" y="-958515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12363626" y="-96827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11862819" y="-510875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9830084" y="230247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9926672" y="-763953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10071952" y="3266355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9713110" y="3661047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6634456" y="3197875"/>
            <a:ext cx="3182162" cy="892552"/>
            <a:chOff x="6118010" y="4321296"/>
            <a:chExt cx="3182162" cy="892552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3212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0970244" y="2948626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10103133" y="1109384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9905495" y="1477630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6723333" y="-28822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0976761" y="1841944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10097004" y="162206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9805632" y="-512696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6830486" y="-940309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0985835" y="887512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9905495" y="417454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9805632" y="417454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3D04EA-B87D-0676-E197-0C3D7DA34000}"/>
              </a:ext>
            </a:extLst>
          </p:cNvPr>
          <p:cNvGrpSpPr/>
          <p:nvPr/>
        </p:nvGrpSpPr>
        <p:grpSpPr>
          <a:xfrm>
            <a:off x="2941503" y="4524325"/>
            <a:ext cx="2975146" cy="695384"/>
            <a:chOff x="859809" y="4045095"/>
            <a:chExt cx="2975146" cy="695384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E1C2D20-36CB-B350-62C0-31F780103ACD}"/>
                </a:ext>
              </a:extLst>
            </p:cNvPr>
            <p:cNvSpPr/>
            <p:nvPr/>
          </p:nvSpPr>
          <p:spPr>
            <a:xfrm>
              <a:off x="859809" y="4045095"/>
              <a:ext cx="2975146" cy="69538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5B078F-DA67-AA54-C1D9-606F7F506C93}"/>
                </a:ext>
              </a:extLst>
            </p:cNvPr>
            <p:cNvSpPr txBox="1"/>
            <p:nvPr/>
          </p:nvSpPr>
          <p:spPr>
            <a:xfrm>
              <a:off x="1119391" y="4137747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BE620C-F8BF-429A-DDD7-2AE3149D174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571268" y="4872017"/>
            <a:ext cx="37023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E86A32-3D73-A281-2DC1-9993B4A6E2DF}"/>
              </a:ext>
            </a:extLst>
          </p:cNvPr>
          <p:cNvGrpSpPr/>
          <p:nvPr/>
        </p:nvGrpSpPr>
        <p:grpSpPr>
          <a:xfrm>
            <a:off x="2338422" y="5401785"/>
            <a:ext cx="4201905" cy="1282832"/>
            <a:chOff x="6171941" y="4127794"/>
            <a:chExt cx="3085007" cy="153219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7F961B1-3C6C-C42C-8EE2-645767DD5B3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63DB2C-249D-0D74-86FB-F35EAC83C3DB}"/>
                </a:ext>
              </a:extLst>
            </p:cNvPr>
            <p:cNvSpPr txBox="1"/>
            <p:nvPr/>
          </p:nvSpPr>
          <p:spPr>
            <a:xfrm>
              <a:off x="6171941" y="4127794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813E90-FDDD-ECF8-A4DD-52A33FB4F97B}"/>
              </a:ext>
            </a:extLst>
          </p:cNvPr>
          <p:cNvGrpSpPr/>
          <p:nvPr/>
        </p:nvGrpSpPr>
        <p:grpSpPr>
          <a:xfrm>
            <a:off x="-1010788" y="4524325"/>
            <a:ext cx="3625481" cy="695384"/>
            <a:chOff x="5970081" y="4422048"/>
            <a:chExt cx="3265698" cy="695384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32BEB43C-6240-180E-B59D-04A29C02B3D8}"/>
                </a:ext>
              </a:extLst>
            </p:cNvPr>
            <p:cNvSpPr/>
            <p:nvPr/>
          </p:nvSpPr>
          <p:spPr>
            <a:xfrm>
              <a:off x="5970081" y="4422048"/>
              <a:ext cx="3226582" cy="69538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155EAD-B206-25BF-78DF-D4FC5DBBE3F9}"/>
                </a:ext>
              </a:extLst>
            </p:cNvPr>
            <p:cNvSpPr txBox="1"/>
            <p:nvPr/>
          </p:nvSpPr>
          <p:spPr>
            <a:xfrm>
              <a:off x="6009197" y="4487519"/>
              <a:ext cx="3226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9D331C-700C-D9A3-58C4-016201A22118}"/>
              </a:ext>
            </a:extLst>
          </p:cNvPr>
          <p:cNvGrpSpPr/>
          <p:nvPr/>
        </p:nvGrpSpPr>
        <p:grpSpPr>
          <a:xfrm>
            <a:off x="-1010796" y="2144287"/>
            <a:ext cx="3682491" cy="1302844"/>
            <a:chOff x="5588869" y="4180568"/>
            <a:chExt cx="3682491" cy="130284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2F1ED461-88D4-DA37-3415-DB4DAFA6E3A8}"/>
                </a:ext>
              </a:extLst>
            </p:cNvPr>
            <p:cNvSpPr/>
            <p:nvPr/>
          </p:nvSpPr>
          <p:spPr>
            <a:xfrm>
              <a:off x="5588869" y="4180568"/>
              <a:ext cx="3607795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3110CD-C910-E4B5-1F51-D14597FEF47B}"/>
                </a:ext>
              </a:extLst>
            </p:cNvPr>
            <p:cNvSpPr txBox="1"/>
            <p:nvPr/>
          </p:nvSpPr>
          <p:spPr>
            <a:xfrm>
              <a:off x="5726080" y="4398816"/>
              <a:ext cx="3545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A95B71-472B-98A4-A33D-1BA99A6CAB9F}"/>
              </a:ext>
            </a:extLst>
          </p:cNvPr>
          <p:cNvSpPr/>
          <p:nvPr/>
        </p:nvSpPr>
        <p:spPr>
          <a:xfrm>
            <a:off x="2939325" y="2508229"/>
            <a:ext cx="2975146" cy="55475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F966BF6-56FE-F63E-D5B5-5F9EAEA427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6999" y="2795709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00EC4D-496E-B61E-BD5C-E208F4185789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429076" y="5219709"/>
            <a:ext cx="3007" cy="22626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BA67193-C22E-D9B9-7D69-61AD42152F5F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flipV="1">
            <a:off x="4429076" y="4263125"/>
            <a:ext cx="0" cy="26120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75F3D5-D057-6D52-41DC-1701BDBCD949}"/>
              </a:ext>
            </a:extLst>
          </p:cNvPr>
          <p:cNvGrpSpPr/>
          <p:nvPr/>
        </p:nvGrpSpPr>
        <p:grpSpPr>
          <a:xfrm>
            <a:off x="-1010520" y="-1496068"/>
            <a:ext cx="3593457" cy="620305"/>
            <a:chOff x="5603483" y="4590607"/>
            <a:chExt cx="3593457" cy="620305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735512B1-A60B-EE38-D259-D4B0BBB8F8E0}"/>
                </a:ext>
              </a:extLst>
            </p:cNvPr>
            <p:cNvSpPr/>
            <p:nvPr/>
          </p:nvSpPr>
          <p:spPr>
            <a:xfrm>
              <a:off x="5603483" y="4590607"/>
              <a:ext cx="3593457" cy="620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42221A-E2AB-2AB0-CF98-1D34C98F029B}"/>
                </a:ext>
              </a:extLst>
            </p:cNvPr>
            <p:cNvSpPr txBox="1"/>
            <p:nvPr/>
          </p:nvSpPr>
          <p:spPr>
            <a:xfrm>
              <a:off x="6230507" y="4632903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3079A3-7700-9029-E688-7260921AF257}"/>
              </a:ext>
            </a:extLst>
          </p:cNvPr>
          <p:cNvGrpSpPr/>
          <p:nvPr/>
        </p:nvGrpSpPr>
        <p:grpSpPr>
          <a:xfrm>
            <a:off x="-1014106" y="-637112"/>
            <a:ext cx="3600629" cy="911183"/>
            <a:chOff x="5596035" y="4297689"/>
            <a:chExt cx="3600629" cy="911183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F6983AC-ABF1-E2E1-FF17-9A58819F9B30}"/>
                </a:ext>
              </a:extLst>
            </p:cNvPr>
            <p:cNvSpPr/>
            <p:nvPr/>
          </p:nvSpPr>
          <p:spPr>
            <a:xfrm>
              <a:off x="5596035" y="4297689"/>
              <a:ext cx="3600629" cy="91118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F44B1C-BC4A-096A-C188-C9413CDB7E2D}"/>
                </a:ext>
              </a:extLst>
            </p:cNvPr>
            <p:cNvSpPr txBox="1"/>
            <p:nvPr/>
          </p:nvSpPr>
          <p:spPr>
            <a:xfrm>
              <a:off x="6092609" y="4300264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829DF25-B152-4EF2-9B09-FD9D113608D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786209" y="-875763"/>
            <a:ext cx="0" cy="2386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2636C2A-7215-4816-3768-E6134D7975F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2586523" y="-181520"/>
            <a:ext cx="360337" cy="288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19C35A-B932-9949-33B1-7EE65F07F630}"/>
              </a:ext>
            </a:extLst>
          </p:cNvPr>
          <p:cNvCxnSpPr>
            <a:cxnSpLocks/>
            <a:stCxn id="62" idx="0"/>
            <a:endCxn id="29" idx="2"/>
          </p:cNvCxnSpPr>
          <p:nvPr/>
        </p:nvCxnSpPr>
        <p:spPr>
          <a:xfrm flipH="1" flipV="1">
            <a:off x="4434433" y="82079"/>
            <a:ext cx="4666" cy="45129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D5D3CA1-B832-57DE-1D54-FDC79C8261CA}"/>
              </a:ext>
            </a:extLst>
          </p:cNvPr>
          <p:cNvSpPr/>
          <p:nvPr/>
        </p:nvSpPr>
        <p:spPr>
          <a:xfrm>
            <a:off x="2889744" y="-1569849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8EF1EC-99D6-6EA8-4BCD-9F727C211F63}"/>
              </a:ext>
            </a:extLst>
          </p:cNvPr>
          <p:cNvSpPr txBox="1"/>
          <p:nvPr/>
        </p:nvSpPr>
        <p:spPr>
          <a:xfrm>
            <a:off x="3085440" y="-1532931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AF4A075-1D98-07B8-AA2E-49A480199FC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 flipV="1">
            <a:off x="4429071" y="-674569"/>
            <a:ext cx="5362" cy="23522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9C768FF-DD2C-F3D0-75D9-32DCA138377A}"/>
              </a:ext>
            </a:extLst>
          </p:cNvPr>
          <p:cNvSpPr txBox="1"/>
          <p:nvPr/>
        </p:nvSpPr>
        <p:spPr>
          <a:xfrm>
            <a:off x="3314246" y="251985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3A83A792-6B58-D9AA-31DE-595FF6694F61}"/>
              </a:ext>
            </a:extLst>
          </p:cNvPr>
          <p:cNvGrpSpPr/>
          <p:nvPr/>
        </p:nvGrpSpPr>
        <p:grpSpPr>
          <a:xfrm>
            <a:off x="2946860" y="-446956"/>
            <a:ext cx="2975146" cy="529035"/>
            <a:chOff x="2899968" y="-366848"/>
            <a:chExt cx="2975146" cy="529035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57FADB44-996D-ACD4-84B6-07B77F2647DB}"/>
                </a:ext>
              </a:extLst>
            </p:cNvPr>
            <p:cNvSpPr/>
            <p:nvPr/>
          </p:nvSpPr>
          <p:spPr>
            <a:xfrm>
              <a:off x="2899968" y="-359237"/>
              <a:ext cx="2975146" cy="52142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D5BA4D4-5AB1-EA16-89D9-FE0536DE9213}"/>
                </a:ext>
              </a:extLst>
            </p:cNvPr>
            <p:cNvSpPr txBox="1"/>
            <p:nvPr/>
          </p:nvSpPr>
          <p:spPr>
            <a:xfrm>
              <a:off x="3325807" y="-366848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CA7E04-FB67-9FB3-4EBD-DFFDC63CD833}"/>
              </a:ext>
            </a:extLst>
          </p:cNvPr>
          <p:cNvGrpSpPr/>
          <p:nvPr/>
        </p:nvGrpSpPr>
        <p:grpSpPr>
          <a:xfrm>
            <a:off x="2941503" y="3649666"/>
            <a:ext cx="2975146" cy="613459"/>
            <a:chOff x="859809" y="4134481"/>
            <a:chExt cx="2975146" cy="613459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427631E0-AF20-20E8-5E0E-F82DCDE61523}"/>
                </a:ext>
              </a:extLst>
            </p:cNvPr>
            <p:cNvSpPr/>
            <p:nvPr/>
          </p:nvSpPr>
          <p:spPr>
            <a:xfrm>
              <a:off x="859809" y="4151771"/>
              <a:ext cx="2975146" cy="59616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FA734B-2283-83B2-824F-A6B7F129D26A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1EA4BB8-D89B-7955-AB74-3D2FF7F73085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2582661" y="3959842"/>
            <a:ext cx="358842" cy="519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D1118C6-4465-1BF8-C468-CCCD44AAF7CB}"/>
              </a:ext>
            </a:extLst>
          </p:cNvPr>
          <p:cNvGrpSpPr/>
          <p:nvPr/>
        </p:nvGrpSpPr>
        <p:grpSpPr>
          <a:xfrm>
            <a:off x="-1070641" y="3644836"/>
            <a:ext cx="3770038" cy="630012"/>
            <a:chOff x="5543362" y="4578860"/>
            <a:chExt cx="3770038" cy="630012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14ED437F-9C42-5820-3505-8187726EAA13}"/>
                </a:ext>
              </a:extLst>
            </p:cNvPr>
            <p:cNvSpPr/>
            <p:nvPr/>
          </p:nvSpPr>
          <p:spPr>
            <a:xfrm>
              <a:off x="5603207" y="4578860"/>
              <a:ext cx="3593457" cy="63001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1EDA716-6CC2-2DC6-2990-926576EF6A69}"/>
                </a:ext>
              </a:extLst>
            </p:cNvPr>
            <p:cNvSpPr txBox="1"/>
            <p:nvPr/>
          </p:nvSpPr>
          <p:spPr>
            <a:xfrm>
              <a:off x="5543362" y="4610036"/>
              <a:ext cx="37700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B841823-B314-2F83-6135-94FC3E7BC854}"/>
              </a:ext>
            </a:extLst>
          </p:cNvPr>
          <p:cNvCxnSpPr>
            <a:cxnSpLocks/>
            <a:stCxn id="39" idx="0"/>
            <a:endCxn id="15" idx="2"/>
          </p:cNvCxnSpPr>
          <p:nvPr/>
        </p:nvCxnSpPr>
        <p:spPr>
          <a:xfrm flipH="1" flipV="1">
            <a:off x="4426898" y="3062980"/>
            <a:ext cx="2178" cy="6039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65117B0-98C7-CB63-0B3B-48A7384C8EA2}"/>
              </a:ext>
            </a:extLst>
          </p:cNvPr>
          <p:cNvGrpSpPr/>
          <p:nvPr/>
        </p:nvGrpSpPr>
        <p:grpSpPr>
          <a:xfrm>
            <a:off x="2949122" y="1376796"/>
            <a:ext cx="2975146" cy="554751"/>
            <a:chOff x="859809" y="4090913"/>
            <a:chExt cx="2975146" cy="554751"/>
          </a:xfrm>
        </p:grpSpPr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4ED8005-AEE5-BC2A-87CD-0981B85492B8}"/>
                </a:ext>
              </a:extLst>
            </p:cNvPr>
            <p:cNvSpPr/>
            <p:nvPr/>
          </p:nvSpPr>
          <p:spPr>
            <a:xfrm>
              <a:off x="859809" y="4090913"/>
              <a:ext cx="2975146" cy="55475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E4DA62-798C-1B60-59FA-59E1D5B36A6C}"/>
                </a:ext>
              </a:extLst>
            </p:cNvPr>
            <p:cNvSpPr txBox="1"/>
            <p:nvPr/>
          </p:nvSpPr>
          <p:spPr>
            <a:xfrm>
              <a:off x="1156491" y="4112440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9DA3DF-3CF3-7A78-C855-0FF7DD2F9E4C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>
            <a:off x="2588605" y="1653770"/>
            <a:ext cx="360517" cy="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9F6A01F-7B08-BC3C-5A06-E05F11332501}"/>
              </a:ext>
            </a:extLst>
          </p:cNvPr>
          <p:cNvGrpSpPr/>
          <p:nvPr/>
        </p:nvGrpSpPr>
        <p:grpSpPr>
          <a:xfrm>
            <a:off x="-1005984" y="1341179"/>
            <a:ext cx="3594589" cy="625182"/>
            <a:chOff x="5610197" y="4507212"/>
            <a:chExt cx="3594589" cy="625182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EBA9D866-AFA9-CA90-C3BB-ACF6EC618A85}"/>
                </a:ext>
              </a:extLst>
            </p:cNvPr>
            <p:cNvSpPr/>
            <p:nvPr/>
          </p:nvSpPr>
          <p:spPr>
            <a:xfrm>
              <a:off x="5610197" y="4507212"/>
              <a:ext cx="3594589" cy="62518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AE49296-43E8-7456-AA25-9953CC2E5ABE}"/>
                </a:ext>
              </a:extLst>
            </p:cNvPr>
            <p:cNvSpPr txBox="1"/>
            <p:nvPr/>
          </p:nvSpPr>
          <p:spPr>
            <a:xfrm>
              <a:off x="5805340" y="4578688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66976D2-F2A6-CC0A-B351-DB99E17209EE}"/>
              </a:ext>
            </a:extLst>
          </p:cNvPr>
          <p:cNvCxnSpPr>
            <a:cxnSpLocks/>
            <a:stCxn id="35" idx="0"/>
            <a:endCxn id="49" idx="2"/>
          </p:cNvCxnSpPr>
          <p:nvPr/>
        </p:nvCxnSpPr>
        <p:spPr>
          <a:xfrm flipH="1" flipV="1">
            <a:off x="4436695" y="1931547"/>
            <a:ext cx="1926" cy="58831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80C3C99-08A9-202A-E8DA-EE5933A2F0A7}"/>
              </a:ext>
            </a:extLst>
          </p:cNvPr>
          <p:cNvGrpSpPr/>
          <p:nvPr/>
        </p:nvGrpSpPr>
        <p:grpSpPr>
          <a:xfrm>
            <a:off x="2951526" y="514818"/>
            <a:ext cx="2975146" cy="567405"/>
            <a:chOff x="859809" y="4120413"/>
            <a:chExt cx="2975146" cy="567405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9E930162-B5D3-2EB4-8714-52CCEE44358D}"/>
                </a:ext>
              </a:extLst>
            </p:cNvPr>
            <p:cNvSpPr/>
            <p:nvPr/>
          </p:nvSpPr>
          <p:spPr>
            <a:xfrm>
              <a:off x="859809" y="4138970"/>
              <a:ext cx="2975146" cy="54884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9B15F9D-9AB8-D18E-E760-223F82F23C35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43E30E9-66C4-8A50-457C-0E7DE143E84F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 flipV="1">
            <a:off x="2604851" y="807799"/>
            <a:ext cx="346675" cy="53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3360E84-3334-682B-7A98-3071B1AFB785}"/>
              </a:ext>
            </a:extLst>
          </p:cNvPr>
          <p:cNvGrpSpPr/>
          <p:nvPr/>
        </p:nvGrpSpPr>
        <p:grpSpPr>
          <a:xfrm>
            <a:off x="-1005984" y="498180"/>
            <a:ext cx="3610835" cy="620305"/>
            <a:chOff x="5585829" y="4588567"/>
            <a:chExt cx="3610835" cy="620305"/>
          </a:xfrm>
        </p:grpSpPr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C43EE418-827D-7F2F-E5DB-21093B07F058}"/>
                </a:ext>
              </a:extLst>
            </p:cNvPr>
            <p:cNvSpPr/>
            <p:nvPr/>
          </p:nvSpPr>
          <p:spPr>
            <a:xfrm>
              <a:off x="5585829" y="4588567"/>
              <a:ext cx="3610835" cy="620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142987F-B941-233D-707D-FDC5C709B18C}"/>
                </a:ext>
              </a:extLst>
            </p:cNvPr>
            <p:cNvSpPr txBox="1"/>
            <p:nvPr/>
          </p:nvSpPr>
          <p:spPr>
            <a:xfrm>
              <a:off x="6136431" y="4634957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EED33CB9-AA51-4834-A19B-7046A690452C}"/>
              </a:ext>
            </a:extLst>
          </p:cNvPr>
          <p:cNvCxnSpPr>
            <a:cxnSpLocks/>
            <a:stCxn id="49" idx="0"/>
            <a:endCxn id="62" idx="2"/>
          </p:cNvCxnSpPr>
          <p:nvPr/>
        </p:nvCxnSpPr>
        <p:spPr>
          <a:xfrm flipV="1">
            <a:off x="4436695" y="1082223"/>
            <a:ext cx="2404" cy="2945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FE768A-2C66-992A-F268-A389861650FD}"/>
              </a:ext>
            </a:extLst>
          </p:cNvPr>
          <p:cNvGrpSpPr/>
          <p:nvPr/>
        </p:nvGrpSpPr>
        <p:grpSpPr>
          <a:xfrm>
            <a:off x="-4586659" y="3832613"/>
            <a:ext cx="2975146" cy="1028305"/>
            <a:chOff x="859809" y="3795168"/>
            <a:chExt cx="2975146" cy="1028305"/>
          </a:xfrm>
        </p:grpSpPr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3EB01E5D-4AFC-990E-F9CA-A10B656C20C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0F01A5C-E8FE-2687-C1A0-642C5E7BF459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2D58883-6229-0A72-48D3-CABDA8598110}"/>
              </a:ext>
            </a:extLst>
          </p:cNvPr>
          <p:cNvGrpSpPr/>
          <p:nvPr/>
        </p:nvGrpSpPr>
        <p:grpSpPr>
          <a:xfrm>
            <a:off x="-4692345" y="5141726"/>
            <a:ext cx="3182162" cy="1154690"/>
            <a:chOff x="6118010" y="4180567"/>
            <a:chExt cx="3182162" cy="11546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E15CE82-B41A-38C3-4484-FCCD774B6C68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6D816A1-8182-9008-7B3B-620AB3BE11CE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DC6120C5-4816-598D-045D-EDF9DCD3A0BF}"/>
              </a:ext>
            </a:extLst>
          </p:cNvPr>
          <p:cNvSpPr/>
          <p:nvPr/>
        </p:nvSpPr>
        <p:spPr>
          <a:xfrm>
            <a:off x="-4585472" y="224743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A14321B-E6F3-99B1-6665-FCDDD5CC1239}"/>
              </a:ext>
            </a:extLst>
          </p:cNvPr>
          <p:cNvCxnSpPr>
            <a:cxnSpLocks/>
            <a:stCxn id="80" idx="0"/>
            <a:endCxn id="77" idx="2"/>
          </p:cNvCxnSpPr>
          <p:nvPr/>
        </p:nvCxnSpPr>
        <p:spPr>
          <a:xfrm flipV="1">
            <a:off x="-3101264" y="486091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CAE08AF-9609-86A7-9776-B303A46746B9}"/>
              </a:ext>
            </a:extLst>
          </p:cNvPr>
          <p:cNvCxnSpPr>
            <a:cxnSpLocks/>
            <a:stCxn id="77" idx="0"/>
            <a:endCxn id="82" idx="2"/>
          </p:cNvCxnSpPr>
          <p:nvPr/>
        </p:nvCxnSpPr>
        <p:spPr>
          <a:xfrm flipV="1">
            <a:off x="-3099086" y="357561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4F6946D9-6611-2BD5-2317-24D8F0248B60}"/>
              </a:ext>
            </a:extLst>
          </p:cNvPr>
          <p:cNvSpPr/>
          <p:nvPr/>
        </p:nvSpPr>
        <p:spPr>
          <a:xfrm>
            <a:off x="-4579974" y="92134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6594E3E-1EFA-9E9E-3D7F-B02C92478DEB}"/>
              </a:ext>
            </a:extLst>
          </p:cNvPr>
          <p:cNvCxnSpPr>
            <a:cxnSpLocks/>
            <a:stCxn id="82" idx="0"/>
            <a:endCxn id="85" idx="2"/>
          </p:cNvCxnSpPr>
          <p:nvPr/>
        </p:nvCxnSpPr>
        <p:spPr>
          <a:xfrm flipV="1">
            <a:off x="-3097899" y="194965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AFA34C91-71CF-B445-95FA-B747241B1291}"/>
              </a:ext>
            </a:extLst>
          </p:cNvPr>
          <p:cNvSpPr/>
          <p:nvPr/>
        </p:nvSpPr>
        <p:spPr>
          <a:xfrm>
            <a:off x="-4588837" y="-161552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B10570F-DF0D-293D-F82F-6754982746A6}"/>
              </a:ext>
            </a:extLst>
          </p:cNvPr>
          <p:cNvSpPr txBox="1"/>
          <p:nvPr/>
        </p:nvSpPr>
        <p:spPr>
          <a:xfrm>
            <a:off x="-5360315" y="-151048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B1D67AA-695C-4935-12E1-D5F95437FFC5}"/>
              </a:ext>
            </a:extLst>
          </p:cNvPr>
          <p:cNvCxnSpPr>
            <a:cxnSpLocks/>
            <a:stCxn id="85" idx="0"/>
            <a:endCxn id="91" idx="2"/>
          </p:cNvCxnSpPr>
          <p:nvPr/>
        </p:nvCxnSpPr>
        <p:spPr>
          <a:xfrm flipH="1" flipV="1">
            <a:off x="-3101264" y="66018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5DAEDDE-43AD-2389-2F9A-B4F12B307B35}"/>
              </a:ext>
            </a:extLst>
          </p:cNvPr>
          <p:cNvGrpSpPr/>
          <p:nvPr/>
        </p:nvGrpSpPr>
        <p:grpSpPr>
          <a:xfrm>
            <a:off x="-4679081" y="-357821"/>
            <a:ext cx="3182162" cy="1018006"/>
            <a:chOff x="1319933" y="-492849"/>
            <a:chExt cx="3182162" cy="1018006"/>
          </a:xfrm>
        </p:grpSpPr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310E21E7-5706-ACE4-0461-2489307366A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9025779-8E22-A500-1D2C-8ABAE63EE6B9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349DA4E-8A39-3239-2859-AFB3677BFCFF}"/>
              </a:ext>
            </a:extLst>
          </p:cNvPr>
          <p:cNvCxnSpPr>
            <a:cxnSpLocks/>
            <a:stCxn id="91" idx="0"/>
            <a:endCxn id="87" idx="2"/>
          </p:cNvCxnSpPr>
          <p:nvPr/>
        </p:nvCxnSpPr>
        <p:spPr>
          <a:xfrm flipV="1">
            <a:off x="-3101264" y="-59751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DB0DFB9-B823-958D-448E-45BE2AB0A03B}"/>
              </a:ext>
            </a:extLst>
          </p:cNvPr>
          <p:cNvSpPr txBox="1"/>
          <p:nvPr/>
        </p:nvSpPr>
        <p:spPr>
          <a:xfrm>
            <a:off x="-4771294" y="223625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665B5F6-FE83-67A2-23DE-0A906D6CF918}"/>
              </a:ext>
            </a:extLst>
          </p:cNvPr>
          <p:cNvSpPr txBox="1"/>
          <p:nvPr/>
        </p:nvSpPr>
        <p:spPr>
          <a:xfrm>
            <a:off x="-4661954" y="102844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/>
              <p:nvPr/>
            </p:nvSpPr>
            <p:spPr>
              <a:xfrm>
                <a:off x="-12809734" y="7049313"/>
                <a:ext cx="34129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40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JOB</m:t>
                        </m:r>
                      </m:e>
                      <m:sub>
                        <m: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kumimoji="1" lang="en-US" altLang="zh-CN" sz="4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kumimoji="1"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09734" y="7049313"/>
                <a:ext cx="3412921" cy="707886"/>
              </a:xfrm>
              <a:prstGeom prst="rect">
                <a:avLst/>
              </a:prstGeom>
              <a:blipFill>
                <a:blip r:embed="rId3"/>
                <a:stretch>
                  <a:fillRect l="-5926" t="-13793" r="-5556" b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0C9D00C8-3FEA-EE52-7351-2F3E6F051427}"/>
              </a:ext>
            </a:extLst>
          </p:cNvPr>
          <p:cNvSpPr txBox="1"/>
          <p:nvPr/>
        </p:nvSpPr>
        <p:spPr>
          <a:xfrm>
            <a:off x="-6060410" y="7049313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31A7235-6FBF-5E75-C207-D05ADDC75825}"/>
              </a:ext>
            </a:extLst>
          </p:cNvPr>
          <p:cNvSpPr txBox="1"/>
          <p:nvPr/>
        </p:nvSpPr>
        <p:spPr>
          <a:xfrm>
            <a:off x="-217794" y="7049313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GRainDB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149B876-5A7B-FCDD-8848-90415496CED9}"/>
              </a:ext>
            </a:extLst>
          </p:cNvPr>
          <p:cNvSpPr txBox="1"/>
          <p:nvPr/>
        </p:nvSpPr>
        <p:spPr>
          <a:xfrm>
            <a:off x="7993817" y="705274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Query Plan of Umbra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01DEA87-A63C-3682-8688-9A5172AE9EDD}"/>
              </a:ext>
            </a:extLst>
          </p:cNvPr>
          <p:cNvSpPr txBox="1"/>
          <p:nvPr/>
        </p:nvSpPr>
        <p:spPr>
          <a:xfrm>
            <a:off x="-15675658" y="26267"/>
            <a:ext cx="110093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(ci)-[:CAST_INFO_TITLE]-&gt;(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(t)-[:MOVIE_KEYWORD]-&gt;(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(t)&lt;-[:MOVIE_COMPANIES_TITLE]-(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(mc)-[:MOVIE_COMPANIES_COMPANY_NAME]-&gt;(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 g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30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15740</TotalTime>
  <Words>1171</Words>
  <Application>Microsoft Macintosh PowerPoint</Application>
  <PresentationFormat>宽屏</PresentationFormat>
  <Paragraphs>303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56</cp:revision>
  <dcterms:created xsi:type="dcterms:W3CDTF">2024-07-18T06:04:59Z</dcterms:created>
  <dcterms:modified xsi:type="dcterms:W3CDTF">2024-07-29T07:10:21Z</dcterms:modified>
</cp:coreProperties>
</file>