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4"/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1"/>
    <p:restoredTop sz="94677"/>
  </p:normalViewPr>
  <p:slideViewPr>
    <p:cSldViewPr snapToGrid="0">
      <p:cViewPr>
        <p:scale>
          <a:sx n="40" d="100"/>
          <a:sy n="40" d="100"/>
        </p:scale>
        <p:origin x="2480" y="232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6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8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4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2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34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97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95793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5404906"/>
            <a:ext cx="3182162" cy="1154690"/>
            <a:chOff x="6118010" y="4180567"/>
            <a:chExt cx="3182162" cy="115469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512409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83879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512745" y="-135234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67" y="-124730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H="1" flipV="1">
            <a:off x="9000318" y="92336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5515440-8A25-430B-25E9-16633EE91685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V="1">
            <a:off x="9000318" y="-33433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330288" y="249943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439628" y="129162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16753"/>
            <a:ext cx="2975146" cy="868196"/>
            <a:chOff x="859809" y="3955277"/>
            <a:chExt cx="2975146" cy="868196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7156081" y="44471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63168" y="5063556"/>
            <a:ext cx="3085007" cy="1581620"/>
            <a:chOff x="6171941" y="4078366"/>
            <a:chExt cx="3085007" cy="158162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955019"/>
            <a:ext cx="3182162" cy="938376"/>
            <a:chOff x="6118010" y="4270496"/>
            <a:chExt cx="3182162" cy="93837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445181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2745" y="17003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170419" y="2096603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849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7567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2771524"/>
            <a:ext cx="2975146" cy="758341"/>
            <a:chOff x="6221518" y="4450531"/>
            <a:chExt cx="2975146" cy="758341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4797" y="-1720420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668508" y="-2013183"/>
            <a:ext cx="3862" cy="2927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05030" y="-15702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9943" y="-1207644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H="1" flipV="1">
            <a:off x="8992603" y="-8449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451441" y="-28107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726647" y="-28107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8990768" y="-19154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5943" y="17973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899227" y="-14600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963754"/>
            <a:ext cx="2975146" cy="793028"/>
            <a:chOff x="859809" y="4030445"/>
            <a:chExt cx="2975146" cy="7930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3584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844474"/>
            <a:ext cx="3182162" cy="938376"/>
            <a:chOff x="6118010" y="4270496"/>
            <a:chExt cx="3182162" cy="93837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H="1" flipV="1">
            <a:off x="9000318" y="24957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12745" y="538209"/>
            <a:ext cx="2975146" cy="732560"/>
            <a:chOff x="859809" y="4090913"/>
            <a:chExt cx="2975146" cy="732560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7153903" y="9044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71074" y="530940"/>
            <a:ext cx="3182162" cy="765901"/>
            <a:chOff x="6113835" y="4442971"/>
            <a:chExt cx="3182162" cy="765901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0318" y="12707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07861" y="-507823"/>
            <a:ext cx="2975146" cy="788370"/>
            <a:chOff x="859809" y="4035103"/>
            <a:chExt cx="2975146" cy="78837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70149" y="-113789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95003" y="-541402"/>
            <a:ext cx="2975146" cy="855225"/>
            <a:chOff x="6221518" y="4353647"/>
            <a:chExt cx="2975146" cy="85522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H="1" flipV="1">
            <a:off x="8995434" y="2805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327342" y="5136410"/>
            <a:ext cx="3085007" cy="1508105"/>
            <a:chOff x="6166587" y="4157908"/>
            <a:chExt cx="3085007" cy="1508105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166587" y="4157908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7974263" y="286928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333156" y="1755812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7877820" y="3518629"/>
            <a:ext cx="334861" cy="20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1207779" y="4940414"/>
            <a:ext cx="7383" cy="21865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2847241" y="524442"/>
            <a:ext cx="2600732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3035587" y="1639342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-1548014" y="1282783"/>
            <a:ext cx="1139" cy="3565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6543805" y="2061970"/>
            <a:ext cx="1334020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60441" y="2153495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7210815" y="2787276"/>
            <a:ext cx="1413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5610820" y="974930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5886026" y="974930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 flipV="1">
            <a:off x="7210815" y="1867482"/>
            <a:ext cx="0" cy="1944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71164" y="1905026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6091348" y="214442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V="1">
            <a:off x="1211324" y="2551178"/>
            <a:ext cx="6517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6551520" y="4170476"/>
            <a:ext cx="1326300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6192678" y="4536756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3109849" y="4070279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214670" y="4903036"/>
            <a:ext cx="0" cy="371123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6546636" y="3124444"/>
            <a:ext cx="1331184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6091348" y="2424623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3116202" y="2008514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7212228" y="3912814"/>
            <a:ext cx="2442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78681C00-941A-3AAB-CA83-B71BE1C1B20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217841" y="1232592"/>
            <a:ext cx="8141" cy="52322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04FD5E91-353A-0C33-63C1-35B0C1A32BD8}"/>
              </a:ext>
            </a:extLst>
          </p:cNvPr>
          <p:cNvCxnSpPr>
            <a:cxnSpLocks/>
          </p:cNvCxnSpPr>
          <p:nvPr/>
        </p:nvCxnSpPr>
        <p:spPr>
          <a:xfrm>
            <a:off x="1223661" y="1256656"/>
            <a:ext cx="1534004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EAA460DE-EA11-6D8D-DFA5-B3A589BE1483}"/>
              </a:ext>
            </a:extLst>
          </p:cNvPr>
          <p:cNvCxnSpPr>
            <a:cxnSpLocks/>
          </p:cNvCxnSpPr>
          <p:nvPr/>
        </p:nvCxnSpPr>
        <p:spPr>
          <a:xfrm flipV="1">
            <a:off x="2761332" y="1256656"/>
            <a:ext cx="0" cy="401960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EB93EE94-48A4-4D72-68B4-64191E01FCE6}"/>
              </a:ext>
            </a:extLst>
          </p:cNvPr>
          <p:cNvCxnSpPr>
            <a:cxnSpLocks/>
          </p:cNvCxnSpPr>
          <p:nvPr/>
        </p:nvCxnSpPr>
        <p:spPr>
          <a:xfrm>
            <a:off x="2759996" y="5276256"/>
            <a:ext cx="4472251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73BCC-5BE1-0EA2-75AE-B812CB787781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286C5FE-16CE-42FD-7ACE-CA6A31CDF5BE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B22864-FE6F-6669-9094-E5B1FF89528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DCF723F-A44B-5AF6-0A5E-4213EB2E6630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87471-BFCB-E300-8E31-A66E942235A6}"/>
              </a:ext>
            </a:extLst>
          </p:cNvPr>
          <p:cNvGrpSpPr/>
          <p:nvPr/>
        </p:nvGrpSpPr>
        <p:grpSpPr>
          <a:xfrm>
            <a:off x="2433080" y="3513904"/>
            <a:ext cx="3085007" cy="1508105"/>
            <a:chOff x="6166587" y="4151881"/>
            <a:chExt cx="3085007" cy="150810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454DD6A9-6BAB-0D9F-477C-7C28DD6E484D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35840-350B-18ED-80EB-B020317B23EA}"/>
                </a:ext>
              </a:extLst>
            </p:cNvPr>
            <p:cNvSpPr txBox="1"/>
            <p:nvPr/>
          </p:nvSpPr>
          <p:spPr>
            <a:xfrm>
              <a:off x="6166587" y="4151881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AEDB948-0D6C-D3BA-CE36-380247798CCF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4A23F693-4FB0-B33E-B002-A66F5EA15E0A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0EBA47-BF14-65AD-B967-B7E9BE757710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BB181F1-847D-B149-F9D2-DFCF562DB521}"/>
              </a:ext>
            </a:extLst>
          </p:cNvPr>
          <p:cNvGrpSpPr/>
          <p:nvPr/>
        </p:nvGrpSpPr>
        <p:grpSpPr>
          <a:xfrm>
            <a:off x="2194662" y="-176096"/>
            <a:ext cx="3330820" cy="1302844"/>
            <a:chOff x="5983100" y="4180568"/>
            <a:chExt cx="3330820" cy="1302844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9AA54BD-019F-78EB-BACC-1FBAE0DB30F0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76FD9E-2AE8-8897-5FD3-966A8052F320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873BDBF-3D3F-CB9E-221B-EF42228CD684}"/>
              </a:ext>
            </a:extLst>
          </p:cNvPr>
          <p:cNvSpPr/>
          <p:nvPr/>
        </p:nvSpPr>
        <p:spPr>
          <a:xfrm>
            <a:off x="333156" y="1906124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9ED0FCC-FE30-2F26-3462-75C266BC7699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116426" y="475326"/>
            <a:ext cx="316654" cy="281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53CAF13-2EE2-99A3-1C26-43615BD32FCB}"/>
              </a:ext>
            </a:extLst>
          </p:cNvPr>
          <p:cNvCxnSpPr>
            <a:cxnSpLocks/>
          </p:cNvCxnSpPr>
          <p:nvPr/>
        </p:nvCxnSpPr>
        <p:spPr>
          <a:xfrm flipH="1" flipV="1">
            <a:off x="2106614" y="4506316"/>
            <a:ext cx="396637" cy="45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5500C50-62D7-C3FA-BC6C-D7D5826AD680}"/>
              </a:ext>
            </a:extLst>
          </p:cNvPr>
          <p:cNvCxnSpPr>
            <a:cxnSpLocks/>
            <a:stCxn id="17" idx="0"/>
            <a:endCxn id="15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09C27A3-DB5F-AD8A-E48D-CA7D77AD300D}"/>
              </a:ext>
            </a:extLst>
          </p:cNvPr>
          <p:cNvGrpSpPr/>
          <p:nvPr/>
        </p:nvGrpSpPr>
        <p:grpSpPr>
          <a:xfrm>
            <a:off x="-2847241" y="862644"/>
            <a:ext cx="2600732" cy="758341"/>
            <a:chOff x="6221518" y="4450531"/>
            <a:chExt cx="2975146" cy="758341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03243076-FF20-C805-AB48-4C5CBAEBD78E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5FCA97-DA46-1D29-D42F-7E2104254008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65AEED3-AB04-8AC6-0591-C4FE87A158B3}"/>
              </a:ext>
            </a:extLst>
          </p:cNvPr>
          <p:cNvGrpSpPr/>
          <p:nvPr/>
        </p:nvGrpSpPr>
        <p:grpSpPr>
          <a:xfrm>
            <a:off x="-3035587" y="1789654"/>
            <a:ext cx="2975146" cy="1028305"/>
            <a:chOff x="6221518" y="4180567"/>
            <a:chExt cx="2975146" cy="1028305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ACA378E8-760F-8CB9-2FD7-AD7AA0C841EA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6721055-7898-C6EF-BDA6-64A26179E41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3CFE0C5-9E8C-4F24-4C08-48F4E3E42D30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 flipH="1">
            <a:off x="-1548014" y="1620985"/>
            <a:ext cx="1139" cy="16866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D73FAD46-0848-44C9-890D-2EFA8CDE0BA3}"/>
              </a:ext>
            </a:extLst>
          </p:cNvPr>
          <p:cNvSpPr/>
          <p:nvPr/>
        </p:nvSpPr>
        <p:spPr>
          <a:xfrm>
            <a:off x="350226" y="-1118920"/>
            <a:ext cx="1753673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58C9D34A-4F7F-BBD5-D62E-E917E7627884}"/>
              </a:ext>
            </a:extLst>
          </p:cNvPr>
          <p:cNvCxnSpPr>
            <a:cxnSpLocks/>
            <a:stCxn id="142" idx="3"/>
            <a:endCxn id="69" idx="1"/>
          </p:cNvCxnSpPr>
          <p:nvPr/>
        </p:nvCxnSpPr>
        <p:spPr>
          <a:xfrm>
            <a:off x="-60441" y="2303807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0C07FDE-71BF-12B0-A1E0-4DF545E53DE5}"/>
              </a:ext>
            </a:extLst>
          </p:cNvPr>
          <p:cNvCxnSpPr>
            <a:cxnSpLocks/>
            <a:stCxn id="170" idx="0"/>
            <a:endCxn id="145" idx="2"/>
          </p:cNvCxnSpPr>
          <p:nvPr/>
        </p:nvCxnSpPr>
        <p:spPr>
          <a:xfrm flipH="1" flipV="1">
            <a:off x="1227063" y="-393614"/>
            <a:ext cx="192" cy="3086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A4F27AC-0B81-F45B-4F3D-FD113403881A}"/>
              </a:ext>
            </a:extLst>
          </p:cNvPr>
          <p:cNvSpPr/>
          <p:nvPr/>
        </p:nvSpPr>
        <p:spPr>
          <a:xfrm>
            <a:off x="2390168" y="-1205651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AA8673A-9EE5-7C97-5E0C-036807C5EBBC}"/>
              </a:ext>
            </a:extLst>
          </p:cNvPr>
          <p:cNvSpPr txBox="1"/>
          <p:nvPr/>
        </p:nvSpPr>
        <p:spPr>
          <a:xfrm>
            <a:off x="2604706" y="-1215412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5EF105A7-A874-8F2E-5408-7F7E3422BEE6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2103899" y="-758011"/>
            <a:ext cx="286269" cy="174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788A71-DDB8-61BD-F12D-7D5CD70C2C47}"/>
              </a:ext>
            </a:extLst>
          </p:cNvPr>
          <p:cNvSpPr txBox="1"/>
          <p:nvPr/>
        </p:nvSpPr>
        <p:spPr>
          <a:xfrm>
            <a:off x="71164" y="2055338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6ED31B-6A3C-007F-7054-DD7C000AD3EC}"/>
              </a:ext>
            </a:extLst>
          </p:cNvPr>
          <p:cNvSpPr txBox="1"/>
          <p:nvPr/>
        </p:nvSpPr>
        <p:spPr>
          <a:xfrm>
            <a:off x="167752" y="-1011089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91519BB-725C-05B9-A3B0-43661E7F4BE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AE4BE8F-E77D-81F2-1CC3-8312183E2935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7011EDF-8A5C-B7AD-FCB9-62D4BC63597D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E2FBF05-50D4-2B80-FE65-AF01680F8EF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21A3B2-E4FE-BE54-0439-29174852A9F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5158D8E3-5057-70CD-A2A5-6DB5A3D62699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48660D2-8E13-0CAF-11C0-95A06A2B19B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BFEB575-1E6A-F10A-E791-DD98EECA2AFE}"/>
              </a:ext>
            </a:extLst>
          </p:cNvPr>
          <p:cNvCxnSpPr>
            <a:cxnSpLocks/>
            <a:stCxn id="154" idx="0"/>
            <a:endCxn id="69" idx="2"/>
          </p:cNvCxnSpPr>
          <p:nvPr/>
        </p:nvCxnSpPr>
        <p:spPr>
          <a:xfrm flipV="1">
            <a:off x="1211324" y="2701490"/>
            <a:ext cx="6517" cy="3177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4053783-148F-A577-A9FB-735214F41F15}"/>
              </a:ext>
            </a:extLst>
          </p:cNvPr>
          <p:cNvGrpSpPr/>
          <p:nvPr/>
        </p:nvGrpSpPr>
        <p:grpSpPr>
          <a:xfrm>
            <a:off x="344213" y="862248"/>
            <a:ext cx="1765404" cy="732560"/>
            <a:chOff x="1170592" y="5505217"/>
            <a:chExt cx="2975146" cy="732560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15D321CE-D225-5AC8-495A-2D200F6B1076}"/>
                </a:ext>
              </a:extLst>
            </p:cNvPr>
            <p:cNvSpPr/>
            <p:nvPr/>
          </p:nvSpPr>
          <p:spPr>
            <a:xfrm>
              <a:off x="1170592" y="5505217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FBB779A-F7C5-C6C5-E986-CDB3FEA11C2E}"/>
                </a:ext>
              </a:extLst>
            </p:cNvPr>
            <p:cNvSpPr txBox="1"/>
            <p:nvPr/>
          </p:nvSpPr>
          <p:spPr>
            <a:xfrm>
              <a:off x="1402428" y="5597870"/>
              <a:ext cx="243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51E7C59-F99E-57B0-EA95-C2336BF636E9}"/>
              </a:ext>
            </a:extLst>
          </p:cNvPr>
          <p:cNvCxnSpPr>
            <a:cxnSpLocks/>
          </p:cNvCxnSpPr>
          <p:nvPr/>
        </p:nvCxnSpPr>
        <p:spPr>
          <a:xfrm>
            <a:off x="146575" y="1230494"/>
            <a:ext cx="186581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F1DB6F9-E30D-17CF-2099-6FE9274F22D4}"/>
              </a:ext>
            </a:extLst>
          </p:cNvPr>
          <p:cNvGrpSpPr/>
          <p:nvPr/>
        </p:nvGrpSpPr>
        <p:grpSpPr>
          <a:xfrm>
            <a:off x="-3035587" y="-275958"/>
            <a:ext cx="3182162" cy="892552"/>
            <a:chOff x="6113835" y="4350043"/>
            <a:chExt cx="3182162" cy="892552"/>
          </a:xfrm>
        </p:grpSpPr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503BA8DA-87EF-6797-0136-877A5C59FB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3139248-FFA8-39C1-E9B6-191947EBCDB3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C37FC5F-B636-A1C1-3A30-B352B67DAFD3}"/>
              </a:ext>
            </a:extLst>
          </p:cNvPr>
          <p:cNvCxnSpPr>
            <a:cxnSpLocks/>
            <a:stCxn id="69" idx="0"/>
            <a:endCxn id="162" idx="2"/>
          </p:cNvCxnSpPr>
          <p:nvPr/>
        </p:nvCxnSpPr>
        <p:spPr>
          <a:xfrm flipV="1">
            <a:off x="1217841" y="1594808"/>
            <a:ext cx="9074" cy="311316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9DC6A66-0B5C-7CC6-0E27-949F8608C5A7}"/>
              </a:ext>
            </a:extLst>
          </p:cNvPr>
          <p:cNvGrpSpPr/>
          <p:nvPr/>
        </p:nvGrpSpPr>
        <p:grpSpPr>
          <a:xfrm>
            <a:off x="338084" y="-84930"/>
            <a:ext cx="1778342" cy="725306"/>
            <a:chOff x="859809" y="4035103"/>
            <a:chExt cx="2975146" cy="788370"/>
          </a:xfrm>
        </p:grpSpPr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61958B2E-D622-FA23-87DB-00B1B85421F1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09F1CDC-00B7-7343-D490-6C2157734320}"/>
                </a:ext>
              </a:extLst>
            </p:cNvPr>
            <p:cNvSpPr txBox="1"/>
            <p:nvPr/>
          </p:nvSpPr>
          <p:spPr>
            <a:xfrm>
              <a:off x="1187121" y="4144118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1F2CEC87-D0AE-5D49-B988-9B63FEC1F374}"/>
              </a:ext>
            </a:extLst>
          </p:cNvPr>
          <p:cNvCxnSpPr>
            <a:cxnSpLocks/>
            <a:stCxn id="174" idx="3"/>
            <a:endCxn id="145" idx="1"/>
          </p:cNvCxnSpPr>
          <p:nvPr/>
        </p:nvCxnSpPr>
        <p:spPr>
          <a:xfrm>
            <a:off x="46712" y="-759832"/>
            <a:ext cx="303514" cy="356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F0E73B1-364A-AC6F-5A85-6A15018558ED}"/>
              </a:ext>
            </a:extLst>
          </p:cNvPr>
          <p:cNvGrpSpPr/>
          <p:nvPr/>
        </p:nvGrpSpPr>
        <p:grpSpPr>
          <a:xfrm>
            <a:off x="-2928434" y="-1187445"/>
            <a:ext cx="2975146" cy="855225"/>
            <a:chOff x="6221518" y="4353647"/>
            <a:chExt cx="2975146" cy="855225"/>
          </a:xfrm>
        </p:grpSpPr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D68AA8A-B239-FDF9-AD31-0EB10098123D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4045F0B-2FDA-47DD-088C-2567A0D24F9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FA8A7383-2044-2D4B-C497-CC852C1BC0AC}"/>
              </a:ext>
            </a:extLst>
          </p:cNvPr>
          <p:cNvCxnSpPr>
            <a:cxnSpLocks/>
            <a:stCxn id="162" idx="0"/>
            <a:endCxn id="170" idx="2"/>
          </p:cNvCxnSpPr>
          <p:nvPr/>
        </p:nvCxnSpPr>
        <p:spPr>
          <a:xfrm flipV="1">
            <a:off x="1226915" y="640376"/>
            <a:ext cx="340" cy="221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2FA26834-085E-5813-D82E-E34202AE30BE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146575" y="170318"/>
            <a:ext cx="0" cy="1074648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007C5D7F-6C80-072F-C2E2-0C00CDEC1674}"/>
              </a:ext>
            </a:extLst>
          </p:cNvPr>
          <p:cNvCxnSpPr>
            <a:cxnSpLocks/>
            <a:endCxn id="167" idx="3"/>
          </p:cNvCxnSpPr>
          <p:nvPr/>
        </p:nvCxnSpPr>
        <p:spPr>
          <a:xfrm>
            <a:off x="46712" y="170318"/>
            <a:ext cx="99863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73BCC-5BE1-0EA2-75AE-B812CB787781}"/>
              </a:ext>
            </a:extLst>
          </p:cNvPr>
          <p:cNvGrpSpPr/>
          <p:nvPr/>
        </p:nvGrpSpPr>
        <p:grpSpPr>
          <a:xfrm>
            <a:off x="10083103" y="4319354"/>
            <a:ext cx="1767191" cy="868196"/>
            <a:chOff x="859809" y="3955277"/>
            <a:chExt cx="2975146" cy="868196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286C5FE-16CE-42FD-7ACE-CA6A31CDF5BE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B22864-FE6F-6669-9094-E5B1FF89528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DCF723F-A44B-5AF6-0A5E-4213EB2E6630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9713110" y="4749720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87471-BFCB-E300-8E31-A66E942235A6}"/>
              </a:ext>
            </a:extLst>
          </p:cNvPr>
          <p:cNvGrpSpPr/>
          <p:nvPr/>
        </p:nvGrpSpPr>
        <p:grpSpPr>
          <a:xfrm>
            <a:off x="12192000" y="3761040"/>
            <a:ext cx="3085007" cy="1508105"/>
            <a:chOff x="6166587" y="4151881"/>
            <a:chExt cx="3085007" cy="150810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454DD6A9-6BAB-0D9F-477C-7C28DD6E484D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35840-350B-18ED-80EB-B020317B23EA}"/>
                </a:ext>
              </a:extLst>
            </p:cNvPr>
            <p:cNvSpPr txBox="1"/>
            <p:nvPr/>
          </p:nvSpPr>
          <p:spPr>
            <a:xfrm>
              <a:off x="6166587" y="4151881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AEDB948-0D6C-D3BA-CE36-380247798CCF}"/>
              </a:ext>
            </a:extLst>
          </p:cNvPr>
          <p:cNvGrpSpPr/>
          <p:nvPr/>
        </p:nvGrpSpPr>
        <p:grpSpPr>
          <a:xfrm>
            <a:off x="6634456" y="4257620"/>
            <a:ext cx="3182162" cy="938376"/>
            <a:chOff x="6118010" y="4270496"/>
            <a:chExt cx="3182162" cy="938376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4A23F693-4FB0-B33E-B002-A66F5EA15E0A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0EBA47-BF14-65AD-B967-B7E9BE757710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BB181F1-847D-B149-F9D2-DFCF562DB521}"/>
              </a:ext>
            </a:extLst>
          </p:cNvPr>
          <p:cNvGrpSpPr/>
          <p:nvPr/>
        </p:nvGrpSpPr>
        <p:grpSpPr>
          <a:xfrm>
            <a:off x="11953582" y="71040"/>
            <a:ext cx="3330820" cy="1302844"/>
            <a:chOff x="5983100" y="4180568"/>
            <a:chExt cx="3330820" cy="1302844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9AA54BD-019F-78EB-BACC-1FBAE0DB30F0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76FD9E-2AE8-8897-5FD3-966A8052F320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873BDBF-3D3F-CB9E-221B-EF42228CD684}"/>
              </a:ext>
            </a:extLst>
          </p:cNvPr>
          <p:cNvSpPr/>
          <p:nvPr/>
        </p:nvSpPr>
        <p:spPr>
          <a:xfrm>
            <a:off x="10092076" y="2153260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9ED0FCC-FE30-2F26-3462-75C266BC7699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11875346" y="722462"/>
            <a:ext cx="316654" cy="281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53CAF13-2EE2-99A3-1C26-43615BD32FCB}"/>
              </a:ext>
            </a:extLst>
          </p:cNvPr>
          <p:cNvCxnSpPr>
            <a:cxnSpLocks/>
          </p:cNvCxnSpPr>
          <p:nvPr/>
        </p:nvCxnSpPr>
        <p:spPr>
          <a:xfrm flipH="1" flipV="1">
            <a:off x="11865534" y="4753452"/>
            <a:ext cx="396637" cy="45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5500C50-62D7-C3FA-BC6C-D7D5826AD680}"/>
              </a:ext>
            </a:extLst>
          </p:cNvPr>
          <p:cNvCxnSpPr>
            <a:cxnSpLocks/>
            <a:stCxn id="17" idx="0"/>
            <a:endCxn id="154" idx="2"/>
          </p:cNvCxnSpPr>
          <p:nvPr/>
        </p:nvCxnSpPr>
        <p:spPr>
          <a:xfrm flipV="1">
            <a:off x="10966699" y="4059383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09C27A3-DB5F-AD8A-E48D-CA7D77AD300D}"/>
              </a:ext>
            </a:extLst>
          </p:cNvPr>
          <p:cNvGrpSpPr/>
          <p:nvPr/>
        </p:nvGrpSpPr>
        <p:grpSpPr>
          <a:xfrm>
            <a:off x="6911679" y="1109780"/>
            <a:ext cx="2600732" cy="758341"/>
            <a:chOff x="6221518" y="4450531"/>
            <a:chExt cx="2975146" cy="758341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03243076-FF20-C805-AB48-4C5CBAEBD78E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5FCA97-DA46-1D29-D42F-7E2104254008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65AEED3-AB04-8AC6-0591-C4FE87A158B3}"/>
              </a:ext>
            </a:extLst>
          </p:cNvPr>
          <p:cNvGrpSpPr/>
          <p:nvPr/>
        </p:nvGrpSpPr>
        <p:grpSpPr>
          <a:xfrm>
            <a:off x="6723333" y="2036790"/>
            <a:ext cx="2975146" cy="1028305"/>
            <a:chOff x="6221518" y="4180567"/>
            <a:chExt cx="2975146" cy="1028305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ACA378E8-760F-8CB9-2FD7-AD7AA0C841EA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6721055-7898-C6EF-BDA6-64A26179E41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3CFE0C5-9E8C-4F24-4C08-48F4E3E42D30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 flipH="1">
            <a:off x="8210906" y="1868121"/>
            <a:ext cx="1139" cy="16866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D73FAD46-0848-44C9-890D-2EFA8CDE0BA3}"/>
              </a:ext>
            </a:extLst>
          </p:cNvPr>
          <p:cNvSpPr/>
          <p:nvPr/>
        </p:nvSpPr>
        <p:spPr>
          <a:xfrm>
            <a:off x="10109146" y="-871784"/>
            <a:ext cx="1753673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58C9D34A-4F7F-BBD5-D62E-E917E7627884}"/>
              </a:ext>
            </a:extLst>
          </p:cNvPr>
          <p:cNvCxnSpPr>
            <a:cxnSpLocks/>
            <a:stCxn id="142" idx="3"/>
            <a:endCxn id="69" idx="1"/>
          </p:cNvCxnSpPr>
          <p:nvPr/>
        </p:nvCxnSpPr>
        <p:spPr>
          <a:xfrm>
            <a:off x="9698479" y="2550943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0C07FDE-71BF-12B0-A1E0-4DF545E53DE5}"/>
              </a:ext>
            </a:extLst>
          </p:cNvPr>
          <p:cNvCxnSpPr>
            <a:cxnSpLocks/>
            <a:stCxn id="170" idx="0"/>
            <a:endCxn id="145" idx="2"/>
          </p:cNvCxnSpPr>
          <p:nvPr/>
        </p:nvCxnSpPr>
        <p:spPr>
          <a:xfrm flipH="1" flipV="1">
            <a:off x="10985983" y="-146478"/>
            <a:ext cx="192" cy="3086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A4F27AC-0B81-F45B-4F3D-FD113403881A}"/>
              </a:ext>
            </a:extLst>
          </p:cNvPr>
          <p:cNvSpPr/>
          <p:nvPr/>
        </p:nvSpPr>
        <p:spPr>
          <a:xfrm>
            <a:off x="12149088" y="-958515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AA8673A-9EE5-7C97-5E0C-036807C5EBBC}"/>
              </a:ext>
            </a:extLst>
          </p:cNvPr>
          <p:cNvSpPr txBox="1"/>
          <p:nvPr/>
        </p:nvSpPr>
        <p:spPr>
          <a:xfrm>
            <a:off x="12363626" y="-96827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5EF105A7-A874-8F2E-5408-7F7E3422BEE6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11862819" y="-510875"/>
            <a:ext cx="286269" cy="174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788A71-DDB8-61BD-F12D-7D5CD70C2C47}"/>
              </a:ext>
            </a:extLst>
          </p:cNvPr>
          <p:cNvSpPr txBox="1"/>
          <p:nvPr/>
        </p:nvSpPr>
        <p:spPr>
          <a:xfrm>
            <a:off x="9830084" y="230247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6ED31B-6A3C-007F-7054-DD7C000AD3EC}"/>
              </a:ext>
            </a:extLst>
          </p:cNvPr>
          <p:cNvSpPr txBox="1"/>
          <p:nvPr/>
        </p:nvSpPr>
        <p:spPr>
          <a:xfrm>
            <a:off x="9926672" y="-763953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91519BB-725C-05B9-A3B0-43661E7F4BE3}"/>
              </a:ext>
            </a:extLst>
          </p:cNvPr>
          <p:cNvGrpSpPr/>
          <p:nvPr/>
        </p:nvGrpSpPr>
        <p:grpSpPr>
          <a:xfrm>
            <a:off x="10071952" y="3266355"/>
            <a:ext cx="1796584" cy="793028"/>
            <a:chOff x="859809" y="4030445"/>
            <a:chExt cx="2975146" cy="793028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AE4BE8F-E77D-81F2-1CC3-8312183E2935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7011EDF-8A5C-B7AD-FCB9-62D4BC63597D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E2FBF05-50D4-2B80-FE65-AF01680F8EF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>
          <a:xfrm>
            <a:off x="9713110" y="3661047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21A3B2-E4FE-BE54-0439-29174852A9FF}"/>
              </a:ext>
            </a:extLst>
          </p:cNvPr>
          <p:cNvGrpSpPr/>
          <p:nvPr/>
        </p:nvGrpSpPr>
        <p:grpSpPr>
          <a:xfrm>
            <a:off x="6634456" y="3147075"/>
            <a:ext cx="3182162" cy="938376"/>
            <a:chOff x="6118010" y="4270496"/>
            <a:chExt cx="3182162" cy="938376"/>
          </a:xfrm>
        </p:grpSpPr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5158D8E3-5057-70CD-A2A5-6DB5A3D62699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48660D2-8E13-0CAF-11C0-95A06A2B19B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BFEB575-1E6A-F10A-E791-DD98EECA2AFE}"/>
              </a:ext>
            </a:extLst>
          </p:cNvPr>
          <p:cNvCxnSpPr>
            <a:cxnSpLocks/>
            <a:stCxn id="154" idx="0"/>
            <a:endCxn id="69" idx="2"/>
          </p:cNvCxnSpPr>
          <p:nvPr/>
        </p:nvCxnSpPr>
        <p:spPr>
          <a:xfrm flipV="1">
            <a:off x="10970244" y="2948626"/>
            <a:ext cx="6517" cy="3177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4053783-148F-A577-A9FB-735214F41F15}"/>
              </a:ext>
            </a:extLst>
          </p:cNvPr>
          <p:cNvGrpSpPr/>
          <p:nvPr/>
        </p:nvGrpSpPr>
        <p:grpSpPr>
          <a:xfrm>
            <a:off x="10103133" y="1109384"/>
            <a:ext cx="1765404" cy="732560"/>
            <a:chOff x="1170592" y="5505217"/>
            <a:chExt cx="2975146" cy="732560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15D321CE-D225-5AC8-495A-2D200F6B1076}"/>
                </a:ext>
              </a:extLst>
            </p:cNvPr>
            <p:cNvSpPr/>
            <p:nvPr/>
          </p:nvSpPr>
          <p:spPr>
            <a:xfrm>
              <a:off x="1170592" y="5505217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FBB779A-F7C5-C6C5-E986-CDB3FEA11C2E}"/>
                </a:ext>
              </a:extLst>
            </p:cNvPr>
            <p:cNvSpPr txBox="1"/>
            <p:nvPr/>
          </p:nvSpPr>
          <p:spPr>
            <a:xfrm>
              <a:off x="1402428" y="5597870"/>
              <a:ext cx="243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51E7C59-F99E-57B0-EA95-C2336BF636E9}"/>
              </a:ext>
            </a:extLst>
          </p:cNvPr>
          <p:cNvCxnSpPr>
            <a:cxnSpLocks/>
          </p:cNvCxnSpPr>
          <p:nvPr/>
        </p:nvCxnSpPr>
        <p:spPr>
          <a:xfrm>
            <a:off x="9905495" y="1477630"/>
            <a:ext cx="186581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F1DB6F9-E30D-17CF-2099-6FE9274F22D4}"/>
              </a:ext>
            </a:extLst>
          </p:cNvPr>
          <p:cNvGrpSpPr/>
          <p:nvPr/>
        </p:nvGrpSpPr>
        <p:grpSpPr>
          <a:xfrm>
            <a:off x="6723333" y="-28822"/>
            <a:ext cx="3182162" cy="892552"/>
            <a:chOff x="6113835" y="4350043"/>
            <a:chExt cx="3182162" cy="892552"/>
          </a:xfrm>
        </p:grpSpPr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503BA8DA-87EF-6797-0136-877A5C59FB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3139248-FFA8-39C1-E9B6-191947EBCDB3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C37FC5F-B636-A1C1-3A30-B352B67DAFD3}"/>
              </a:ext>
            </a:extLst>
          </p:cNvPr>
          <p:cNvCxnSpPr>
            <a:cxnSpLocks/>
            <a:stCxn id="69" idx="0"/>
            <a:endCxn id="162" idx="2"/>
          </p:cNvCxnSpPr>
          <p:nvPr/>
        </p:nvCxnSpPr>
        <p:spPr>
          <a:xfrm flipV="1">
            <a:off x="10976761" y="1841944"/>
            <a:ext cx="9074" cy="311316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9DC6A66-0B5C-7CC6-0E27-949F8608C5A7}"/>
              </a:ext>
            </a:extLst>
          </p:cNvPr>
          <p:cNvGrpSpPr/>
          <p:nvPr/>
        </p:nvGrpSpPr>
        <p:grpSpPr>
          <a:xfrm>
            <a:off x="10097004" y="162206"/>
            <a:ext cx="1778342" cy="725306"/>
            <a:chOff x="859809" y="4035103"/>
            <a:chExt cx="2975146" cy="788370"/>
          </a:xfrm>
        </p:grpSpPr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61958B2E-D622-FA23-87DB-00B1B85421F1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09F1CDC-00B7-7343-D490-6C2157734320}"/>
                </a:ext>
              </a:extLst>
            </p:cNvPr>
            <p:cNvSpPr txBox="1"/>
            <p:nvPr/>
          </p:nvSpPr>
          <p:spPr>
            <a:xfrm>
              <a:off x="1187121" y="4144118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1F2CEC87-D0AE-5D49-B988-9B63FEC1F374}"/>
              </a:ext>
            </a:extLst>
          </p:cNvPr>
          <p:cNvCxnSpPr>
            <a:cxnSpLocks/>
            <a:stCxn id="174" idx="3"/>
            <a:endCxn id="145" idx="1"/>
          </p:cNvCxnSpPr>
          <p:nvPr/>
        </p:nvCxnSpPr>
        <p:spPr>
          <a:xfrm>
            <a:off x="9805632" y="-512696"/>
            <a:ext cx="303514" cy="356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F0E73B1-364A-AC6F-5A85-6A15018558ED}"/>
              </a:ext>
            </a:extLst>
          </p:cNvPr>
          <p:cNvGrpSpPr/>
          <p:nvPr/>
        </p:nvGrpSpPr>
        <p:grpSpPr>
          <a:xfrm>
            <a:off x="6830486" y="-940309"/>
            <a:ext cx="2975146" cy="855225"/>
            <a:chOff x="6221518" y="4353647"/>
            <a:chExt cx="2975146" cy="855225"/>
          </a:xfrm>
        </p:grpSpPr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D68AA8A-B239-FDF9-AD31-0EB10098123D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4045F0B-2FDA-47DD-088C-2567A0D24F9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FA8A7383-2044-2D4B-C497-CC852C1BC0AC}"/>
              </a:ext>
            </a:extLst>
          </p:cNvPr>
          <p:cNvCxnSpPr>
            <a:cxnSpLocks/>
            <a:stCxn id="162" idx="0"/>
            <a:endCxn id="170" idx="2"/>
          </p:cNvCxnSpPr>
          <p:nvPr/>
        </p:nvCxnSpPr>
        <p:spPr>
          <a:xfrm flipV="1">
            <a:off x="10985835" y="887512"/>
            <a:ext cx="340" cy="221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2FA26834-085E-5813-D82E-E34202AE30BE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9905495" y="417454"/>
            <a:ext cx="0" cy="1074648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007C5D7F-6C80-072F-C2E2-0C00CDEC1674}"/>
              </a:ext>
            </a:extLst>
          </p:cNvPr>
          <p:cNvCxnSpPr>
            <a:cxnSpLocks/>
            <a:endCxn id="167" idx="3"/>
          </p:cNvCxnSpPr>
          <p:nvPr/>
        </p:nvCxnSpPr>
        <p:spPr>
          <a:xfrm>
            <a:off x="9805632" y="417454"/>
            <a:ext cx="99863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3D04EA-B87D-0676-E197-0C3D7DA34000}"/>
              </a:ext>
            </a:extLst>
          </p:cNvPr>
          <p:cNvGrpSpPr/>
          <p:nvPr/>
        </p:nvGrpSpPr>
        <p:grpSpPr>
          <a:xfrm>
            <a:off x="2941503" y="4432554"/>
            <a:ext cx="2975146" cy="868196"/>
            <a:chOff x="859809" y="3955277"/>
            <a:chExt cx="2975146" cy="86819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E1C2D20-36CB-B350-62C0-31F780103ACD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15B078F-DA67-AA54-C1D9-606F7F506C93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BE620C-F8BF-429A-DDD7-2AE3149D174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582661" y="4862920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E86A32-3D73-A281-2DC1-9993B4A6E2DF}"/>
              </a:ext>
            </a:extLst>
          </p:cNvPr>
          <p:cNvGrpSpPr/>
          <p:nvPr/>
        </p:nvGrpSpPr>
        <p:grpSpPr>
          <a:xfrm>
            <a:off x="2338422" y="5528785"/>
            <a:ext cx="4201905" cy="1282832"/>
            <a:chOff x="6171941" y="4127794"/>
            <a:chExt cx="3085007" cy="153219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27F961B1-3C6C-C42C-8EE2-645767DD5B3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63DB2C-249D-0D74-86FB-F35EAC83C3DB}"/>
                </a:ext>
              </a:extLst>
            </p:cNvPr>
            <p:cNvSpPr txBox="1"/>
            <p:nvPr/>
          </p:nvSpPr>
          <p:spPr>
            <a:xfrm>
              <a:off x="6171941" y="4127794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813E90-FDDD-ECF8-A4DD-52A33FB4F97B}"/>
              </a:ext>
            </a:extLst>
          </p:cNvPr>
          <p:cNvGrpSpPr/>
          <p:nvPr/>
        </p:nvGrpSpPr>
        <p:grpSpPr>
          <a:xfrm>
            <a:off x="-495993" y="4370820"/>
            <a:ext cx="3182162" cy="938376"/>
            <a:chOff x="6118010" y="4270496"/>
            <a:chExt cx="3182162" cy="938376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32BEB43C-6240-180E-B59D-04A29C02B3D8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155EAD-B206-25BF-78DF-D4FC5DBBE3F9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9D331C-700C-D9A3-58C4-016201A22118}"/>
              </a:ext>
            </a:extLst>
          </p:cNvPr>
          <p:cNvGrpSpPr/>
          <p:nvPr/>
        </p:nvGrpSpPr>
        <p:grpSpPr>
          <a:xfrm>
            <a:off x="-802239" y="1954766"/>
            <a:ext cx="3473934" cy="1302844"/>
            <a:chOff x="5797426" y="4180568"/>
            <a:chExt cx="3473934" cy="130284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2F1ED461-88D4-DA37-3415-DB4DAFA6E3A8}"/>
                </a:ext>
              </a:extLst>
            </p:cNvPr>
            <p:cNvSpPr/>
            <p:nvPr/>
          </p:nvSpPr>
          <p:spPr>
            <a:xfrm>
              <a:off x="5797426" y="4180568"/>
              <a:ext cx="3399238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3110CD-C910-E4B5-1F51-D14597FEF47B}"/>
                </a:ext>
              </a:extLst>
            </p:cNvPr>
            <p:cNvSpPr txBox="1"/>
            <p:nvPr/>
          </p:nvSpPr>
          <p:spPr>
            <a:xfrm>
              <a:off x="5808812" y="4398816"/>
              <a:ext cx="34625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A95B71-472B-98A4-A33D-1BA99A6CAB9F}"/>
              </a:ext>
            </a:extLst>
          </p:cNvPr>
          <p:cNvSpPr/>
          <p:nvPr/>
        </p:nvSpPr>
        <p:spPr>
          <a:xfrm>
            <a:off x="2939325" y="2233378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F966BF6-56FE-F63E-D5B5-5F9EAEA427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96999" y="2606188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00EC4D-496E-B61E-BD5C-E208F4185789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429076" y="5300750"/>
            <a:ext cx="3007" cy="2722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BA67193-C22E-D9B9-7D69-61AD42152F5F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 flipV="1">
            <a:off x="4429076" y="4172583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75F3D5-D057-6D52-41DC-1701BDBCD949}"/>
              </a:ext>
            </a:extLst>
          </p:cNvPr>
          <p:cNvGrpSpPr/>
          <p:nvPr/>
        </p:nvGrpSpPr>
        <p:grpSpPr>
          <a:xfrm>
            <a:off x="-392485" y="-2013233"/>
            <a:ext cx="2975146" cy="758341"/>
            <a:chOff x="6221518" y="4450531"/>
            <a:chExt cx="2975146" cy="758341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735512B1-A60B-EE38-D259-D4B0BBB8F8E0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42221A-E2AB-2AB0-CF98-1D34C98F029B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3079A3-7700-9029-E688-7260921AF257}"/>
              </a:ext>
            </a:extLst>
          </p:cNvPr>
          <p:cNvGrpSpPr/>
          <p:nvPr/>
        </p:nvGrpSpPr>
        <p:grpSpPr>
          <a:xfrm>
            <a:off x="-388623" y="-1060985"/>
            <a:ext cx="2975146" cy="1028305"/>
            <a:chOff x="6221518" y="4180567"/>
            <a:chExt cx="2975146" cy="1028305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7F6983AC-ABF1-E2E1-FF17-9A58819F9B3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6F44B1C-BC4A-096A-C188-C9413CDB7E2D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829DF25-B152-4EF2-9B09-FD9D113608D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1095088" y="-1254892"/>
            <a:ext cx="3862" cy="19390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7FADB44-996D-ACD4-84B6-07B77F2647DB}"/>
              </a:ext>
            </a:extLst>
          </p:cNvPr>
          <p:cNvSpPr/>
          <p:nvPr/>
        </p:nvSpPr>
        <p:spPr>
          <a:xfrm>
            <a:off x="2931610" y="-910862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2636C2A-7215-4816-3768-E6134D7975F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2586523" y="-548209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19C35A-B932-9949-33B1-7EE65F07F630}"/>
              </a:ext>
            </a:extLst>
          </p:cNvPr>
          <p:cNvCxnSpPr>
            <a:cxnSpLocks/>
            <a:stCxn id="62" idx="0"/>
            <a:endCxn id="29" idx="2"/>
          </p:cNvCxnSpPr>
          <p:nvPr/>
        </p:nvCxnSpPr>
        <p:spPr>
          <a:xfrm flipH="1" flipV="1">
            <a:off x="4419183" y="-185556"/>
            <a:ext cx="2831" cy="2703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D5D3CA1-B832-57DE-1D54-FDC79C8261CA}"/>
              </a:ext>
            </a:extLst>
          </p:cNvPr>
          <p:cNvSpPr/>
          <p:nvPr/>
        </p:nvSpPr>
        <p:spPr>
          <a:xfrm>
            <a:off x="2878021" y="-2052445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8EF1EC-99D6-6EA8-4BCD-9F727C211F63}"/>
              </a:ext>
            </a:extLst>
          </p:cNvPr>
          <p:cNvSpPr txBox="1"/>
          <p:nvPr/>
        </p:nvSpPr>
        <p:spPr>
          <a:xfrm>
            <a:off x="3153227" y="-2052445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AF4A075-1D98-07B8-AA2E-49A480199FC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H="1" flipV="1">
            <a:off x="4417348" y="-1157165"/>
            <a:ext cx="1835" cy="24630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9C768FF-DD2C-F3D0-75D9-32DCA138377A}"/>
              </a:ext>
            </a:extLst>
          </p:cNvPr>
          <p:cNvSpPr txBox="1"/>
          <p:nvPr/>
        </p:nvSpPr>
        <p:spPr>
          <a:xfrm>
            <a:off x="3302523" y="2330338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D5BA4D4-5AB1-EA16-89D9-FE0536DE9213}"/>
              </a:ext>
            </a:extLst>
          </p:cNvPr>
          <p:cNvSpPr txBox="1"/>
          <p:nvPr/>
        </p:nvSpPr>
        <p:spPr>
          <a:xfrm>
            <a:off x="3325807" y="-800599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CA7E04-FB67-9FB3-4EBD-DFFDC63CD833}"/>
              </a:ext>
            </a:extLst>
          </p:cNvPr>
          <p:cNvGrpSpPr/>
          <p:nvPr/>
        </p:nvGrpSpPr>
        <p:grpSpPr>
          <a:xfrm>
            <a:off x="2941503" y="3379555"/>
            <a:ext cx="2975146" cy="793028"/>
            <a:chOff x="859809" y="4030445"/>
            <a:chExt cx="2975146" cy="793028"/>
          </a:xfrm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427631E0-AF20-20E8-5E0E-F82DCDE61523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8FA734B-2283-83B2-824F-A6B7F129D26A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1EA4BB8-D89B-7955-AB74-3D2FF7F73085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>
            <a:off x="2582661" y="3774247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D1118C6-4465-1BF8-C468-CCCD44AAF7CB}"/>
              </a:ext>
            </a:extLst>
          </p:cNvPr>
          <p:cNvGrpSpPr/>
          <p:nvPr/>
        </p:nvGrpSpPr>
        <p:grpSpPr>
          <a:xfrm>
            <a:off x="-495993" y="3260275"/>
            <a:ext cx="3182162" cy="938376"/>
            <a:chOff x="6118010" y="4270496"/>
            <a:chExt cx="3182162" cy="938376"/>
          </a:xfrm>
        </p:grpSpPr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14ED437F-9C42-5820-3505-8187726EAA13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1EDA716-6CC2-2DC6-2990-926576EF6A69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B841823-B314-2F83-6135-94FC3E7BC854}"/>
              </a:ext>
            </a:extLst>
          </p:cNvPr>
          <p:cNvCxnSpPr>
            <a:cxnSpLocks/>
            <a:stCxn id="39" idx="0"/>
            <a:endCxn id="15" idx="2"/>
          </p:cNvCxnSpPr>
          <p:nvPr/>
        </p:nvCxnSpPr>
        <p:spPr>
          <a:xfrm flipH="1" flipV="1">
            <a:off x="4426898" y="3028744"/>
            <a:ext cx="2178" cy="35081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65117B0-98C7-CB63-0B3B-48A7384C8EA2}"/>
              </a:ext>
            </a:extLst>
          </p:cNvPr>
          <p:cNvGrpSpPr/>
          <p:nvPr/>
        </p:nvGrpSpPr>
        <p:grpSpPr>
          <a:xfrm>
            <a:off x="2939325" y="1071240"/>
            <a:ext cx="2975146" cy="732560"/>
            <a:chOff x="859809" y="4090913"/>
            <a:chExt cx="2975146" cy="732560"/>
          </a:xfrm>
        </p:grpSpPr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64ED8005-AEE5-BC2A-87CD-0981B85492B8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DE4DA62-798C-1B60-59FA-59E1D5B36A6C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9DA3DF-3CF3-7A78-C855-0FF7DD2F9E4C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 flipV="1">
            <a:off x="2580483" y="1437520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9F6A01F-7B08-BC3C-5A06-E05F11332501}"/>
              </a:ext>
            </a:extLst>
          </p:cNvPr>
          <p:cNvGrpSpPr/>
          <p:nvPr/>
        </p:nvGrpSpPr>
        <p:grpSpPr>
          <a:xfrm>
            <a:off x="-502346" y="1063971"/>
            <a:ext cx="3182162" cy="765901"/>
            <a:chOff x="6113835" y="4442971"/>
            <a:chExt cx="3182162" cy="765901"/>
          </a:xfrm>
        </p:grpSpPr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EBA9D866-AFA9-CA90-C3BB-ACF6EC618A85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AE49296-43E8-7456-AA25-9953CC2E5ABE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66976D2-F2A6-CC0A-B351-DB99E17209EE}"/>
              </a:ext>
            </a:extLst>
          </p:cNvPr>
          <p:cNvCxnSpPr>
            <a:cxnSpLocks/>
            <a:stCxn id="15" idx="0"/>
            <a:endCxn id="49" idx="2"/>
          </p:cNvCxnSpPr>
          <p:nvPr/>
        </p:nvCxnSpPr>
        <p:spPr>
          <a:xfrm flipV="1">
            <a:off x="4426898" y="1803800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80C3C99-08A9-202A-E8DA-EE5933A2F0A7}"/>
              </a:ext>
            </a:extLst>
          </p:cNvPr>
          <p:cNvGrpSpPr/>
          <p:nvPr/>
        </p:nvGrpSpPr>
        <p:grpSpPr>
          <a:xfrm>
            <a:off x="2934441" y="84842"/>
            <a:ext cx="2975146" cy="788370"/>
            <a:chOff x="859809" y="4035103"/>
            <a:chExt cx="2975146" cy="788370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9E930162-B5D3-2EB4-8714-52CCEE44358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9B15F9D-9AB8-D18E-E760-223F82F23C35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143E30E9-66C4-8A50-457C-0E7DE143E84F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>
            <a:off x="2596729" y="478876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3360E84-3334-682B-7A98-3071B1AFB785}"/>
              </a:ext>
            </a:extLst>
          </p:cNvPr>
          <p:cNvGrpSpPr/>
          <p:nvPr/>
        </p:nvGrpSpPr>
        <p:grpSpPr>
          <a:xfrm>
            <a:off x="-378417" y="51263"/>
            <a:ext cx="2975146" cy="855225"/>
            <a:chOff x="6221518" y="4353647"/>
            <a:chExt cx="2975146" cy="855225"/>
          </a:xfrm>
        </p:grpSpPr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C43EE418-827D-7F2F-E5DB-21093B07F058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142987F-B941-233D-707D-FDC5C709B18C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EED33CB9-AA51-4834-A19B-7046A690452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4417348" y="873212"/>
            <a:ext cx="4666" cy="18323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FE768A-2C66-992A-F268-A389861650FD}"/>
              </a:ext>
            </a:extLst>
          </p:cNvPr>
          <p:cNvGrpSpPr/>
          <p:nvPr/>
        </p:nvGrpSpPr>
        <p:grpSpPr>
          <a:xfrm>
            <a:off x="-4586659" y="3832613"/>
            <a:ext cx="2975146" cy="1028305"/>
            <a:chOff x="859809" y="3795168"/>
            <a:chExt cx="2975146" cy="1028305"/>
          </a:xfrm>
        </p:grpSpPr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3EB01E5D-4AFC-990E-F9CA-A10B656C20C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0F01A5C-E8FE-2687-C1A0-642C5E7BF459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2D58883-6229-0A72-48D3-CABDA8598110}"/>
              </a:ext>
            </a:extLst>
          </p:cNvPr>
          <p:cNvGrpSpPr/>
          <p:nvPr/>
        </p:nvGrpSpPr>
        <p:grpSpPr>
          <a:xfrm>
            <a:off x="-4692345" y="5141726"/>
            <a:ext cx="3182162" cy="1154690"/>
            <a:chOff x="6118010" y="4180567"/>
            <a:chExt cx="3182162" cy="11546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4E15CE82-B41A-38C3-4484-FCCD774B6C68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6D816A1-8182-9008-7B3B-620AB3BE11CE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DC6120C5-4816-598D-045D-EDF9DCD3A0BF}"/>
              </a:ext>
            </a:extLst>
          </p:cNvPr>
          <p:cNvSpPr/>
          <p:nvPr/>
        </p:nvSpPr>
        <p:spPr>
          <a:xfrm>
            <a:off x="-4585472" y="224743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A14321B-E6F3-99B1-6665-FCDDD5CC1239}"/>
              </a:ext>
            </a:extLst>
          </p:cNvPr>
          <p:cNvCxnSpPr>
            <a:cxnSpLocks/>
            <a:stCxn id="80" idx="0"/>
            <a:endCxn id="77" idx="2"/>
          </p:cNvCxnSpPr>
          <p:nvPr/>
        </p:nvCxnSpPr>
        <p:spPr>
          <a:xfrm flipV="1">
            <a:off x="-3101264" y="486091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9CAE08AF-9609-86A7-9776-B303A46746B9}"/>
              </a:ext>
            </a:extLst>
          </p:cNvPr>
          <p:cNvCxnSpPr>
            <a:cxnSpLocks/>
            <a:stCxn id="77" idx="0"/>
            <a:endCxn id="82" idx="2"/>
          </p:cNvCxnSpPr>
          <p:nvPr/>
        </p:nvCxnSpPr>
        <p:spPr>
          <a:xfrm flipV="1">
            <a:off x="-3099086" y="357561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4F6946D9-6611-2BD5-2317-24D8F0248B60}"/>
              </a:ext>
            </a:extLst>
          </p:cNvPr>
          <p:cNvSpPr/>
          <p:nvPr/>
        </p:nvSpPr>
        <p:spPr>
          <a:xfrm>
            <a:off x="-4579974" y="92134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6594E3E-1EFA-9E9E-3D7F-B02C92478DEB}"/>
              </a:ext>
            </a:extLst>
          </p:cNvPr>
          <p:cNvCxnSpPr>
            <a:cxnSpLocks/>
            <a:stCxn id="82" idx="0"/>
            <a:endCxn id="85" idx="2"/>
          </p:cNvCxnSpPr>
          <p:nvPr/>
        </p:nvCxnSpPr>
        <p:spPr>
          <a:xfrm flipV="1">
            <a:off x="-3097899" y="194965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AFA34C91-71CF-B445-95FA-B747241B1291}"/>
              </a:ext>
            </a:extLst>
          </p:cNvPr>
          <p:cNvSpPr/>
          <p:nvPr/>
        </p:nvSpPr>
        <p:spPr>
          <a:xfrm>
            <a:off x="-4588837" y="-161552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B10570F-DF0D-293D-F82F-6754982746A6}"/>
              </a:ext>
            </a:extLst>
          </p:cNvPr>
          <p:cNvSpPr txBox="1"/>
          <p:nvPr/>
        </p:nvSpPr>
        <p:spPr>
          <a:xfrm>
            <a:off x="-5360315" y="-151048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B1D67AA-695C-4935-12E1-D5F95437FFC5}"/>
              </a:ext>
            </a:extLst>
          </p:cNvPr>
          <p:cNvCxnSpPr>
            <a:cxnSpLocks/>
            <a:stCxn id="85" idx="0"/>
            <a:endCxn id="91" idx="2"/>
          </p:cNvCxnSpPr>
          <p:nvPr/>
        </p:nvCxnSpPr>
        <p:spPr>
          <a:xfrm flipH="1" flipV="1">
            <a:off x="-3101264" y="66018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5DAEDDE-43AD-2389-2F9A-B4F12B307B35}"/>
              </a:ext>
            </a:extLst>
          </p:cNvPr>
          <p:cNvGrpSpPr/>
          <p:nvPr/>
        </p:nvGrpSpPr>
        <p:grpSpPr>
          <a:xfrm>
            <a:off x="-4679081" y="-357821"/>
            <a:ext cx="3182162" cy="1018006"/>
            <a:chOff x="1319933" y="-492849"/>
            <a:chExt cx="3182162" cy="1018006"/>
          </a:xfrm>
        </p:grpSpPr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310E21E7-5706-ACE4-0461-2489307366A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9025779-8E22-A500-1D2C-8ABAE63EE6B9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349DA4E-8A39-3239-2859-AFB3677BFCFF}"/>
              </a:ext>
            </a:extLst>
          </p:cNvPr>
          <p:cNvCxnSpPr>
            <a:cxnSpLocks/>
            <a:stCxn id="91" idx="0"/>
            <a:endCxn id="87" idx="2"/>
          </p:cNvCxnSpPr>
          <p:nvPr/>
        </p:nvCxnSpPr>
        <p:spPr>
          <a:xfrm flipV="1">
            <a:off x="-3101264" y="-59751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DB0DFB9-B823-958D-448E-45BE2AB0A03B}"/>
              </a:ext>
            </a:extLst>
          </p:cNvPr>
          <p:cNvSpPr txBox="1"/>
          <p:nvPr/>
        </p:nvSpPr>
        <p:spPr>
          <a:xfrm>
            <a:off x="-4771294" y="223625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665B5F6-FE83-67A2-23DE-0A906D6CF918}"/>
              </a:ext>
            </a:extLst>
          </p:cNvPr>
          <p:cNvSpPr txBox="1"/>
          <p:nvPr/>
        </p:nvSpPr>
        <p:spPr>
          <a:xfrm>
            <a:off x="-4661954" y="102844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95BD49D-E1EC-A567-5653-4BF27423C3F6}"/>
              </a:ext>
            </a:extLst>
          </p:cNvPr>
          <p:cNvSpPr txBox="1"/>
          <p:nvPr/>
        </p:nvSpPr>
        <p:spPr>
          <a:xfrm>
            <a:off x="-12458664" y="162460"/>
            <a:ext cx="725070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6BEFFB8-E15B-A880-D6E1-8FF6BF5514CB}"/>
                  </a:ext>
                </a:extLst>
              </p:cNvPr>
              <p:cNvSpPr txBox="1"/>
              <p:nvPr/>
            </p:nvSpPr>
            <p:spPr>
              <a:xfrm>
                <a:off x="-11036944" y="7049313"/>
                <a:ext cx="34129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40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JOB</m:t>
                        </m:r>
                      </m:e>
                      <m:sub>
                        <m:r>
                          <a:rPr kumimoji="1" lang="en-US" altLang="zh-CN" sz="4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kumimoji="1" lang="en-US" altLang="zh-CN" sz="4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kumimoji="1"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6BEFFB8-E15B-A880-D6E1-8FF6BF551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36944" y="7049313"/>
                <a:ext cx="3412921" cy="707886"/>
              </a:xfrm>
              <a:prstGeom prst="rect">
                <a:avLst/>
              </a:prstGeom>
              <a:blipFill>
                <a:blip r:embed="rId3"/>
                <a:stretch>
                  <a:fillRect l="-5556" t="-13793" r="-5926" b="-3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>
            <a:extLst>
              <a:ext uri="{FF2B5EF4-FFF2-40B4-BE49-F238E27FC236}">
                <a16:creationId xmlns:a16="http://schemas.microsoft.com/office/drawing/2014/main" id="{0C9D00C8-3FEA-EE52-7351-2F3E6F051427}"/>
              </a:ext>
            </a:extLst>
          </p:cNvPr>
          <p:cNvSpPr txBox="1"/>
          <p:nvPr/>
        </p:nvSpPr>
        <p:spPr>
          <a:xfrm>
            <a:off x="-6060410" y="7049313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Query Plan of </a:t>
            </a:r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RelGo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31A7235-6FBF-5E75-C207-D05ADDC75825}"/>
              </a:ext>
            </a:extLst>
          </p:cNvPr>
          <p:cNvSpPr txBox="1"/>
          <p:nvPr/>
        </p:nvSpPr>
        <p:spPr>
          <a:xfrm>
            <a:off x="-217794" y="7049313"/>
            <a:ext cx="594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Query Plan of </a:t>
            </a:r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GRainDB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149B876-5A7B-FCDD-8848-90415496CED9}"/>
              </a:ext>
            </a:extLst>
          </p:cNvPr>
          <p:cNvSpPr txBox="1"/>
          <p:nvPr/>
        </p:nvSpPr>
        <p:spPr>
          <a:xfrm>
            <a:off x="7993817" y="705274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Query Plan of Umbra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9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8828</TotalTime>
  <Words>1013</Words>
  <Application>Microsoft Macintosh PowerPoint</Application>
  <PresentationFormat>宽屏</PresentationFormat>
  <Paragraphs>289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 Math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51</cp:revision>
  <dcterms:created xsi:type="dcterms:W3CDTF">2024-07-18T06:04:59Z</dcterms:created>
  <dcterms:modified xsi:type="dcterms:W3CDTF">2024-07-24T11:57:52Z</dcterms:modified>
</cp:coreProperties>
</file>