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2E4"/>
    <a:srgbClr val="9A17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976"/>
    <p:restoredTop sz="94694"/>
  </p:normalViewPr>
  <p:slideViewPr>
    <p:cSldViewPr snapToGrid="0">
      <p:cViewPr varScale="1">
        <p:scale>
          <a:sx n="85" d="100"/>
          <a:sy n="85" d="100"/>
        </p:scale>
        <p:origin x="4424" y="2296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7.xml"/><Relationship Id="rId2" Type="http://schemas.openxmlformats.org/officeDocument/2006/relationships/slide" Target="slides/slide6.xml"/><Relationship Id="rId1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0EDA8-1934-5A4C-9851-C20F892D67C3}" type="datetimeFigureOut">
              <a:rPr kumimoji="1" lang="zh-CN" altLang="en-US" smtClean="0"/>
              <a:t>2024/7/24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AE096D-6E2E-424E-A546-D424D2042FE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4195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AE096D-6E2E-424E-A546-D424D2042FE9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1786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AE096D-6E2E-424E-A546-D424D2042FE9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7967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AE096D-6E2E-424E-A546-D424D2042FE9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2887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AE096D-6E2E-424E-A546-D424D2042FE9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235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AE096D-6E2E-424E-A546-D424D2042FE9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3393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AE096D-6E2E-424E-A546-D424D2042FE9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82406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AE096D-6E2E-424E-A546-D424D2042FE9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4228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573A19-CF7A-482A-F8C0-36AE65620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21EEBA-C324-6E04-5753-B621B84FF2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D9BEA3-3AF0-AA69-61E0-3F0A6DEEF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0368-E719-EA48-BB9B-1E3652376A12}" type="datetimeFigureOut">
              <a:rPr kumimoji="1" lang="zh-CN" altLang="en-US" smtClean="0"/>
              <a:t>2024/7/24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8F4536-3116-4ACC-120C-22DAC6897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FDF1AD-0B17-0F37-AA60-088670F75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334A-64FE-2E41-A4F9-6DC6510B36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975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CAD19F-2B90-EDDE-CD94-CE5151FD6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DECB0C-2DD4-C0AB-16AA-86A987317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E4B36C-6DD4-A6A7-61F1-4B361BE54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0368-E719-EA48-BB9B-1E3652376A12}" type="datetimeFigureOut">
              <a:rPr kumimoji="1" lang="zh-CN" altLang="en-US" smtClean="0"/>
              <a:t>2024/7/24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B53CA1-9BFE-306D-793D-679D0016C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5A5FE4-0EC3-D393-8771-1F20EDB5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334A-64FE-2E41-A4F9-6DC6510B36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7148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CEAF248-DAB0-C3F1-2DD5-98127CF4A3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797977-4A51-1563-F039-6E2DC71C9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D6D2B0-1031-4C03-E225-3C7623E82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0368-E719-EA48-BB9B-1E3652376A12}" type="datetimeFigureOut">
              <a:rPr kumimoji="1" lang="zh-CN" altLang="en-US" smtClean="0"/>
              <a:t>2024/7/24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5D169F-6D31-CAF2-9C5B-1A39E3033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C84640-FCE8-F63E-50AB-85D7C1DD2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334A-64FE-2E41-A4F9-6DC6510B36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7521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6D9235-9079-FEC4-1851-6146AD6C0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9F1616-0338-5938-9AD4-E8D9E1E94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9D9C2A-7DAA-D54A-681D-10A697891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0368-E719-EA48-BB9B-1E3652376A12}" type="datetimeFigureOut">
              <a:rPr kumimoji="1" lang="zh-CN" altLang="en-US" smtClean="0"/>
              <a:t>2024/7/24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08A725-7E26-2C2C-F407-98059180B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521393-8E31-EAC5-EF19-6E96A8275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334A-64FE-2E41-A4F9-6DC6510B36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0304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1B525F-E5E2-21C3-B71B-3505F659E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D79412-BBB2-023C-B707-AF7E41D91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016813-C366-7AA5-90E1-7F7214E95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0368-E719-EA48-BB9B-1E3652376A12}" type="datetimeFigureOut">
              <a:rPr kumimoji="1" lang="zh-CN" altLang="en-US" smtClean="0"/>
              <a:t>2024/7/24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CBBB34-66B7-DA33-8323-2BED7E17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22F55A-60B1-B2EA-C4AB-93D7861EF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334A-64FE-2E41-A4F9-6DC6510B36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6663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C5FDF-E085-E39A-A2C6-714F0C615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911EA2-2496-85AA-F676-2318F64C76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F15F68-0A01-9CF9-B761-98CD626FF5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06FCE3-6908-2860-C365-627110E0E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0368-E719-EA48-BB9B-1E3652376A12}" type="datetimeFigureOut">
              <a:rPr kumimoji="1" lang="zh-CN" altLang="en-US" smtClean="0"/>
              <a:t>2024/7/24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BCC53E-BD65-9FAF-7E31-78C45A6D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FE9EF4-D7C9-225A-3D97-55F04847D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334A-64FE-2E41-A4F9-6DC6510B36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1526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AE52B8-33B2-F407-B849-0F660DECE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3FB7F0-14ED-4FFF-B80E-98CF98C71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D6A565-1EDF-AB51-AECD-1A48F8C02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E29A4B3-B2FD-68AC-5F5F-98799BB836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543AEB4-CAF3-7EF4-DC3D-A28B0E77C0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2DC04F4-4473-C330-B95F-D2C1E142A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0368-E719-EA48-BB9B-1E3652376A12}" type="datetimeFigureOut">
              <a:rPr kumimoji="1" lang="zh-CN" altLang="en-US" smtClean="0"/>
              <a:t>2024/7/24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4C8B865-46A4-F7F5-DE1D-911CC2648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5CEA34C-7517-2A9A-2290-6070A03E3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334A-64FE-2E41-A4F9-6DC6510B36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8133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34EE82-16D4-AB30-9329-4838D125D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C398A44-9AC7-C3AF-F897-AE52F612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0368-E719-EA48-BB9B-1E3652376A12}" type="datetimeFigureOut">
              <a:rPr kumimoji="1" lang="zh-CN" altLang="en-US" smtClean="0"/>
              <a:t>2024/7/24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DCCC7A3-3ABC-D577-9FCB-DB2A2249F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470362A-6AEA-C38B-94A6-879DECF66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334A-64FE-2E41-A4F9-6DC6510B36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0777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67C31C-0521-AD5F-E1B2-8B593867D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0368-E719-EA48-BB9B-1E3652376A12}" type="datetimeFigureOut">
              <a:rPr kumimoji="1" lang="zh-CN" altLang="en-US" smtClean="0"/>
              <a:t>2024/7/24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83AD9B-B05D-4F2A-BBA2-1BA2AFAC5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33A43A-3C46-D811-3EBD-B5CC5935A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334A-64FE-2E41-A4F9-6DC6510B36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515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608EF9-7702-5214-BBB7-879B6F4D7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AC93E5-71C3-DC77-101E-CD6C855AD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C95F6BD-9F96-B1C7-F5F3-1D02B016A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95A417-72AE-CBB3-C593-D028499F6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0368-E719-EA48-BB9B-1E3652376A12}" type="datetimeFigureOut">
              <a:rPr kumimoji="1" lang="zh-CN" altLang="en-US" smtClean="0"/>
              <a:t>2024/7/24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6A139B-BE9D-FE06-1401-E5C87B9E7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4A9EC7-09BD-8AA7-A466-3FCD6821C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334A-64FE-2E41-A4F9-6DC6510B36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7633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2DDCFF-2BAF-A734-3268-93A73114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C39866A-4036-8426-066B-EB62FF9811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104779-0119-1633-052A-D8CF85BB3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3DEA3B-71A0-B9E0-6C25-E97E61F9E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20368-E719-EA48-BB9B-1E3652376A12}" type="datetimeFigureOut">
              <a:rPr kumimoji="1" lang="zh-CN" altLang="en-US" smtClean="0"/>
              <a:t>2024/7/24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B33CFB-D287-627B-E0F4-881CE6920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078415-E4B6-B7D1-E0A7-0BDDA4FAE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334A-64FE-2E41-A4F9-6DC6510B36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7151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C82AB0D-6784-903C-1885-B5D7F1699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FC247D-5707-5712-4FF8-E49456E8F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32AB04-81D1-9F0C-C082-96EBD20125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20368-E719-EA48-BB9B-1E3652376A12}" type="datetimeFigureOut">
              <a:rPr kumimoji="1" lang="zh-CN" altLang="en-US" smtClean="0"/>
              <a:t>2024/7/24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601CC3-2BFB-2819-DFA3-47B5315EF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555734-5FD9-4596-9B14-F0CE7D87F4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E334A-64FE-2E41-A4F9-6DC6510B36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078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91FE31F-F5B2-E98B-131D-11D936BDA073}"/>
              </a:ext>
            </a:extLst>
          </p:cNvPr>
          <p:cNvSpPr txBox="1"/>
          <p:nvPr/>
        </p:nvSpPr>
        <p:spPr>
          <a:xfrm>
            <a:off x="1429407" y="609600"/>
            <a:ext cx="548419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SELECT 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p2_name, 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place.name</a:t>
            </a:r>
            <a:endParaRPr kumimoji="1" lang="en" altLang="zh-CN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FROM GRAPH_TABLE 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(G</a:t>
            </a:r>
          </a:p>
          <a:p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MATCH </a:t>
            </a:r>
          </a:p>
          <a:p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(p1:Person)-[:Likes]-&gt;(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m:Message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),</a:t>
            </a:r>
          </a:p>
          <a:p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(p2:Person)-[:Likes]-&gt;(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m:Message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),</a:t>
            </a:r>
          </a:p>
          <a:p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(p1)-[:Knows]-&gt;(p2)</a:t>
            </a:r>
          </a:p>
          <a:p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COLUMNS 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</a:p>
          <a:p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p1.name </a:t>
            </a:r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p1_name,</a:t>
            </a: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p1.place_id </a:t>
            </a:r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p1_place_id,</a:t>
            </a: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p2.name </a:t>
            </a:r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p2_name</a:t>
            </a: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)</a:t>
            </a: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g </a:t>
            </a:r>
          </a:p>
          <a:p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JOIN 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Place p</a:t>
            </a:r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ON 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g.p1_place_id = 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p.id</a:t>
            </a:r>
            <a:endParaRPr kumimoji="1" lang="en" altLang="zh-CN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WHERE 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g.p1_name = 'Tom';</a:t>
            </a:r>
          </a:p>
        </p:txBody>
      </p:sp>
    </p:spTree>
    <p:extLst>
      <p:ext uri="{BB962C8B-B14F-4D97-AF65-F5344CB8AC3E}">
        <p14:creationId xmlns:p14="http://schemas.microsoft.com/office/powerpoint/2010/main" val="789208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6354450E-E6DA-4942-9A3F-1A677263A85C}"/>
              </a:ext>
            </a:extLst>
          </p:cNvPr>
          <p:cNvGrpSpPr/>
          <p:nvPr/>
        </p:nvGrpSpPr>
        <p:grpSpPr>
          <a:xfrm>
            <a:off x="7514923" y="3772236"/>
            <a:ext cx="2975146" cy="1028305"/>
            <a:chOff x="859809" y="3795168"/>
            <a:chExt cx="2975146" cy="1028305"/>
          </a:xfrm>
        </p:grpSpPr>
        <p:sp>
          <p:nvSpPr>
            <p:cNvPr id="19" name="圆角矩形 18">
              <a:extLst>
                <a:ext uri="{FF2B5EF4-FFF2-40B4-BE49-F238E27FC236}">
                  <a16:creationId xmlns:a16="http://schemas.microsoft.com/office/drawing/2014/main" id="{AC357B37-BF54-37E2-C5C4-1F3FFE985A09}"/>
                </a:ext>
              </a:extLst>
            </p:cNvPr>
            <p:cNvSpPr/>
            <p:nvPr/>
          </p:nvSpPr>
          <p:spPr>
            <a:xfrm>
              <a:off x="859809" y="3795168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8507CE8-C5F9-CCA6-F1BD-F9677274B281}"/>
                </a:ext>
              </a:extLst>
            </p:cNvPr>
            <p:cNvSpPr txBox="1"/>
            <p:nvPr/>
          </p:nvSpPr>
          <p:spPr>
            <a:xfrm>
              <a:off x="1187121" y="4078209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E631E204-5BEA-ECF4-F82E-79363C84C2DB}"/>
              </a:ext>
            </a:extLst>
          </p:cNvPr>
          <p:cNvCxnSpPr>
            <a:cxnSpLocks/>
            <a:stCxn id="31" idx="3"/>
            <a:endCxn id="19" idx="1"/>
          </p:cNvCxnSpPr>
          <p:nvPr/>
        </p:nvCxnSpPr>
        <p:spPr>
          <a:xfrm flipV="1">
            <a:off x="7156081" y="4286389"/>
            <a:ext cx="358842" cy="8446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85C126F-9509-70CF-AFE8-7ADC76505082}"/>
              </a:ext>
            </a:extLst>
          </p:cNvPr>
          <p:cNvGrpSpPr/>
          <p:nvPr/>
        </p:nvGrpSpPr>
        <p:grpSpPr>
          <a:xfrm>
            <a:off x="7409237" y="4970888"/>
            <a:ext cx="3182162" cy="1249234"/>
            <a:chOff x="6118010" y="4070106"/>
            <a:chExt cx="3182162" cy="1249234"/>
          </a:xfrm>
        </p:grpSpPr>
        <p:sp>
          <p:nvSpPr>
            <p:cNvPr id="27" name="圆角矩形 26">
              <a:extLst>
                <a:ext uri="{FF2B5EF4-FFF2-40B4-BE49-F238E27FC236}">
                  <a16:creationId xmlns:a16="http://schemas.microsoft.com/office/drawing/2014/main" id="{F36DBDEB-58E9-53B2-6F51-53C79BE6C9E0}"/>
                </a:ext>
              </a:extLst>
            </p:cNvPr>
            <p:cNvSpPr/>
            <p:nvPr/>
          </p:nvSpPr>
          <p:spPr>
            <a:xfrm>
              <a:off x="6221518" y="4180567"/>
              <a:ext cx="2975146" cy="1138773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DE8C043C-C900-B743-6817-57F63F65249F}"/>
                </a:ext>
              </a:extLst>
            </p:cNvPr>
            <p:cNvSpPr txBox="1"/>
            <p:nvPr/>
          </p:nvSpPr>
          <p:spPr>
            <a:xfrm>
              <a:off x="6118010" y="4070106"/>
              <a:ext cx="3182162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KEYWORD</a:t>
              </a:r>
            </a:p>
            <a:p>
              <a:pPr algn="ctr"/>
              <a:r>
                <a:rPr kumimoji="1" lang="en" altLang="zh-CN" sz="1600" i="1" u="sng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keyword = 'character-name-in-title’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1EEFB9C9-BB26-90E4-6663-0B72691F7CA4}"/>
              </a:ext>
            </a:extLst>
          </p:cNvPr>
          <p:cNvGrpSpPr/>
          <p:nvPr/>
        </p:nvGrpSpPr>
        <p:grpSpPr>
          <a:xfrm>
            <a:off x="4077427" y="3780682"/>
            <a:ext cx="3182162" cy="1028305"/>
            <a:chOff x="6118010" y="4180567"/>
            <a:chExt cx="3182162" cy="1028305"/>
          </a:xfrm>
        </p:grpSpPr>
        <p:sp>
          <p:nvSpPr>
            <p:cNvPr id="31" name="圆角矩形 30">
              <a:extLst>
                <a:ext uri="{FF2B5EF4-FFF2-40B4-BE49-F238E27FC236}">
                  <a16:creationId xmlns:a16="http://schemas.microsoft.com/office/drawing/2014/main" id="{7E79EDC9-5E81-4B54-B85F-48675AF12D60}"/>
                </a:ext>
              </a:extLst>
            </p:cNvPr>
            <p:cNvSpPr/>
            <p:nvPr/>
          </p:nvSpPr>
          <p:spPr>
            <a:xfrm>
              <a:off x="6221518" y="4180567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8E1F3894-646C-E8D2-E872-315081CDA533}"/>
                </a:ext>
              </a:extLst>
            </p:cNvPr>
            <p:cNvSpPr txBox="1"/>
            <p:nvPr/>
          </p:nvSpPr>
          <p:spPr>
            <a:xfrm>
              <a:off x="6118010" y="4270496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MOVIE_KEYWORD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29DA42A0-F158-6FDD-CFD0-3EBA35C21119}"/>
              </a:ext>
            </a:extLst>
          </p:cNvPr>
          <p:cNvGrpSpPr/>
          <p:nvPr/>
        </p:nvGrpSpPr>
        <p:grpSpPr>
          <a:xfrm>
            <a:off x="10718353" y="-1587316"/>
            <a:ext cx="3330820" cy="1302844"/>
            <a:chOff x="6106508" y="4180568"/>
            <a:chExt cx="3330820" cy="1302844"/>
          </a:xfrm>
        </p:grpSpPr>
        <p:sp>
          <p:nvSpPr>
            <p:cNvPr id="40" name="圆角矩形 39">
              <a:extLst>
                <a:ext uri="{FF2B5EF4-FFF2-40B4-BE49-F238E27FC236}">
                  <a16:creationId xmlns:a16="http://schemas.microsoft.com/office/drawing/2014/main" id="{4AE73B48-D8C9-1642-FAFC-8E37D7B5DA93}"/>
                </a:ext>
              </a:extLst>
            </p:cNvPr>
            <p:cNvSpPr/>
            <p:nvPr/>
          </p:nvSpPr>
          <p:spPr>
            <a:xfrm>
              <a:off x="6221518" y="4180568"/>
              <a:ext cx="2975146" cy="1302844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05F7C4ED-91D3-27C5-FA35-11788FA21CD8}"/>
                </a:ext>
              </a:extLst>
            </p:cNvPr>
            <p:cNvSpPr txBox="1"/>
            <p:nvPr/>
          </p:nvSpPr>
          <p:spPr>
            <a:xfrm>
              <a:off x="6106508" y="4192265"/>
              <a:ext cx="3330820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COMPANY_NAME</a:t>
              </a:r>
            </a:p>
            <a:p>
              <a:pPr algn="ctr"/>
              <a:r>
                <a:rPr kumimoji="1" lang="en" altLang="zh-CN" sz="1600" i="1" u="sng" dirty="0" err="1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country_code</a:t>
              </a:r>
              <a:r>
                <a:rPr kumimoji="1" lang="en" altLang="zh-CN" sz="1600" i="1" u="sng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 = '[us]’</a:t>
              </a:r>
              <a:endParaRPr kumimoji="1" lang="zh-CN" altLang="en-US" sz="1600" i="1" u="sng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D184CFD5-2511-12DC-020E-E84868D85AC3}"/>
              </a:ext>
            </a:extLst>
          </p:cNvPr>
          <p:cNvCxnSpPr>
            <a:cxnSpLocks/>
            <a:stCxn id="40" idx="1"/>
            <a:endCxn id="43" idx="3"/>
          </p:cNvCxnSpPr>
          <p:nvPr/>
        </p:nvCxnSpPr>
        <p:spPr>
          <a:xfrm flipH="1" flipV="1">
            <a:off x="10495444" y="-947374"/>
            <a:ext cx="337919" cy="11480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9B175CA8-DF5E-0D50-4E32-4538A8AABF59}"/>
              </a:ext>
            </a:extLst>
          </p:cNvPr>
          <p:cNvCxnSpPr>
            <a:cxnSpLocks/>
            <a:stCxn id="27" idx="0"/>
            <a:endCxn id="19" idx="2"/>
          </p:cNvCxnSpPr>
          <p:nvPr/>
        </p:nvCxnSpPr>
        <p:spPr>
          <a:xfrm flipV="1">
            <a:off x="9000318" y="4800541"/>
            <a:ext cx="2178" cy="28080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F3A67C09-4ED8-9095-7651-34F53BC5E2CB}"/>
              </a:ext>
            </a:extLst>
          </p:cNvPr>
          <p:cNvCxnSpPr>
            <a:cxnSpLocks/>
            <a:stCxn id="19" idx="0"/>
            <a:endCxn id="5" idx="2"/>
          </p:cNvCxnSpPr>
          <p:nvPr/>
        </p:nvCxnSpPr>
        <p:spPr>
          <a:xfrm flipV="1">
            <a:off x="9002496" y="3531694"/>
            <a:ext cx="0" cy="24054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69FEDA8E-D52D-AE38-EB27-27069878F201}"/>
              </a:ext>
            </a:extLst>
          </p:cNvPr>
          <p:cNvGrpSpPr/>
          <p:nvPr/>
        </p:nvGrpSpPr>
        <p:grpSpPr>
          <a:xfrm>
            <a:off x="1518377" y="1439040"/>
            <a:ext cx="2440817" cy="580274"/>
            <a:chOff x="6890770" y="4414116"/>
            <a:chExt cx="2440817" cy="580274"/>
          </a:xfrm>
        </p:grpSpPr>
        <p:sp>
          <p:nvSpPr>
            <p:cNvPr id="62" name="圆角矩形 61">
              <a:extLst>
                <a:ext uri="{FF2B5EF4-FFF2-40B4-BE49-F238E27FC236}">
                  <a16:creationId xmlns:a16="http://schemas.microsoft.com/office/drawing/2014/main" id="{78EF5320-DC46-46D6-BFB2-3F078ED28136}"/>
                </a:ext>
              </a:extLst>
            </p:cNvPr>
            <p:cNvSpPr/>
            <p:nvPr/>
          </p:nvSpPr>
          <p:spPr>
            <a:xfrm>
              <a:off x="7076502" y="4414116"/>
              <a:ext cx="2120162" cy="580274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F91D340B-A3C1-D7F8-E9B1-2A086AB77D1C}"/>
                </a:ext>
              </a:extLst>
            </p:cNvPr>
            <p:cNvSpPr txBox="1"/>
            <p:nvPr/>
          </p:nvSpPr>
          <p:spPr>
            <a:xfrm>
              <a:off x="6890770" y="4414116"/>
              <a:ext cx="24408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NAME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D06C053B-4BD9-3DEB-E7D3-D041964BC3B0}"/>
              </a:ext>
            </a:extLst>
          </p:cNvPr>
          <p:cNvGrpSpPr/>
          <p:nvPr/>
        </p:nvGrpSpPr>
        <p:grpSpPr>
          <a:xfrm>
            <a:off x="4180935" y="1215943"/>
            <a:ext cx="2975146" cy="1028305"/>
            <a:chOff x="6221518" y="4180567"/>
            <a:chExt cx="2975146" cy="1028305"/>
          </a:xfrm>
        </p:grpSpPr>
        <p:sp>
          <p:nvSpPr>
            <p:cNvPr id="66" name="圆角矩形 65">
              <a:extLst>
                <a:ext uri="{FF2B5EF4-FFF2-40B4-BE49-F238E27FC236}">
                  <a16:creationId xmlns:a16="http://schemas.microsoft.com/office/drawing/2014/main" id="{49D1940B-057E-0540-3D05-717DC2AB5C3E}"/>
                </a:ext>
              </a:extLst>
            </p:cNvPr>
            <p:cNvSpPr/>
            <p:nvPr/>
          </p:nvSpPr>
          <p:spPr>
            <a:xfrm>
              <a:off x="6221518" y="4180567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12291D9D-3A78-8B56-E155-49DEDFDA73D4}"/>
                </a:ext>
              </a:extLst>
            </p:cNvPr>
            <p:cNvSpPr txBox="1"/>
            <p:nvPr/>
          </p:nvSpPr>
          <p:spPr>
            <a:xfrm>
              <a:off x="6455506" y="4196513"/>
              <a:ext cx="247131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Selection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" altLang="zh-CN" sz="1600" i="1" u="sng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name STARTS WITH ‘B’</a:t>
              </a:r>
            </a:p>
          </p:txBody>
        </p:sp>
      </p:grpSp>
      <p:cxnSp>
        <p:nvCxnSpPr>
          <p:cNvPr id="76" name="直线箭头连接符 75">
            <a:extLst>
              <a:ext uri="{FF2B5EF4-FFF2-40B4-BE49-F238E27FC236}">
                <a16:creationId xmlns:a16="http://schemas.microsoft.com/office/drawing/2014/main" id="{A7543FC5-8AB9-7B77-9AB0-6D494235FF8C}"/>
              </a:ext>
            </a:extLst>
          </p:cNvPr>
          <p:cNvCxnSpPr>
            <a:cxnSpLocks/>
            <a:stCxn id="62" idx="3"/>
            <a:endCxn id="66" idx="1"/>
          </p:cNvCxnSpPr>
          <p:nvPr/>
        </p:nvCxnSpPr>
        <p:spPr>
          <a:xfrm>
            <a:off x="3824271" y="1729177"/>
            <a:ext cx="356664" cy="919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直线箭头连接符 83">
            <a:extLst>
              <a:ext uri="{FF2B5EF4-FFF2-40B4-BE49-F238E27FC236}">
                <a16:creationId xmlns:a16="http://schemas.microsoft.com/office/drawing/2014/main" id="{A9009225-4D62-7342-CB0F-F5E84C4D0DCA}"/>
              </a:ext>
            </a:extLst>
          </p:cNvPr>
          <p:cNvCxnSpPr>
            <a:cxnSpLocks/>
            <a:stCxn id="66" idx="3"/>
            <a:endCxn id="82" idx="1"/>
          </p:cNvCxnSpPr>
          <p:nvPr/>
        </p:nvCxnSpPr>
        <p:spPr>
          <a:xfrm flipV="1">
            <a:off x="7156081" y="1730095"/>
            <a:ext cx="356664" cy="1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E66561C3-1641-704C-C5B3-EBB989099E44}"/>
              </a:ext>
            </a:extLst>
          </p:cNvPr>
          <p:cNvCxnSpPr>
            <a:cxnSpLocks/>
            <a:stCxn id="47" idx="0"/>
            <a:endCxn id="43" idx="2"/>
          </p:cNvCxnSpPr>
          <p:nvPr/>
        </p:nvCxnSpPr>
        <p:spPr>
          <a:xfrm flipV="1">
            <a:off x="9002496" y="-433222"/>
            <a:ext cx="5375" cy="28194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6" name="圆角矩形 95">
            <a:extLst>
              <a:ext uri="{FF2B5EF4-FFF2-40B4-BE49-F238E27FC236}">
                <a16:creationId xmlns:a16="http://schemas.microsoft.com/office/drawing/2014/main" id="{8F7366EB-8B98-D946-78AB-E6EEB4E1DD1E}"/>
              </a:ext>
            </a:extLst>
          </p:cNvPr>
          <p:cNvSpPr/>
          <p:nvPr/>
        </p:nvSpPr>
        <p:spPr>
          <a:xfrm>
            <a:off x="7013659" y="-3990754"/>
            <a:ext cx="3972911" cy="1018006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F0F4915A-C0AC-FFB3-9BD3-2F8EE1957398}"/>
              </a:ext>
            </a:extLst>
          </p:cNvPr>
          <p:cNvSpPr txBox="1"/>
          <p:nvPr/>
        </p:nvSpPr>
        <p:spPr>
          <a:xfrm>
            <a:off x="6741295" y="-3997466"/>
            <a:ext cx="45137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</a:p>
          <a:p>
            <a:pPr algn="ctr"/>
            <a:r>
              <a:rPr kumimoji="1" lang="en" altLang="zh-CN" sz="1600" i="1" u="sng" dirty="0" err="1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member_in_charnamed_american_movie</a:t>
            </a:r>
            <a:r>
              <a:rPr kumimoji="1" lang="en" altLang="zh-CN" sz="1600" i="1" u="sng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,</a:t>
            </a:r>
          </a:p>
          <a:p>
            <a:pPr algn="ctr"/>
            <a:r>
              <a:rPr kumimoji="1" lang="en" altLang="zh-CN" sz="1600" i="1" u="sng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a1</a:t>
            </a:r>
            <a:r>
              <a:rPr kumimoji="1" lang="zh-CN" altLang="en-US" sz="1600" i="1" u="sng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endParaRPr kumimoji="1" lang="en-US" altLang="zh-CN" sz="1600" i="1" u="sng" dirty="0">
              <a:latin typeface="Calibri" panose="020F0502020204030204" pitchFamily="34" charset="0"/>
              <a:ea typeface="Menlo" panose="020B0609030804020204" pitchFamily="49" charset="0"/>
              <a:cs typeface="Calibri" panose="020F0502020204030204" pitchFamily="34" charset="0"/>
            </a:endParaRPr>
          </a:p>
        </p:txBody>
      </p: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C799F94A-B5EF-AF71-6C6D-A1F8A26161D3}"/>
              </a:ext>
            </a:extLst>
          </p:cNvPr>
          <p:cNvCxnSpPr>
            <a:cxnSpLocks/>
            <a:stCxn id="82" idx="0"/>
            <a:endCxn id="47" idx="2"/>
          </p:cNvCxnSpPr>
          <p:nvPr/>
        </p:nvCxnSpPr>
        <p:spPr>
          <a:xfrm flipV="1">
            <a:off x="9000318" y="877025"/>
            <a:ext cx="2178" cy="338917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106E1601-4621-5736-4540-24B3D824B396}"/>
              </a:ext>
            </a:extLst>
          </p:cNvPr>
          <p:cNvGrpSpPr/>
          <p:nvPr/>
        </p:nvGrpSpPr>
        <p:grpSpPr>
          <a:xfrm>
            <a:off x="7520298" y="-1461527"/>
            <a:ext cx="2975146" cy="1028305"/>
            <a:chOff x="-855451" y="6881565"/>
            <a:chExt cx="2975146" cy="1028305"/>
          </a:xfrm>
        </p:grpSpPr>
        <p:sp>
          <p:nvSpPr>
            <p:cNvPr id="43" name="圆角矩形 42">
              <a:extLst>
                <a:ext uri="{FF2B5EF4-FFF2-40B4-BE49-F238E27FC236}">
                  <a16:creationId xmlns:a16="http://schemas.microsoft.com/office/drawing/2014/main" id="{E9AF77FE-0118-816D-2B32-22A37C1AC897}"/>
                </a:ext>
              </a:extLst>
            </p:cNvPr>
            <p:cNvSpPr/>
            <p:nvPr/>
          </p:nvSpPr>
          <p:spPr>
            <a:xfrm>
              <a:off x="-855451" y="6881565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7B4DD947-1173-1F6D-0D62-EC76E3EC806C}"/>
                </a:ext>
              </a:extLst>
            </p:cNvPr>
            <p:cNvSpPr txBox="1"/>
            <p:nvPr/>
          </p:nvSpPr>
          <p:spPr>
            <a:xfrm>
              <a:off x="-497796" y="7098696"/>
              <a:ext cx="22487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D2BBD7F-BA85-53E1-C18D-608AE59183EA}"/>
              </a:ext>
            </a:extLst>
          </p:cNvPr>
          <p:cNvGrpSpPr/>
          <p:nvPr/>
        </p:nvGrpSpPr>
        <p:grpSpPr>
          <a:xfrm>
            <a:off x="7512745" y="1215942"/>
            <a:ext cx="2975146" cy="1028305"/>
            <a:chOff x="7519098" y="-2542045"/>
            <a:chExt cx="2975146" cy="1028305"/>
          </a:xfrm>
        </p:grpSpPr>
        <p:sp>
          <p:nvSpPr>
            <p:cNvPr id="82" name="圆角矩形 81">
              <a:extLst>
                <a:ext uri="{FF2B5EF4-FFF2-40B4-BE49-F238E27FC236}">
                  <a16:creationId xmlns:a16="http://schemas.microsoft.com/office/drawing/2014/main" id="{6102D9FE-0ADC-637B-51D4-2F22473B7BC8}"/>
                </a:ext>
              </a:extLst>
            </p:cNvPr>
            <p:cNvSpPr/>
            <p:nvPr/>
          </p:nvSpPr>
          <p:spPr>
            <a:xfrm>
              <a:off x="7519098" y="-2542045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F935FAE2-EA35-64D5-B745-9287EC966F14}"/>
                </a:ext>
              </a:extLst>
            </p:cNvPr>
            <p:cNvSpPr txBox="1"/>
            <p:nvPr/>
          </p:nvSpPr>
          <p:spPr>
            <a:xfrm>
              <a:off x="7913295" y="-2261893"/>
              <a:ext cx="22487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83DE5D0E-3E9F-12E2-F2AB-C1CFC1525306}"/>
              </a:ext>
            </a:extLst>
          </p:cNvPr>
          <p:cNvGrpSpPr/>
          <p:nvPr/>
        </p:nvGrpSpPr>
        <p:grpSpPr>
          <a:xfrm>
            <a:off x="7514923" y="2503389"/>
            <a:ext cx="2975146" cy="1028305"/>
            <a:chOff x="859809" y="3795168"/>
            <a:chExt cx="2975146" cy="1028305"/>
          </a:xfrm>
        </p:grpSpPr>
        <p:sp>
          <p:nvSpPr>
            <p:cNvPr id="5" name="圆角矩形 4">
              <a:extLst>
                <a:ext uri="{FF2B5EF4-FFF2-40B4-BE49-F238E27FC236}">
                  <a16:creationId xmlns:a16="http://schemas.microsoft.com/office/drawing/2014/main" id="{ABE82AEB-592A-0668-9EB0-3533CC4B5BC1}"/>
                </a:ext>
              </a:extLst>
            </p:cNvPr>
            <p:cNvSpPr/>
            <p:nvPr/>
          </p:nvSpPr>
          <p:spPr>
            <a:xfrm>
              <a:off x="859809" y="3795168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72BF73F-7EDE-F627-0380-EAF91C95ECB2}"/>
                </a:ext>
              </a:extLst>
            </p:cNvPr>
            <p:cNvSpPr txBox="1"/>
            <p:nvPr/>
          </p:nvSpPr>
          <p:spPr>
            <a:xfrm>
              <a:off x="1187121" y="4078209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571D8388-2E73-D090-14D6-1417225CFAB1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>
            <a:off x="7156081" y="3015478"/>
            <a:ext cx="358842" cy="206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:a16="http://schemas.microsoft.com/office/drawing/2014/main" id="{D8E3ACE1-25FC-7504-3BCC-1C9EBCA23CBB}"/>
              </a:ext>
            </a:extLst>
          </p:cNvPr>
          <p:cNvGrpSpPr/>
          <p:nvPr/>
        </p:nvGrpSpPr>
        <p:grpSpPr>
          <a:xfrm>
            <a:off x="4077427" y="2501325"/>
            <a:ext cx="3182162" cy="1028305"/>
            <a:chOff x="6118010" y="4180567"/>
            <a:chExt cx="3182162" cy="1028305"/>
          </a:xfrm>
        </p:grpSpPr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614B3042-207B-9E3D-9F8F-822580656B7D}"/>
                </a:ext>
              </a:extLst>
            </p:cNvPr>
            <p:cNvSpPr/>
            <p:nvPr/>
          </p:nvSpPr>
          <p:spPr>
            <a:xfrm>
              <a:off x="6221518" y="4180567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830C311-8133-3662-240C-41D38C86EF56}"/>
                </a:ext>
              </a:extLst>
            </p:cNvPr>
            <p:cNvSpPr txBox="1"/>
            <p:nvPr/>
          </p:nvSpPr>
          <p:spPr>
            <a:xfrm>
              <a:off x="6118010" y="4270496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CAST_INFO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94061CAD-C359-F690-4E8D-D87D47A5826F}"/>
              </a:ext>
            </a:extLst>
          </p:cNvPr>
          <p:cNvCxnSpPr>
            <a:cxnSpLocks/>
            <a:stCxn id="5" idx="0"/>
            <a:endCxn id="82" idx="2"/>
          </p:cNvCxnSpPr>
          <p:nvPr/>
        </p:nvCxnSpPr>
        <p:spPr>
          <a:xfrm flipH="1" flipV="1">
            <a:off x="9000318" y="2244247"/>
            <a:ext cx="2178" cy="25914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2E0076B-B3EB-686F-C6B4-3EF7E2DC4DC4}"/>
              </a:ext>
            </a:extLst>
          </p:cNvPr>
          <p:cNvGrpSpPr/>
          <p:nvPr/>
        </p:nvGrpSpPr>
        <p:grpSpPr>
          <a:xfrm>
            <a:off x="7520298" y="-2734742"/>
            <a:ext cx="2975146" cy="1028305"/>
            <a:chOff x="859809" y="3795168"/>
            <a:chExt cx="2975146" cy="1028305"/>
          </a:xfrm>
        </p:grpSpPr>
        <p:sp>
          <p:nvSpPr>
            <p:cNvPr id="22" name="圆角矩形 21">
              <a:extLst>
                <a:ext uri="{FF2B5EF4-FFF2-40B4-BE49-F238E27FC236}">
                  <a16:creationId xmlns:a16="http://schemas.microsoft.com/office/drawing/2014/main" id="{4F94E768-AA52-87CD-3B5F-0D7CA57B27AA}"/>
                </a:ext>
              </a:extLst>
            </p:cNvPr>
            <p:cNvSpPr/>
            <p:nvPr/>
          </p:nvSpPr>
          <p:spPr>
            <a:xfrm>
              <a:off x="859809" y="3795168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27D8284-1F99-6034-A5AD-BB91FA77D278}"/>
                </a:ext>
              </a:extLst>
            </p:cNvPr>
            <p:cNvSpPr txBox="1"/>
            <p:nvPr/>
          </p:nvSpPr>
          <p:spPr>
            <a:xfrm>
              <a:off x="1187121" y="4078209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2C541A22-1FDA-5419-63BA-8C8EA8FAAE2F}"/>
              </a:ext>
            </a:extLst>
          </p:cNvPr>
          <p:cNvCxnSpPr>
            <a:cxnSpLocks/>
            <a:stCxn id="34" idx="3"/>
            <a:endCxn id="22" idx="1"/>
          </p:cNvCxnSpPr>
          <p:nvPr/>
        </p:nvCxnSpPr>
        <p:spPr>
          <a:xfrm>
            <a:off x="7138010" y="-2222653"/>
            <a:ext cx="382288" cy="206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0A5A1D5-CFAC-3E8A-835D-E35185694496}"/>
              </a:ext>
            </a:extLst>
          </p:cNvPr>
          <p:cNvGrpSpPr/>
          <p:nvPr/>
        </p:nvGrpSpPr>
        <p:grpSpPr>
          <a:xfrm>
            <a:off x="4059356" y="-2736806"/>
            <a:ext cx="3182162" cy="1028305"/>
            <a:chOff x="6118010" y="4180567"/>
            <a:chExt cx="3182162" cy="1028305"/>
          </a:xfrm>
        </p:grpSpPr>
        <p:sp>
          <p:nvSpPr>
            <p:cNvPr id="34" name="圆角矩形 33">
              <a:extLst>
                <a:ext uri="{FF2B5EF4-FFF2-40B4-BE49-F238E27FC236}">
                  <a16:creationId xmlns:a16="http://schemas.microsoft.com/office/drawing/2014/main" id="{8C22A571-198A-A63F-C562-B24E39E891B2}"/>
                </a:ext>
              </a:extLst>
            </p:cNvPr>
            <p:cNvSpPr/>
            <p:nvPr/>
          </p:nvSpPr>
          <p:spPr>
            <a:xfrm>
              <a:off x="6221518" y="4180567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C2DCC4A6-5419-5A59-5BF5-8F142BB1DFD4}"/>
                </a:ext>
              </a:extLst>
            </p:cNvPr>
            <p:cNvSpPr txBox="1"/>
            <p:nvPr/>
          </p:nvSpPr>
          <p:spPr>
            <a:xfrm>
              <a:off x="6118010" y="4270496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TITLE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44107BC1-11CD-8A92-BA7B-B77FA254CB53}"/>
              </a:ext>
            </a:extLst>
          </p:cNvPr>
          <p:cNvCxnSpPr>
            <a:cxnSpLocks/>
            <a:stCxn id="43" idx="0"/>
            <a:endCxn id="22" idx="2"/>
          </p:cNvCxnSpPr>
          <p:nvPr/>
        </p:nvCxnSpPr>
        <p:spPr>
          <a:xfrm flipV="1">
            <a:off x="9007871" y="-1706437"/>
            <a:ext cx="0" cy="244910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989B086F-4763-74BA-39AE-0F1FC6AF26C6}"/>
              </a:ext>
            </a:extLst>
          </p:cNvPr>
          <p:cNvGrpSpPr/>
          <p:nvPr/>
        </p:nvGrpSpPr>
        <p:grpSpPr>
          <a:xfrm>
            <a:off x="7514923" y="-151280"/>
            <a:ext cx="2975146" cy="1028305"/>
            <a:chOff x="859809" y="3795168"/>
            <a:chExt cx="2975146" cy="1028305"/>
          </a:xfrm>
        </p:grpSpPr>
        <p:sp>
          <p:nvSpPr>
            <p:cNvPr id="47" name="圆角矩形 46">
              <a:extLst>
                <a:ext uri="{FF2B5EF4-FFF2-40B4-BE49-F238E27FC236}">
                  <a16:creationId xmlns:a16="http://schemas.microsoft.com/office/drawing/2014/main" id="{6FF94952-7650-7B90-DBA1-57BC6D90A295}"/>
                </a:ext>
              </a:extLst>
            </p:cNvPr>
            <p:cNvSpPr/>
            <p:nvPr/>
          </p:nvSpPr>
          <p:spPr>
            <a:xfrm>
              <a:off x="859809" y="3795168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3926B22B-8241-5C8F-5982-10A6F955380B}"/>
                </a:ext>
              </a:extLst>
            </p:cNvPr>
            <p:cNvSpPr txBox="1"/>
            <p:nvPr/>
          </p:nvSpPr>
          <p:spPr>
            <a:xfrm>
              <a:off x="1187121" y="4078209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93BCBD8F-384A-5B2E-860F-65C1ACFAB25E}"/>
              </a:ext>
            </a:extLst>
          </p:cNvPr>
          <p:cNvCxnSpPr>
            <a:cxnSpLocks/>
            <a:stCxn id="51" idx="3"/>
            <a:endCxn id="47" idx="1"/>
          </p:cNvCxnSpPr>
          <p:nvPr/>
        </p:nvCxnSpPr>
        <p:spPr>
          <a:xfrm>
            <a:off x="7156081" y="360809"/>
            <a:ext cx="358842" cy="206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F3684F33-E671-8C74-3E5C-D961D64DDBD0}"/>
              </a:ext>
            </a:extLst>
          </p:cNvPr>
          <p:cNvGrpSpPr/>
          <p:nvPr/>
        </p:nvGrpSpPr>
        <p:grpSpPr>
          <a:xfrm>
            <a:off x="4151583" y="-153344"/>
            <a:ext cx="3004498" cy="1028305"/>
            <a:chOff x="6192166" y="4180567"/>
            <a:chExt cx="3004498" cy="1028305"/>
          </a:xfrm>
        </p:grpSpPr>
        <p:sp>
          <p:nvSpPr>
            <p:cNvPr id="51" name="圆角矩形 50">
              <a:extLst>
                <a:ext uri="{FF2B5EF4-FFF2-40B4-BE49-F238E27FC236}">
                  <a16:creationId xmlns:a16="http://schemas.microsoft.com/office/drawing/2014/main" id="{0A364913-4415-E615-3157-C900449F1AF3}"/>
                </a:ext>
              </a:extLst>
            </p:cNvPr>
            <p:cNvSpPr/>
            <p:nvPr/>
          </p:nvSpPr>
          <p:spPr>
            <a:xfrm>
              <a:off x="6221518" y="4180567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CF7A0F69-99AD-E431-F649-CA4EEBF0385A}"/>
                </a:ext>
              </a:extLst>
            </p:cNvPr>
            <p:cNvSpPr txBox="1"/>
            <p:nvPr/>
          </p:nvSpPr>
          <p:spPr>
            <a:xfrm>
              <a:off x="6192166" y="4270496"/>
              <a:ext cx="2975146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MOVIE_COMPANIES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88C41CBF-EEC3-2C6C-BDB2-8A88C1FE2D42}"/>
              </a:ext>
            </a:extLst>
          </p:cNvPr>
          <p:cNvCxnSpPr>
            <a:cxnSpLocks/>
            <a:stCxn id="22" idx="0"/>
            <a:endCxn id="97" idx="2"/>
          </p:cNvCxnSpPr>
          <p:nvPr/>
        </p:nvCxnSpPr>
        <p:spPr>
          <a:xfrm flipH="1" flipV="1">
            <a:off x="8998168" y="-2981803"/>
            <a:ext cx="9703" cy="247061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75A7F941-5CED-A493-2DA9-D2C02043AFDB}"/>
              </a:ext>
            </a:extLst>
          </p:cNvPr>
          <p:cNvGrpSpPr/>
          <p:nvPr/>
        </p:nvGrpSpPr>
        <p:grpSpPr>
          <a:xfrm>
            <a:off x="-4676411" y="4131853"/>
            <a:ext cx="2975146" cy="868196"/>
            <a:chOff x="859809" y="3955277"/>
            <a:chExt cx="2975146" cy="868196"/>
          </a:xfrm>
        </p:grpSpPr>
        <p:sp>
          <p:nvSpPr>
            <p:cNvPr id="75" name="圆角矩形 74">
              <a:extLst>
                <a:ext uri="{FF2B5EF4-FFF2-40B4-BE49-F238E27FC236}">
                  <a16:creationId xmlns:a16="http://schemas.microsoft.com/office/drawing/2014/main" id="{1D0A5FA9-1D4E-CC0F-2248-42CB9EACC6A6}"/>
                </a:ext>
              </a:extLst>
            </p:cNvPr>
            <p:cNvSpPr/>
            <p:nvPr/>
          </p:nvSpPr>
          <p:spPr>
            <a:xfrm>
              <a:off x="859809" y="3955277"/>
              <a:ext cx="2975146" cy="868196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6258ADAE-91E2-F48C-69F8-75CC029D4721}"/>
                </a:ext>
              </a:extLst>
            </p:cNvPr>
            <p:cNvSpPr txBox="1"/>
            <p:nvPr/>
          </p:nvSpPr>
          <p:spPr>
            <a:xfrm>
              <a:off x="1187121" y="4078209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A719F279-2B12-4103-5E71-712281FE82B2}"/>
              </a:ext>
            </a:extLst>
          </p:cNvPr>
          <p:cNvCxnSpPr>
            <a:cxnSpLocks/>
            <a:stCxn id="85" idx="3"/>
            <a:endCxn id="75" idx="1"/>
          </p:cNvCxnSpPr>
          <p:nvPr/>
        </p:nvCxnSpPr>
        <p:spPr>
          <a:xfrm>
            <a:off x="-5035253" y="4562219"/>
            <a:ext cx="358842" cy="373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62258638-6589-9EC5-0BBE-7AC469C79410}"/>
              </a:ext>
            </a:extLst>
          </p:cNvPr>
          <p:cNvGrpSpPr/>
          <p:nvPr/>
        </p:nvGrpSpPr>
        <p:grpSpPr>
          <a:xfrm>
            <a:off x="-1526641" y="3729115"/>
            <a:ext cx="3109537" cy="1578090"/>
            <a:chOff x="6087127" y="4081896"/>
            <a:chExt cx="3109537" cy="1578090"/>
          </a:xfrm>
        </p:grpSpPr>
        <p:sp>
          <p:nvSpPr>
            <p:cNvPr id="80" name="圆角矩形 79">
              <a:extLst>
                <a:ext uri="{FF2B5EF4-FFF2-40B4-BE49-F238E27FC236}">
                  <a16:creationId xmlns:a16="http://schemas.microsoft.com/office/drawing/2014/main" id="{2B6DDCBB-A1FC-A75A-66EA-3C45D03F16BC}"/>
                </a:ext>
              </a:extLst>
            </p:cNvPr>
            <p:cNvSpPr/>
            <p:nvPr/>
          </p:nvSpPr>
          <p:spPr>
            <a:xfrm>
              <a:off x="6221518" y="4180567"/>
              <a:ext cx="2975146" cy="1479419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AC1609D3-C81F-4ABD-1656-DD4C4DA47DF0}"/>
                </a:ext>
              </a:extLst>
            </p:cNvPr>
            <p:cNvSpPr txBox="1"/>
            <p:nvPr/>
          </p:nvSpPr>
          <p:spPr>
            <a:xfrm>
              <a:off x="6087127" y="4081896"/>
              <a:ext cx="3085007" cy="1508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KEYWORD</a:t>
              </a:r>
            </a:p>
            <a:p>
              <a:pPr algn="ctr"/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(keyword = “character-name-in-title”)</a:t>
              </a:r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6AE25D2A-74AC-7C78-06F7-CE680B7CD87C}"/>
              </a:ext>
            </a:extLst>
          </p:cNvPr>
          <p:cNvGrpSpPr/>
          <p:nvPr/>
        </p:nvGrpSpPr>
        <p:grpSpPr>
          <a:xfrm>
            <a:off x="-8113907" y="4070119"/>
            <a:ext cx="3182162" cy="938376"/>
            <a:chOff x="6118010" y="4270496"/>
            <a:chExt cx="3182162" cy="938376"/>
          </a:xfrm>
        </p:grpSpPr>
        <p:sp>
          <p:nvSpPr>
            <p:cNvPr id="85" name="圆角矩形 84">
              <a:extLst>
                <a:ext uri="{FF2B5EF4-FFF2-40B4-BE49-F238E27FC236}">
                  <a16:creationId xmlns:a16="http://schemas.microsoft.com/office/drawing/2014/main" id="{BB948851-6162-D065-E215-43DC3B5C75CB}"/>
                </a:ext>
              </a:extLst>
            </p:cNvPr>
            <p:cNvSpPr/>
            <p:nvPr/>
          </p:nvSpPr>
          <p:spPr>
            <a:xfrm>
              <a:off x="6221518" y="4316320"/>
              <a:ext cx="2975146" cy="892552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8B1AB9D4-31E7-3CD0-AA49-56FB1ECA6783}"/>
                </a:ext>
              </a:extLst>
            </p:cNvPr>
            <p:cNvSpPr txBox="1"/>
            <p:nvPr/>
          </p:nvSpPr>
          <p:spPr>
            <a:xfrm>
              <a:off x="6118010" y="4270496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MOVIE_KEYWORD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69441AE1-B7A0-769E-02EF-EB7CB2EB10C0}"/>
              </a:ext>
            </a:extLst>
          </p:cNvPr>
          <p:cNvGrpSpPr/>
          <p:nvPr/>
        </p:nvGrpSpPr>
        <p:grpSpPr>
          <a:xfrm>
            <a:off x="-1583373" y="-647863"/>
            <a:ext cx="3330820" cy="1302844"/>
            <a:chOff x="5983100" y="4180568"/>
            <a:chExt cx="3330820" cy="1302844"/>
          </a:xfrm>
        </p:grpSpPr>
        <p:sp>
          <p:nvSpPr>
            <p:cNvPr id="89" name="圆角矩形 88">
              <a:extLst>
                <a:ext uri="{FF2B5EF4-FFF2-40B4-BE49-F238E27FC236}">
                  <a16:creationId xmlns:a16="http://schemas.microsoft.com/office/drawing/2014/main" id="{ABE9FE6C-5DC3-9AB8-50A4-D2DFB24CA75E}"/>
                </a:ext>
              </a:extLst>
            </p:cNvPr>
            <p:cNvSpPr/>
            <p:nvPr/>
          </p:nvSpPr>
          <p:spPr>
            <a:xfrm>
              <a:off x="6221518" y="4180568"/>
              <a:ext cx="2975146" cy="1302844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75A9F5E4-2500-14DB-00D9-5D28842C00B8}"/>
                </a:ext>
              </a:extLst>
            </p:cNvPr>
            <p:cNvSpPr txBox="1"/>
            <p:nvPr/>
          </p:nvSpPr>
          <p:spPr>
            <a:xfrm>
              <a:off x="5983100" y="4180928"/>
              <a:ext cx="333082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COMPANY_NAME</a:t>
              </a:r>
            </a:p>
            <a:p>
              <a:pPr algn="ctr"/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(</a:t>
              </a:r>
              <a:r>
                <a:rPr kumimoji="1" lang="en" altLang="zh-CN" sz="2000" dirty="0" err="1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country_code</a:t>
              </a:r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 = “[us]”)</a:t>
              </a:r>
              <a:endParaRPr kumimoji="1" lang="zh-CN" alt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91" name="圆角矩形 90">
            <a:extLst>
              <a:ext uri="{FF2B5EF4-FFF2-40B4-BE49-F238E27FC236}">
                <a16:creationId xmlns:a16="http://schemas.microsoft.com/office/drawing/2014/main" id="{9662B9A4-6514-0B46-08FC-6732A0933170}"/>
              </a:ext>
            </a:extLst>
          </p:cNvPr>
          <p:cNvSpPr/>
          <p:nvPr/>
        </p:nvSpPr>
        <p:spPr>
          <a:xfrm>
            <a:off x="-4678589" y="1815447"/>
            <a:ext cx="2975146" cy="795366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EAB1BEB7-E54B-B601-301F-CF9305B88148}"/>
              </a:ext>
            </a:extLst>
          </p:cNvPr>
          <p:cNvCxnSpPr>
            <a:cxnSpLocks/>
            <a:stCxn id="89" idx="1"/>
            <a:endCxn id="130" idx="3"/>
          </p:cNvCxnSpPr>
          <p:nvPr/>
        </p:nvCxnSpPr>
        <p:spPr>
          <a:xfrm flipH="1" flipV="1">
            <a:off x="-1708327" y="1462"/>
            <a:ext cx="363372" cy="2097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直线箭头连接符 92">
            <a:extLst>
              <a:ext uri="{FF2B5EF4-FFF2-40B4-BE49-F238E27FC236}">
                <a16:creationId xmlns:a16="http://schemas.microsoft.com/office/drawing/2014/main" id="{EAB7D5CF-BB00-0562-B0C9-C1BFFC12A375}"/>
              </a:ext>
            </a:extLst>
          </p:cNvPr>
          <p:cNvCxnSpPr>
            <a:cxnSpLocks/>
            <a:stCxn id="80" idx="1"/>
            <a:endCxn id="75" idx="3"/>
          </p:cNvCxnSpPr>
          <p:nvPr/>
        </p:nvCxnSpPr>
        <p:spPr>
          <a:xfrm flipH="1" flipV="1">
            <a:off x="-1701265" y="4565951"/>
            <a:ext cx="309015" cy="1545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直线箭头连接符 93">
            <a:extLst>
              <a:ext uri="{FF2B5EF4-FFF2-40B4-BE49-F238E27FC236}">
                <a16:creationId xmlns:a16="http://schemas.microsoft.com/office/drawing/2014/main" id="{06258A5B-E8BE-C81B-FD07-721CD3FD9204}"/>
              </a:ext>
            </a:extLst>
          </p:cNvPr>
          <p:cNvCxnSpPr>
            <a:cxnSpLocks/>
            <a:stCxn id="75" idx="0"/>
            <a:endCxn id="114" idx="2"/>
          </p:cNvCxnSpPr>
          <p:nvPr/>
        </p:nvCxnSpPr>
        <p:spPr>
          <a:xfrm flipV="1">
            <a:off x="-3188838" y="3871882"/>
            <a:ext cx="0" cy="259971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A9AB4FDF-5D3F-1A7F-CB52-BA22459A793A}"/>
              </a:ext>
            </a:extLst>
          </p:cNvPr>
          <p:cNvGrpSpPr/>
          <p:nvPr/>
        </p:nvGrpSpPr>
        <p:grpSpPr>
          <a:xfrm>
            <a:off x="-11309105" y="1824671"/>
            <a:ext cx="2975146" cy="758341"/>
            <a:chOff x="6221518" y="4450531"/>
            <a:chExt cx="2975146" cy="758341"/>
          </a:xfrm>
        </p:grpSpPr>
        <p:sp>
          <p:nvSpPr>
            <p:cNvPr id="99" name="圆角矩形 98">
              <a:extLst>
                <a:ext uri="{FF2B5EF4-FFF2-40B4-BE49-F238E27FC236}">
                  <a16:creationId xmlns:a16="http://schemas.microsoft.com/office/drawing/2014/main" id="{E402DF83-053F-5D86-BAAF-BA8604DB7413}"/>
                </a:ext>
              </a:extLst>
            </p:cNvPr>
            <p:cNvSpPr/>
            <p:nvPr/>
          </p:nvSpPr>
          <p:spPr>
            <a:xfrm>
              <a:off x="6221518" y="4450531"/>
              <a:ext cx="2975146" cy="758341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861C3875-328C-A071-3F5A-38F77780BB66}"/>
                </a:ext>
              </a:extLst>
            </p:cNvPr>
            <p:cNvSpPr txBox="1"/>
            <p:nvPr/>
          </p:nvSpPr>
          <p:spPr>
            <a:xfrm>
              <a:off x="6474613" y="4539271"/>
              <a:ext cx="24408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NAME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6433F949-B4BD-4C70-9B2E-A06E85E6BF5E}"/>
              </a:ext>
            </a:extLst>
          </p:cNvPr>
          <p:cNvGrpSpPr/>
          <p:nvPr/>
        </p:nvGrpSpPr>
        <p:grpSpPr>
          <a:xfrm>
            <a:off x="-8025030" y="1698977"/>
            <a:ext cx="2975146" cy="1028305"/>
            <a:chOff x="6221518" y="4180567"/>
            <a:chExt cx="2975146" cy="1028305"/>
          </a:xfrm>
        </p:grpSpPr>
        <p:sp>
          <p:nvSpPr>
            <p:cNvPr id="102" name="圆角矩形 101">
              <a:extLst>
                <a:ext uri="{FF2B5EF4-FFF2-40B4-BE49-F238E27FC236}">
                  <a16:creationId xmlns:a16="http://schemas.microsoft.com/office/drawing/2014/main" id="{0D4CDFA8-BECA-81EE-66D6-9A5D48201E55}"/>
                </a:ext>
              </a:extLst>
            </p:cNvPr>
            <p:cNvSpPr/>
            <p:nvPr/>
          </p:nvSpPr>
          <p:spPr>
            <a:xfrm>
              <a:off x="6221518" y="4180567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4CBE435D-C4BE-E947-0A09-99E3BF8F6D76}"/>
                </a:ext>
              </a:extLst>
            </p:cNvPr>
            <p:cNvSpPr txBox="1"/>
            <p:nvPr/>
          </p:nvSpPr>
          <p:spPr>
            <a:xfrm>
              <a:off x="6336715" y="4312175"/>
              <a:ext cx="27088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Selection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(name STARTS WITH “B”)</a:t>
              </a:r>
            </a:p>
          </p:txBody>
        </p:sp>
      </p:grp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4469BE5C-D911-5362-B271-EF55D528F1E8}"/>
              </a:ext>
            </a:extLst>
          </p:cNvPr>
          <p:cNvCxnSpPr>
            <a:cxnSpLocks/>
            <a:stCxn id="99" idx="3"/>
            <a:endCxn id="102" idx="1"/>
          </p:cNvCxnSpPr>
          <p:nvPr/>
        </p:nvCxnSpPr>
        <p:spPr>
          <a:xfrm>
            <a:off x="-8333959" y="2203842"/>
            <a:ext cx="308929" cy="928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5" name="圆角矩形 104">
            <a:extLst>
              <a:ext uri="{FF2B5EF4-FFF2-40B4-BE49-F238E27FC236}">
                <a16:creationId xmlns:a16="http://schemas.microsoft.com/office/drawing/2014/main" id="{B45C5F27-B481-938F-C375-5A34A734DDC8}"/>
              </a:ext>
            </a:extLst>
          </p:cNvPr>
          <p:cNvSpPr/>
          <p:nvPr/>
        </p:nvSpPr>
        <p:spPr>
          <a:xfrm>
            <a:off x="-4686304" y="-1455197"/>
            <a:ext cx="2975146" cy="725306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BC6D2625-2211-B86B-EA85-5C22E7DB9CE7}"/>
              </a:ext>
            </a:extLst>
          </p:cNvPr>
          <p:cNvCxnSpPr>
            <a:cxnSpLocks/>
            <a:stCxn id="102" idx="3"/>
            <a:endCxn id="91" idx="1"/>
          </p:cNvCxnSpPr>
          <p:nvPr/>
        </p:nvCxnSpPr>
        <p:spPr>
          <a:xfrm>
            <a:off x="-5049884" y="2213130"/>
            <a:ext cx="371295" cy="0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9579CE06-F2CC-BC21-B8B3-A95FF212C3D6}"/>
              </a:ext>
            </a:extLst>
          </p:cNvPr>
          <p:cNvCxnSpPr>
            <a:cxnSpLocks/>
            <a:stCxn id="130" idx="0"/>
            <a:endCxn id="105" idx="2"/>
          </p:cNvCxnSpPr>
          <p:nvPr/>
        </p:nvCxnSpPr>
        <p:spPr>
          <a:xfrm flipH="1" flipV="1">
            <a:off x="-3198731" y="-729891"/>
            <a:ext cx="2831" cy="33716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8" name="圆角矩形 107">
            <a:extLst>
              <a:ext uri="{FF2B5EF4-FFF2-40B4-BE49-F238E27FC236}">
                <a16:creationId xmlns:a16="http://schemas.microsoft.com/office/drawing/2014/main" id="{ADFCB62E-8E55-C3F1-52C1-94063CB0BD69}"/>
              </a:ext>
            </a:extLst>
          </p:cNvPr>
          <p:cNvSpPr/>
          <p:nvPr/>
        </p:nvSpPr>
        <p:spPr>
          <a:xfrm>
            <a:off x="-4739893" y="-2695636"/>
            <a:ext cx="3078654" cy="895280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1E68473E-FB7F-00D4-4EDD-C43FE878E650}"/>
              </a:ext>
            </a:extLst>
          </p:cNvPr>
          <p:cNvSpPr txBox="1"/>
          <p:nvPr/>
        </p:nvSpPr>
        <p:spPr>
          <a:xfrm>
            <a:off x="-4464687" y="-2695636"/>
            <a:ext cx="264957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</a:p>
          <a:p>
            <a:pPr algn="ctr"/>
            <a:r>
              <a:rPr kumimoji="1" lang="en" altLang="zh-CN" sz="2400" dirty="0" err="1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n.name</a:t>
            </a:r>
            <a:r>
              <a:rPr kumimoji="1" lang="en" altLang="zh-CN" sz="2400" i="1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   </a:t>
            </a:r>
            <a:r>
              <a:rPr kumimoji="1" lang="en" altLang="zh-CN" sz="2400" dirty="0" err="1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n.name</a:t>
            </a:r>
            <a:r>
              <a:rPr kumimoji="1" lang="zh-CN" altLang="en-US" sz="2400" i="1" u="sng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endParaRPr kumimoji="1" lang="en-US" altLang="zh-CN" sz="2400" i="1" u="sng" dirty="0">
              <a:latin typeface="Calibri" panose="020F0502020204030204" pitchFamily="34" charset="0"/>
              <a:ea typeface="Menlo" panose="020B0609030804020204" pitchFamily="49" charset="0"/>
              <a:cs typeface="Calibri" panose="020F0502020204030204" pitchFamily="34" charset="0"/>
            </a:endParaRPr>
          </a:p>
        </p:txBody>
      </p:sp>
      <p:cxnSp>
        <p:nvCxnSpPr>
          <p:cNvPr id="110" name="直线箭头连接符 109">
            <a:extLst>
              <a:ext uri="{FF2B5EF4-FFF2-40B4-BE49-F238E27FC236}">
                <a16:creationId xmlns:a16="http://schemas.microsoft.com/office/drawing/2014/main" id="{7AF30B66-ACFF-3D44-0CAF-D3F0CC91940E}"/>
              </a:ext>
            </a:extLst>
          </p:cNvPr>
          <p:cNvCxnSpPr>
            <a:cxnSpLocks/>
            <a:stCxn id="105" idx="0"/>
            <a:endCxn id="108" idx="2"/>
          </p:cNvCxnSpPr>
          <p:nvPr/>
        </p:nvCxnSpPr>
        <p:spPr>
          <a:xfrm flipH="1" flipV="1">
            <a:off x="-3200566" y="-1800356"/>
            <a:ext cx="1835" cy="345159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文本框 110">
            <a:extLst>
              <a:ext uri="{FF2B5EF4-FFF2-40B4-BE49-F238E27FC236}">
                <a16:creationId xmlns:a16="http://schemas.microsoft.com/office/drawing/2014/main" id="{666EEE0D-3E67-F1D7-D1D1-D454E803E5D6}"/>
              </a:ext>
            </a:extLst>
          </p:cNvPr>
          <p:cNvSpPr txBox="1"/>
          <p:nvPr/>
        </p:nvSpPr>
        <p:spPr>
          <a:xfrm>
            <a:off x="-4315391" y="1912407"/>
            <a:ext cx="224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224480D0-C016-922B-36DC-B247D30CD5E5}"/>
              </a:ext>
            </a:extLst>
          </p:cNvPr>
          <p:cNvSpPr txBox="1"/>
          <p:nvPr/>
        </p:nvSpPr>
        <p:spPr>
          <a:xfrm>
            <a:off x="-4292107" y="-1344934"/>
            <a:ext cx="224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CCD14518-5650-DC32-B133-567C40DA5CA3}"/>
              </a:ext>
            </a:extLst>
          </p:cNvPr>
          <p:cNvGrpSpPr/>
          <p:nvPr/>
        </p:nvGrpSpPr>
        <p:grpSpPr>
          <a:xfrm>
            <a:off x="-4676411" y="3078854"/>
            <a:ext cx="2975146" cy="793028"/>
            <a:chOff x="859809" y="4030445"/>
            <a:chExt cx="2975146" cy="793028"/>
          </a:xfrm>
        </p:grpSpPr>
        <p:sp>
          <p:nvSpPr>
            <p:cNvPr id="114" name="圆角矩形 113">
              <a:extLst>
                <a:ext uri="{FF2B5EF4-FFF2-40B4-BE49-F238E27FC236}">
                  <a16:creationId xmlns:a16="http://schemas.microsoft.com/office/drawing/2014/main" id="{0B9DB3CD-4DD8-14AC-DDEB-B3DDC4BF87EC}"/>
                </a:ext>
              </a:extLst>
            </p:cNvPr>
            <p:cNvSpPr/>
            <p:nvPr/>
          </p:nvSpPr>
          <p:spPr>
            <a:xfrm>
              <a:off x="859809" y="4030445"/>
              <a:ext cx="2975146" cy="793028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A8987AB9-5C99-CC73-6FB0-3287AC170144}"/>
                </a:ext>
              </a:extLst>
            </p:cNvPr>
            <p:cNvSpPr txBox="1"/>
            <p:nvPr/>
          </p:nvSpPr>
          <p:spPr>
            <a:xfrm>
              <a:off x="1187121" y="4134481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16" name="直线箭头连接符 115">
            <a:extLst>
              <a:ext uri="{FF2B5EF4-FFF2-40B4-BE49-F238E27FC236}">
                <a16:creationId xmlns:a16="http://schemas.microsoft.com/office/drawing/2014/main" id="{0DF7EC6B-9D41-8671-6748-69B745534F10}"/>
              </a:ext>
            </a:extLst>
          </p:cNvPr>
          <p:cNvCxnSpPr>
            <a:cxnSpLocks/>
            <a:stCxn id="118" idx="3"/>
            <a:endCxn id="114" idx="1"/>
          </p:cNvCxnSpPr>
          <p:nvPr/>
        </p:nvCxnSpPr>
        <p:spPr>
          <a:xfrm>
            <a:off x="-5035253" y="3473546"/>
            <a:ext cx="358842" cy="182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850ED88B-961C-9767-CC1C-51B4240A19DF}"/>
              </a:ext>
            </a:extLst>
          </p:cNvPr>
          <p:cNvGrpSpPr/>
          <p:nvPr/>
        </p:nvGrpSpPr>
        <p:grpSpPr>
          <a:xfrm>
            <a:off x="-8113907" y="2959574"/>
            <a:ext cx="3182162" cy="938376"/>
            <a:chOff x="6118010" y="4270496"/>
            <a:chExt cx="3182162" cy="938376"/>
          </a:xfrm>
        </p:grpSpPr>
        <p:sp>
          <p:nvSpPr>
            <p:cNvPr id="118" name="圆角矩形 117">
              <a:extLst>
                <a:ext uri="{FF2B5EF4-FFF2-40B4-BE49-F238E27FC236}">
                  <a16:creationId xmlns:a16="http://schemas.microsoft.com/office/drawing/2014/main" id="{2EA86C37-7E05-C9D9-CCDF-19CA550C0B76}"/>
                </a:ext>
              </a:extLst>
            </p:cNvPr>
            <p:cNvSpPr/>
            <p:nvPr/>
          </p:nvSpPr>
          <p:spPr>
            <a:xfrm>
              <a:off x="6221518" y="4360063"/>
              <a:ext cx="2975146" cy="848809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CA6F841B-3FF1-32B6-E628-3BC590566B01}"/>
                </a:ext>
              </a:extLst>
            </p:cNvPr>
            <p:cNvSpPr txBox="1"/>
            <p:nvPr/>
          </p:nvSpPr>
          <p:spPr>
            <a:xfrm>
              <a:off x="6118010" y="4270496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CAST_INFO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20" name="直线箭头连接符 119">
            <a:extLst>
              <a:ext uri="{FF2B5EF4-FFF2-40B4-BE49-F238E27FC236}">
                <a16:creationId xmlns:a16="http://schemas.microsoft.com/office/drawing/2014/main" id="{C966C99D-EF31-52F9-4DD3-F4E60F5B9AE9}"/>
              </a:ext>
            </a:extLst>
          </p:cNvPr>
          <p:cNvCxnSpPr>
            <a:cxnSpLocks/>
            <a:stCxn id="114" idx="0"/>
            <a:endCxn id="91" idx="2"/>
          </p:cNvCxnSpPr>
          <p:nvPr/>
        </p:nvCxnSpPr>
        <p:spPr>
          <a:xfrm flipH="1" flipV="1">
            <a:off x="-3191016" y="2610813"/>
            <a:ext cx="2178" cy="468041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201B2B97-42BF-F718-E7BC-741CD2423FBE}"/>
              </a:ext>
            </a:extLst>
          </p:cNvPr>
          <p:cNvGrpSpPr/>
          <p:nvPr/>
        </p:nvGrpSpPr>
        <p:grpSpPr>
          <a:xfrm>
            <a:off x="-4678589" y="653309"/>
            <a:ext cx="2975146" cy="732560"/>
            <a:chOff x="859809" y="4090913"/>
            <a:chExt cx="2975146" cy="732560"/>
          </a:xfrm>
        </p:grpSpPr>
        <p:sp>
          <p:nvSpPr>
            <p:cNvPr id="122" name="圆角矩形 121">
              <a:extLst>
                <a:ext uri="{FF2B5EF4-FFF2-40B4-BE49-F238E27FC236}">
                  <a16:creationId xmlns:a16="http://schemas.microsoft.com/office/drawing/2014/main" id="{0F68FA82-C34C-5125-4997-41701B8B4ED3}"/>
                </a:ext>
              </a:extLst>
            </p:cNvPr>
            <p:cNvSpPr/>
            <p:nvPr/>
          </p:nvSpPr>
          <p:spPr>
            <a:xfrm>
              <a:off x="859809" y="4090913"/>
              <a:ext cx="2975146" cy="732560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D07D8F69-8701-ED65-164A-F72404A35911}"/>
                </a:ext>
              </a:extLst>
            </p:cNvPr>
            <p:cNvSpPr txBox="1"/>
            <p:nvPr/>
          </p:nvSpPr>
          <p:spPr>
            <a:xfrm>
              <a:off x="1187121" y="4148549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24" name="直线箭头连接符 123">
            <a:extLst>
              <a:ext uri="{FF2B5EF4-FFF2-40B4-BE49-F238E27FC236}">
                <a16:creationId xmlns:a16="http://schemas.microsoft.com/office/drawing/2014/main" id="{6056DF67-FF79-AC5D-3760-3F4B7B56E5AA}"/>
              </a:ext>
            </a:extLst>
          </p:cNvPr>
          <p:cNvCxnSpPr>
            <a:cxnSpLocks/>
            <a:stCxn id="126" idx="3"/>
            <a:endCxn id="122" idx="1"/>
          </p:cNvCxnSpPr>
          <p:nvPr/>
        </p:nvCxnSpPr>
        <p:spPr>
          <a:xfrm flipV="1">
            <a:off x="-5037431" y="1019589"/>
            <a:ext cx="358842" cy="940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CD174357-35C3-D610-70D4-498622BAA455}"/>
              </a:ext>
            </a:extLst>
          </p:cNvPr>
          <p:cNvGrpSpPr/>
          <p:nvPr/>
        </p:nvGrpSpPr>
        <p:grpSpPr>
          <a:xfrm>
            <a:off x="-8120260" y="553112"/>
            <a:ext cx="3182162" cy="892552"/>
            <a:chOff x="6113835" y="4350043"/>
            <a:chExt cx="3182162" cy="892552"/>
          </a:xfrm>
        </p:grpSpPr>
        <p:sp>
          <p:nvSpPr>
            <p:cNvPr id="126" name="圆角矩形 125">
              <a:extLst>
                <a:ext uri="{FF2B5EF4-FFF2-40B4-BE49-F238E27FC236}">
                  <a16:creationId xmlns:a16="http://schemas.microsoft.com/office/drawing/2014/main" id="{9D38FF30-AD92-2D4F-BFBA-761CC546BFD7}"/>
                </a:ext>
              </a:extLst>
            </p:cNvPr>
            <p:cNvSpPr/>
            <p:nvPr/>
          </p:nvSpPr>
          <p:spPr>
            <a:xfrm>
              <a:off x="6221518" y="4442971"/>
              <a:ext cx="2975146" cy="765901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EFC1D79D-2734-8EF5-EC78-2241E8203D1E}"/>
                </a:ext>
              </a:extLst>
            </p:cNvPr>
            <p:cNvSpPr txBox="1"/>
            <p:nvPr/>
          </p:nvSpPr>
          <p:spPr>
            <a:xfrm>
              <a:off x="6113835" y="4350043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MOVIE_COMPANIES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28" name="直线箭头连接符 127">
            <a:extLst>
              <a:ext uri="{FF2B5EF4-FFF2-40B4-BE49-F238E27FC236}">
                <a16:creationId xmlns:a16="http://schemas.microsoft.com/office/drawing/2014/main" id="{4C1218CC-EE56-B126-CA9C-EFD5288ABEE8}"/>
              </a:ext>
            </a:extLst>
          </p:cNvPr>
          <p:cNvCxnSpPr>
            <a:cxnSpLocks/>
            <a:stCxn id="91" idx="0"/>
            <a:endCxn id="122" idx="2"/>
          </p:cNvCxnSpPr>
          <p:nvPr/>
        </p:nvCxnSpPr>
        <p:spPr>
          <a:xfrm flipV="1">
            <a:off x="-3191016" y="1385869"/>
            <a:ext cx="0" cy="42957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6E13E261-F134-987A-E831-A8AF191A42F7}"/>
              </a:ext>
            </a:extLst>
          </p:cNvPr>
          <p:cNvGrpSpPr/>
          <p:nvPr/>
        </p:nvGrpSpPr>
        <p:grpSpPr>
          <a:xfrm>
            <a:off x="-4683473" y="-392723"/>
            <a:ext cx="2975146" cy="788370"/>
            <a:chOff x="859809" y="4035103"/>
            <a:chExt cx="2975146" cy="788370"/>
          </a:xfrm>
        </p:grpSpPr>
        <p:sp>
          <p:nvSpPr>
            <p:cNvPr id="130" name="圆角矩形 129">
              <a:extLst>
                <a:ext uri="{FF2B5EF4-FFF2-40B4-BE49-F238E27FC236}">
                  <a16:creationId xmlns:a16="http://schemas.microsoft.com/office/drawing/2014/main" id="{54CC8FF0-DD1D-725C-C462-F63381CEA6DD}"/>
                </a:ext>
              </a:extLst>
            </p:cNvPr>
            <p:cNvSpPr/>
            <p:nvPr/>
          </p:nvSpPr>
          <p:spPr>
            <a:xfrm>
              <a:off x="859809" y="4035103"/>
              <a:ext cx="2975146" cy="788370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90DBC8A6-617F-CC19-72D8-B9F1B6916B4E}"/>
                </a:ext>
              </a:extLst>
            </p:cNvPr>
            <p:cNvSpPr txBox="1"/>
            <p:nvPr/>
          </p:nvSpPr>
          <p:spPr>
            <a:xfrm>
              <a:off x="1187121" y="4120413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32" name="直线箭头连接符 131">
            <a:extLst>
              <a:ext uri="{FF2B5EF4-FFF2-40B4-BE49-F238E27FC236}">
                <a16:creationId xmlns:a16="http://schemas.microsoft.com/office/drawing/2014/main" id="{4098DEBD-4604-E605-5579-B883E2250729}"/>
              </a:ext>
            </a:extLst>
          </p:cNvPr>
          <p:cNvCxnSpPr>
            <a:cxnSpLocks/>
            <a:stCxn id="134" idx="3"/>
            <a:endCxn id="105" idx="1"/>
          </p:cNvCxnSpPr>
          <p:nvPr/>
        </p:nvCxnSpPr>
        <p:spPr>
          <a:xfrm flipV="1">
            <a:off x="-5138761" y="-1092544"/>
            <a:ext cx="452457" cy="1150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059FFAF3-C5D4-AB41-04AB-C59F5482F9E6}"/>
              </a:ext>
            </a:extLst>
          </p:cNvPr>
          <p:cNvGrpSpPr/>
          <p:nvPr/>
        </p:nvGrpSpPr>
        <p:grpSpPr>
          <a:xfrm>
            <a:off x="-8113907" y="-1508653"/>
            <a:ext cx="2975146" cy="855225"/>
            <a:chOff x="6221518" y="4353647"/>
            <a:chExt cx="2975146" cy="855225"/>
          </a:xfrm>
        </p:grpSpPr>
        <p:sp>
          <p:nvSpPr>
            <p:cNvPr id="134" name="圆角矩形 133">
              <a:extLst>
                <a:ext uri="{FF2B5EF4-FFF2-40B4-BE49-F238E27FC236}">
                  <a16:creationId xmlns:a16="http://schemas.microsoft.com/office/drawing/2014/main" id="{C0EE5A31-7CD6-BCE6-DBCF-7DD15B7BD6FC}"/>
                </a:ext>
              </a:extLst>
            </p:cNvPr>
            <p:cNvSpPr/>
            <p:nvPr/>
          </p:nvSpPr>
          <p:spPr>
            <a:xfrm>
              <a:off x="6221518" y="4353647"/>
              <a:ext cx="2975146" cy="85522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463E4DBC-E87B-2AEF-432B-A9A1A34D2468}"/>
                </a:ext>
              </a:extLst>
            </p:cNvPr>
            <p:cNvSpPr txBox="1"/>
            <p:nvPr/>
          </p:nvSpPr>
          <p:spPr>
            <a:xfrm>
              <a:off x="6462797" y="4505733"/>
              <a:ext cx="2596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en-US" altLang="zh-CN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TITLE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36" name="直线箭头连接符 135">
            <a:extLst>
              <a:ext uri="{FF2B5EF4-FFF2-40B4-BE49-F238E27FC236}">
                <a16:creationId xmlns:a16="http://schemas.microsoft.com/office/drawing/2014/main" id="{2EA3EFC6-C33D-69DE-41CD-139613436321}"/>
              </a:ext>
            </a:extLst>
          </p:cNvPr>
          <p:cNvCxnSpPr>
            <a:cxnSpLocks/>
            <a:stCxn id="122" idx="0"/>
            <a:endCxn id="130" idx="2"/>
          </p:cNvCxnSpPr>
          <p:nvPr/>
        </p:nvCxnSpPr>
        <p:spPr>
          <a:xfrm flipH="1" flipV="1">
            <a:off x="-3195900" y="395647"/>
            <a:ext cx="4884" cy="25766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565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91FE31F-F5B2-E98B-131D-11D936BDA073}"/>
              </a:ext>
            </a:extLst>
          </p:cNvPr>
          <p:cNvSpPr txBox="1"/>
          <p:nvPr/>
        </p:nvSpPr>
        <p:spPr>
          <a:xfrm>
            <a:off x="1429407" y="609600"/>
            <a:ext cx="9807493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SELECT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MIN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g.n_name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</a:t>
            </a:r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member_in_charnamed_american_movie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</a:p>
          <a:p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MIN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g.n_name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</a:t>
            </a:r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a1</a:t>
            </a:r>
          </a:p>
          <a:p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FROM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GRAPH_TABLE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(graph</a:t>
            </a: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MATCH</a:t>
            </a: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(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ci:CAST_INFO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)-[:CAST_INFO_NAME]-&gt;(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n:NAME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),</a:t>
            </a: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(ci)-[:CAST_INFO_TITLE]-&gt;(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t:TITLE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)-[:MOVIE_KEYWORD]-&gt;(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k:KEYWORD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),</a:t>
            </a: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(t)&lt;-[:MOVIE_COMPANIES_TITLE]-(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mc:MOVIE_COMPANIES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)-</a:t>
            </a: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[:MOVIE_COMPANIES_COMPANY_NAME]-&gt;(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cn:COMPANY_NAME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WHERE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cn.country_code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'[us]’</a:t>
            </a: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AND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k.keyword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'character-name-in-title’</a:t>
            </a: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AND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n.name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STARTS WITH 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‘B’</a:t>
            </a: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COLUMNS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</a:t>
            </a: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n.name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CN" dirty="0">
                <a:solidFill>
                  <a:srgbClr val="9A172B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</a:t>
            </a:r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n_name</a:t>
            </a:r>
            <a:endParaRPr kumimoji="1" lang="en" altLang="zh-CN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) g</a:t>
            </a:r>
          </a:p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10458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6354450E-E6DA-4942-9A3F-1A677263A85C}"/>
              </a:ext>
            </a:extLst>
          </p:cNvPr>
          <p:cNvGrpSpPr/>
          <p:nvPr/>
        </p:nvGrpSpPr>
        <p:grpSpPr>
          <a:xfrm>
            <a:off x="7514923" y="4095793"/>
            <a:ext cx="2975146" cy="1028305"/>
            <a:chOff x="859809" y="3795168"/>
            <a:chExt cx="2975146" cy="1028305"/>
          </a:xfrm>
        </p:grpSpPr>
        <p:sp>
          <p:nvSpPr>
            <p:cNvPr id="19" name="圆角矩形 18">
              <a:extLst>
                <a:ext uri="{FF2B5EF4-FFF2-40B4-BE49-F238E27FC236}">
                  <a16:creationId xmlns:a16="http://schemas.microsoft.com/office/drawing/2014/main" id="{AC357B37-BF54-37E2-C5C4-1F3FFE985A09}"/>
                </a:ext>
              </a:extLst>
            </p:cNvPr>
            <p:cNvSpPr/>
            <p:nvPr/>
          </p:nvSpPr>
          <p:spPr>
            <a:xfrm>
              <a:off x="859809" y="3795168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DDD2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8507CE8-C5F9-CCA6-F1BD-F9677274B281}"/>
                </a:ext>
              </a:extLst>
            </p:cNvPr>
            <p:cNvSpPr txBox="1"/>
            <p:nvPr/>
          </p:nvSpPr>
          <p:spPr>
            <a:xfrm>
              <a:off x="1218651" y="4078209"/>
              <a:ext cx="22487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EXPAND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TITLE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85C126F-9509-70CF-AFE8-7ADC76505082}"/>
              </a:ext>
            </a:extLst>
          </p:cNvPr>
          <p:cNvGrpSpPr/>
          <p:nvPr/>
        </p:nvGrpSpPr>
        <p:grpSpPr>
          <a:xfrm>
            <a:off x="7409237" y="5404906"/>
            <a:ext cx="3182162" cy="1154690"/>
            <a:chOff x="6118010" y="4180567"/>
            <a:chExt cx="3182162" cy="1154690"/>
          </a:xfrm>
        </p:grpSpPr>
        <p:sp>
          <p:nvSpPr>
            <p:cNvPr id="27" name="圆角矩形 26">
              <a:extLst>
                <a:ext uri="{FF2B5EF4-FFF2-40B4-BE49-F238E27FC236}">
                  <a16:creationId xmlns:a16="http://schemas.microsoft.com/office/drawing/2014/main" id="{F36DBDEB-58E9-53B2-6F51-53C79BE6C9E0}"/>
                </a:ext>
              </a:extLst>
            </p:cNvPr>
            <p:cNvSpPr/>
            <p:nvPr/>
          </p:nvSpPr>
          <p:spPr>
            <a:xfrm>
              <a:off x="6221518" y="4180567"/>
              <a:ext cx="2975146" cy="1138773"/>
            </a:xfrm>
            <a:prstGeom prst="roundRect">
              <a:avLst>
                <a:gd name="adj" fmla="val 13606"/>
              </a:avLst>
            </a:prstGeom>
            <a:solidFill>
              <a:srgbClr val="DDD2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DE8C043C-C900-B743-6817-57F63F65249F}"/>
                </a:ext>
              </a:extLst>
            </p:cNvPr>
            <p:cNvSpPr txBox="1"/>
            <p:nvPr/>
          </p:nvSpPr>
          <p:spPr>
            <a:xfrm>
              <a:off x="6118010" y="4196484"/>
              <a:ext cx="3182162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KEYWORD</a:t>
              </a:r>
            </a:p>
            <a:p>
              <a:pPr algn="ctr"/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(keyword = </a:t>
              </a:r>
              <a:r>
                <a:rPr kumimoji="1" lang="en-US" altLang="zh-CN" sz="20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“</a:t>
              </a:r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character-name-in-title</a:t>
              </a:r>
              <a:r>
                <a:rPr kumimoji="1" lang="en-US" altLang="zh-CN" sz="20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”</a:t>
              </a:r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)</a:t>
              </a:r>
            </a:p>
          </p:txBody>
        </p:sp>
      </p:grpSp>
      <p:sp>
        <p:nvSpPr>
          <p:cNvPr id="43" name="圆角矩形 42">
            <a:extLst>
              <a:ext uri="{FF2B5EF4-FFF2-40B4-BE49-F238E27FC236}">
                <a16:creationId xmlns:a16="http://schemas.microsoft.com/office/drawing/2014/main" id="{E9AF77FE-0118-816D-2B32-22A37C1AC897}"/>
              </a:ext>
            </a:extLst>
          </p:cNvPr>
          <p:cNvSpPr/>
          <p:nvPr/>
        </p:nvSpPr>
        <p:spPr>
          <a:xfrm>
            <a:off x="7516110" y="2510616"/>
            <a:ext cx="2975146" cy="1328179"/>
          </a:xfrm>
          <a:prstGeom prst="roundRect">
            <a:avLst>
              <a:gd name="adj" fmla="val 13606"/>
            </a:avLst>
          </a:prstGeom>
          <a:solidFill>
            <a:srgbClr val="DD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9B175CA8-DF5E-0D50-4E32-4538A8AABF59}"/>
              </a:ext>
            </a:extLst>
          </p:cNvPr>
          <p:cNvCxnSpPr>
            <a:cxnSpLocks/>
            <a:stCxn id="27" idx="0"/>
            <a:endCxn id="19" idx="2"/>
          </p:cNvCxnSpPr>
          <p:nvPr/>
        </p:nvCxnSpPr>
        <p:spPr>
          <a:xfrm flipV="1">
            <a:off x="9000318" y="5124098"/>
            <a:ext cx="2178" cy="28080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F3A67C09-4ED8-9095-7651-34F53BC5E2CB}"/>
              </a:ext>
            </a:extLst>
          </p:cNvPr>
          <p:cNvCxnSpPr>
            <a:cxnSpLocks/>
            <a:stCxn id="19" idx="0"/>
            <a:endCxn id="43" idx="2"/>
          </p:cNvCxnSpPr>
          <p:nvPr/>
        </p:nvCxnSpPr>
        <p:spPr>
          <a:xfrm flipV="1">
            <a:off x="9002496" y="3838795"/>
            <a:ext cx="1187" cy="25699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圆角矩形 81">
            <a:extLst>
              <a:ext uri="{FF2B5EF4-FFF2-40B4-BE49-F238E27FC236}">
                <a16:creationId xmlns:a16="http://schemas.microsoft.com/office/drawing/2014/main" id="{6102D9FE-0ADC-637B-51D4-2F22473B7BC8}"/>
              </a:ext>
            </a:extLst>
          </p:cNvPr>
          <p:cNvSpPr/>
          <p:nvPr/>
        </p:nvSpPr>
        <p:spPr>
          <a:xfrm>
            <a:off x="7521608" y="1184526"/>
            <a:ext cx="2975146" cy="1028305"/>
          </a:xfrm>
          <a:prstGeom prst="roundRect">
            <a:avLst>
              <a:gd name="adj" fmla="val 13606"/>
            </a:avLst>
          </a:prstGeom>
          <a:solidFill>
            <a:srgbClr val="DD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E66561C3-1641-704C-C5B3-EBB989099E44}"/>
              </a:ext>
            </a:extLst>
          </p:cNvPr>
          <p:cNvCxnSpPr>
            <a:cxnSpLocks/>
            <a:stCxn id="43" idx="0"/>
            <a:endCxn id="82" idx="2"/>
          </p:cNvCxnSpPr>
          <p:nvPr/>
        </p:nvCxnSpPr>
        <p:spPr>
          <a:xfrm flipV="1">
            <a:off x="9003683" y="2212831"/>
            <a:ext cx="5498" cy="297785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6" name="圆角矩形 95">
            <a:extLst>
              <a:ext uri="{FF2B5EF4-FFF2-40B4-BE49-F238E27FC236}">
                <a16:creationId xmlns:a16="http://schemas.microsoft.com/office/drawing/2014/main" id="{8F7366EB-8B98-D946-78AB-E6EEB4E1DD1E}"/>
              </a:ext>
            </a:extLst>
          </p:cNvPr>
          <p:cNvSpPr/>
          <p:nvPr/>
        </p:nvSpPr>
        <p:spPr>
          <a:xfrm>
            <a:off x="7512745" y="-1352344"/>
            <a:ext cx="2984010" cy="1018006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F0F4915A-C0AC-FFB3-9BD3-2F8EE1957398}"/>
              </a:ext>
            </a:extLst>
          </p:cNvPr>
          <p:cNvSpPr txBox="1"/>
          <p:nvPr/>
        </p:nvSpPr>
        <p:spPr>
          <a:xfrm>
            <a:off x="6741267" y="-1247305"/>
            <a:ext cx="45137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</a:p>
          <a:p>
            <a:pPr algn="ctr"/>
            <a:r>
              <a:rPr kumimoji="1" lang="en" altLang="zh-CN" sz="2000" dirty="0" err="1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n.name</a:t>
            </a:r>
            <a:r>
              <a:rPr kumimoji="1" lang="en" altLang="zh-CN" sz="2000" i="1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   </a:t>
            </a:r>
            <a:r>
              <a:rPr kumimoji="1" lang="en" altLang="zh-CN" sz="2000" dirty="0" err="1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n.name</a:t>
            </a:r>
            <a:r>
              <a:rPr kumimoji="1" lang="zh-CN" altLang="en-US" sz="2000" i="1" u="sng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endParaRPr kumimoji="1" lang="en-US" altLang="zh-CN" sz="2000" i="1" u="sng" dirty="0">
              <a:latin typeface="Calibri" panose="020F0502020204030204" pitchFamily="34" charset="0"/>
              <a:ea typeface="Menlo" panose="020B0609030804020204" pitchFamily="49" charset="0"/>
              <a:cs typeface="Calibri" panose="020F0502020204030204" pitchFamily="34" charset="0"/>
            </a:endParaRPr>
          </a:p>
        </p:txBody>
      </p: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C799F94A-B5EF-AF71-6C6D-A1F8A26161D3}"/>
              </a:ext>
            </a:extLst>
          </p:cNvPr>
          <p:cNvCxnSpPr>
            <a:cxnSpLocks/>
            <a:stCxn id="82" idx="0"/>
            <a:endCxn id="102" idx="2"/>
          </p:cNvCxnSpPr>
          <p:nvPr/>
        </p:nvCxnSpPr>
        <p:spPr>
          <a:xfrm flipH="1" flipV="1">
            <a:off x="9000318" y="923365"/>
            <a:ext cx="8863" cy="261161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978843F8-06FC-9A82-EF4C-594FE8E622EC}"/>
              </a:ext>
            </a:extLst>
          </p:cNvPr>
          <p:cNvGrpSpPr/>
          <p:nvPr/>
        </p:nvGrpSpPr>
        <p:grpSpPr>
          <a:xfrm>
            <a:off x="7422501" y="-94641"/>
            <a:ext cx="3182162" cy="1018006"/>
            <a:chOff x="1319933" y="-492849"/>
            <a:chExt cx="3182162" cy="1018006"/>
          </a:xfrm>
        </p:grpSpPr>
        <p:sp>
          <p:nvSpPr>
            <p:cNvPr id="102" name="圆角矩形 101">
              <a:extLst>
                <a:ext uri="{FF2B5EF4-FFF2-40B4-BE49-F238E27FC236}">
                  <a16:creationId xmlns:a16="http://schemas.microsoft.com/office/drawing/2014/main" id="{B4E38E35-CCC9-3239-DB45-93A3DA9EBA70}"/>
                </a:ext>
              </a:extLst>
            </p:cNvPr>
            <p:cNvSpPr/>
            <p:nvPr/>
          </p:nvSpPr>
          <p:spPr>
            <a:xfrm>
              <a:off x="1410177" y="-492849"/>
              <a:ext cx="2975145" cy="1018006"/>
            </a:xfrm>
            <a:prstGeom prst="roundRect">
              <a:avLst>
                <a:gd name="adj" fmla="val 16118"/>
              </a:avLst>
            </a:prstGeom>
            <a:solidFill>
              <a:srgbClr val="DDD2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A5515440-8A25-430B-25E9-16633EE91685}"/>
                </a:ext>
              </a:extLst>
            </p:cNvPr>
            <p:cNvSpPr txBox="1"/>
            <p:nvPr/>
          </p:nvSpPr>
          <p:spPr>
            <a:xfrm>
              <a:off x="1319933" y="-404781"/>
              <a:ext cx="31821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PROJECTION*</a:t>
              </a:r>
            </a:p>
            <a:p>
              <a:pPr algn="ctr"/>
              <a:r>
                <a:rPr kumimoji="1" lang="en" altLang="zh-CN" sz="2000" dirty="0" err="1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n.name</a:t>
              </a:r>
              <a:endParaRPr kumimoji="1" lang="en-US" altLang="zh-CN" sz="2000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08" name="直线箭头连接符 107">
            <a:extLst>
              <a:ext uri="{FF2B5EF4-FFF2-40B4-BE49-F238E27FC236}">
                <a16:creationId xmlns:a16="http://schemas.microsoft.com/office/drawing/2014/main" id="{76988E96-13AA-D0DB-D63A-4B4238DE2438}"/>
              </a:ext>
            </a:extLst>
          </p:cNvPr>
          <p:cNvCxnSpPr>
            <a:cxnSpLocks/>
            <a:stCxn id="102" idx="0"/>
            <a:endCxn id="96" idx="2"/>
          </p:cNvCxnSpPr>
          <p:nvPr/>
        </p:nvCxnSpPr>
        <p:spPr>
          <a:xfrm flipV="1">
            <a:off x="9000318" y="-334338"/>
            <a:ext cx="4432" cy="239697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8" name="文本框 137">
            <a:extLst>
              <a:ext uri="{FF2B5EF4-FFF2-40B4-BE49-F238E27FC236}">
                <a16:creationId xmlns:a16="http://schemas.microsoft.com/office/drawing/2014/main" id="{7B4DD947-1173-1F6D-0D62-EC76E3EC806C}"/>
              </a:ext>
            </a:extLst>
          </p:cNvPr>
          <p:cNvSpPr txBox="1"/>
          <p:nvPr/>
        </p:nvSpPr>
        <p:spPr>
          <a:xfrm>
            <a:off x="7330288" y="2499439"/>
            <a:ext cx="333570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EXPAND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COMPANY_NAME</a:t>
            </a:r>
          </a:p>
          <a:p>
            <a:pPr algn="ctr"/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" altLang="zh-CN" sz="2000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(</a:t>
            </a:r>
            <a:r>
              <a:rPr kumimoji="1" lang="en" altLang="zh-CN" sz="2000" dirty="0" err="1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country_code</a:t>
            </a:r>
            <a:r>
              <a:rPr kumimoji="1" lang="en" altLang="zh-CN" sz="2000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= “[us]”)</a:t>
            </a:r>
            <a:endParaRPr kumimoji="1" lang="en-US" altLang="zh-CN" sz="20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F935FAE2-EA35-64D5-B745-9287EC966F14}"/>
              </a:ext>
            </a:extLst>
          </p:cNvPr>
          <p:cNvSpPr txBox="1"/>
          <p:nvPr/>
        </p:nvSpPr>
        <p:spPr>
          <a:xfrm>
            <a:off x="7439628" y="1291626"/>
            <a:ext cx="31821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EXPAND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NAME</a:t>
            </a:r>
          </a:p>
          <a:p>
            <a:pPr algn="ctr"/>
            <a:r>
              <a:rPr kumimoji="1" lang="en" altLang="zh-CN" sz="2000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(name STARTS WITH “B”)</a:t>
            </a:r>
            <a:r>
              <a:rPr kumimoji="1" lang="zh-CN" altLang="en-US" sz="20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0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765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圆角矩形 18">
            <a:extLst>
              <a:ext uri="{FF2B5EF4-FFF2-40B4-BE49-F238E27FC236}">
                <a16:creationId xmlns:a16="http://schemas.microsoft.com/office/drawing/2014/main" id="{AC357B37-BF54-37E2-C5C4-1F3FFE985A09}"/>
              </a:ext>
            </a:extLst>
          </p:cNvPr>
          <p:cNvSpPr/>
          <p:nvPr/>
        </p:nvSpPr>
        <p:spPr>
          <a:xfrm>
            <a:off x="7514923" y="4016753"/>
            <a:ext cx="2975146" cy="868196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E631E204-5BEA-ECF4-F82E-79363C84C2DB}"/>
              </a:ext>
            </a:extLst>
          </p:cNvPr>
          <p:cNvCxnSpPr>
            <a:cxnSpLocks/>
            <a:stCxn id="31" idx="3"/>
            <a:endCxn id="19" idx="1"/>
          </p:cNvCxnSpPr>
          <p:nvPr/>
        </p:nvCxnSpPr>
        <p:spPr>
          <a:xfrm>
            <a:off x="7156081" y="4447119"/>
            <a:ext cx="358842" cy="373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85C126F-9509-70CF-AFE8-7ADC76505082}"/>
              </a:ext>
            </a:extLst>
          </p:cNvPr>
          <p:cNvGrpSpPr/>
          <p:nvPr/>
        </p:nvGrpSpPr>
        <p:grpSpPr>
          <a:xfrm>
            <a:off x="7463168" y="5063556"/>
            <a:ext cx="3085007" cy="1581620"/>
            <a:chOff x="6171941" y="4078366"/>
            <a:chExt cx="3085007" cy="1581620"/>
          </a:xfrm>
        </p:grpSpPr>
        <p:sp>
          <p:nvSpPr>
            <p:cNvPr id="27" name="圆角矩形 26">
              <a:extLst>
                <a:ext uri="{FF2B5EF4-FFF2-40B4-BE49-F238E27FC236}">
                  <a16:creationId xmlns:a16="http://schemas.microsoft.com/office/drawing/2014/main" id="{F36DBDEB-58E9-53B2-6F51-53C79BE6C9E0}"/>
                </a:ext>
              </a:extLst>
            </p:cNvPr>
            <p:cNvSpPr/>
            <p:nvPr/>
          </p:nvSpPr>
          <p:spPr>
            <a:xfrm>
              <a:off x="6221518" y="4180567"/>
              <a:ext cx="2975146" cy="1479419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DE8C043C-C900-B743-6817-57F63F65249F}"/>
                </a:ext>
              </a:extLst>
            </p:cNvPr>
            <p:cNvSpPr txBox="1"/>
            <p:nvPr/>
          </p:nvSpPr>
          <p:spPr>
            <a:xfrm>
              <a:off x="6171941" y="4078366"/>
              <a:ext cx="3085007" cy="1508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KEYWORD</a:t>
              </a:r>
            </a:p>
            <a:p>
              <a:pPr algn="ctr"/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(keyword = “character-name-in-title”)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1EEFB9C9-BB26-90E4-6663-0B72691F7CA4}"/>
              </a:ext>
            </a:extLst>
          </p:cNvPr>
          <p:cNvGrpSpPr/>
          <p:nvPr/>
        </p:nvGrpSpPr>
        <p:grpSpPr>
          <a:xfrm>
            <a:off x="4077427" y="3955019"/>
            <a:ext cx="3182162" cy="938376"/>
            <a:chOff x="6118010" y="4270496"/>
            <a:chExt cx="3182162" cy="938376"/>
          </a:xfrm>
        </p:grpSpPr>
        <p:sp>
          <p:nvSpPr>
            <p:cNvPr id="31" name="圆角矩形 30">
              <a:extLst>
                <a:ext uri="{FF2B5EF4-FFF2-40B4-BE49-F238E27FC236}">
                  <a16:creationId xmlns:a16="http://schemas.microsoft.com/office/drawing/2014/main" id="{7E79EDC9-5E81-4B54-B85F-48675AF12D60}"/>
                </a:ext>
              </a:extLst>
            </p:cNvPr>
            <p:cNvSpPr/>
            <p:nvPr/>
          </p:nvSpPr>
          <p:spPr>
            <a:xfrm>
              <a:off x="6221518" y="4316320"/>
              <a:ext cx="2975146" cy="892552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8E1F3894-646C-E8D2-E872-315081CDA533}"/>
                </a:ext>
              </a:extLst>
            </p:cNvPr>
            <p:cNvSpPr txBox="1"/>
            <p:nvPr/>
          </p:nvSpPr>
          <p:spPr>
            <a:xfrm>
              <a:off x="6118010" y="4270496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MOVIE_KEYWORD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29DA42A0-F158-6FDD-CFD0-3EBA35C21119}"/>
              </a:ext>
            </a:extLst>
          </p:cNvPr>
          <p:cNvGrpSpPr/>
          <p:nvPr/>
        </p:nvGrpSpPr>
        <p:grpSpPr>
          <a:xfrm>
            <a:off x="4078417" y="1445181"/>
            <a:ext cx="3330820" cy="1302844"/>
            <a:chOff x="6104662" y="4180568"/>
            <a:chExt cx="3330820" cy="1302844"/>
          </a:xfrm>
        </p:grpSpPr>
        <p:sp>
          <p:nvSpPr>
            <p:cNvPr id="40" name="圆角矩形 39">
              <a:extLst>
                <a:ext uri="{FF2B5EF4-FFF2-40B4-BE49-F238E27FC236}">
                  <a16:creationId xmlns:a16="http://schemas.microsoft.com/office/drawing/2014/main" id="{4AE73B48-D8C9-1642-FAFC-8E37D7B5DA93}"/>
                </a:ext>
              </a:extLst>
            </p:cNvPr>
            <p:cNvSpPr/>
            <p:nvPr/>
          </p:nvSpPr>
          <p:spPr>
            <a:xfrm>
              <a:off x="6221518" y="4180568"/>
              <a:ext cx="2975146" cy="1302844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05F7C4ED-91D3-27C5-FA35-11788FA21CD8}"/>
                </a:ext>
              </a:extLst>
            </p:cNvPr>
            <p:cNvSpPr txBox="1"/>
            <p:nvPr/>
          </p:nvSpPr>
          <p:spPr>
            <a:xfrm>
              <a:off x="6104662" y="4222971"/>
              <a:ext cx="333082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COMPANY_NAME</a:t>
              </a:r>
            </a:p>
            <a:p>
              <a:pPr algn="ctr"/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(</a:t>
              </a:r>
              <a:r>
                <a:rPr kumimoji="1" lang="en" altLang="zh-CN" sz="2000" dirty="0" err="1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country_code</a:t>
              </a:r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 = “[us]”)</a:t>
              </a:r>
              <a:endParaRPr kumimoji="1" lang="zh-CN" alt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3" name="圆角矩形 42">
            <a:extLst>
              <a:ext uri="{FF2B5EF4-FFF2-40B4-BE49-F238E27FC236}">
                <a16:creationId xmlns:a16="http://schemas.microsoft.com/office/drawing/2014/main" id="{E9AF77FE-0118-816D-2B32-22A37C1AC897}"/>
              </a:ext>
            </a:extLst>
          </p:cNvPr>
          <p:cNvSpPr/>
          <p:nvPr/>
        </p:nvSpPr>
        <p:spPr>
          <a:xfrm>
            <a:off x="7512745" y="1700347"/>
            <a:ext cx="2975146" cy="795366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D184CFD5-2511-12DC-020E-E84868D85AC3}"/>
              </a:ext>
            </a:extLst>
          </p:cNvPr>
          <p:cNvCxnSpPr>
            <a:cxnSpLocks/>
            <a:stCxn id="40" idx="3"/>
            <a:endCxn id="43" idx="1"/>
          </p:cNvCxnSpPr>
          <p:nvPr/>
        </p:nvCxnSpPr>
        <p:spPr>
          <a:xfrm>
            <a:off x="7170419" y="2096603"/>
            <a:ext cx="342326" cy="1427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9B175CA8-DF5E-0D50-4E32-4538A8AABF59}"/>
              </a:ext>
            </a:extLst>
          </p:cNvPr>
          <p:cNvCxnSpPr>
            <a:cxnSpLocks/>
            <a:stCxn id="27" idx="0"/>
            <a:endCxn id="19" idx="2"/>
          </p:cNvCxnSpPr>
          <p:nvPr/>
        </p:nvCxnSpPr>
        <p:spPr>
          <a:xfrm flipV="1">
            <a:off x="9000318" y="4884949"/>
            <a:ext cx="2178" cy="28080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F3A67C09-4ED8-9095-7651-34F53BC5E2CB}"/>
              </a:ext>
            </a:extLst>
          </p:cNvPr>
          <p:cNvCxnSpPr>
            <a:cxnSpLocks/>
            <a:stCxn id="19" idx="0"/>
            <a:endCxn id="5" idx="2"/>
          </p:cNvCxnSpPr>
          <p:nvPr/>
        </p:nvCxnSpPr>
        <p:spPr>
          <a:xfrm flipV="1">
            <a:off x="9002496" y="3756782"/>
            <a:ext cx="0" cy="259971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69FEDA8E-D52D-AE38-EB27-27069878F201}"/>
              </a:ext>
            </a:extLst>
          </p:cNvPr>
          <p:cNvGrpSpPr/>
          <p:nvPr/>
        </p:nvGrpSpPr>
        <p:grpSpPr>
          <a:xfrm>
            <a:off x="4180935" y="-2771524"/>
            <a:ext cx="2975146" cy="758341"/>
            <a:chOff x="6221518" y="4450531"/>
            <a:chExt cx="2975146" cy="758341"/>
          </a:xfrm>
        </p:grpSpPr>
        <p:sp>
          <p:nvSpPr>
            <p:cNvPr id="62" name="圆角矩形 61">
              <a:extLst>
                <a:ext uri="{FF2B5EF4-FFF2-40B4-BE49-F238E27FC236}">
                  <a16:creationId xmlns:a16="http://schemas.microsoft.com/office/drawing/2014/main" id="{78EF5320-DC46-46D6-BFB2-3F078ED28136}"/>
                </a:ext>
              </a:extLst>
            </p:cNvPr>
            <p:cNvSpPr/>
            <p:nvPr/>
          </p:nvSpPr>
          <p:spPr>
            <a:xfrm>
              <a:off x="6221518" y="4450531"/>
              <a:ext cx="2975146" cy="758341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F91D340B-A3C1-D7F8-E9B1-2A086AB77D1C}"/>
                </a:ext>
              </a:extLst>
            </p:cNvPr>
            <p:cNvSpPr txBox="1"/>
            <p:nvPr/>
          </p:nvSpPr>
          <p:spPr>
            <a:xfrm>
              <a:off x="6474613" y="4539271"/>
              <a:ext cx="24408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NAME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D06C053B-4BD9-3DEB-E7D3-D041964BC3B0}"/>
              </a:ext>
            </a:extLst>
          </p:cNvPr>
          <p:cNvGrpSpPr/>
          <p:nvPr/>
        </p:nvGrpSpPr>
        <p:grpSpPr>
          <a:xfrm>
            <a:off x="4184797" y="-1720420"/>
            <a:ext cx="2975146" cy="1028305"/>
            <a:chOff x="6221518" y="4180567"/>
            <a:chExt cx="2975146" cy="1028305"/>
          </a:xfrm>
        </p:grpSpPr>
        <p:sp>
          <p:nvSpPr>
            <p:cNvPr id="66" name="圆角矩形 65">
              <a:extLst>
                <a:ext uri="{FF2B5EF4-FFF2-40B4-BE49-F238E27FC236}">
                  <a16:creationId xmlns:a16="http://schemas.microsoft.com/office/drawing/2014/main" id="{49D1940B-057E-0540-3D05-717DC2AB5C3E}"/>
                </a:ext>
              </a:extLst>
            </p:cNvPr>
            <p:cNvSpPr/>
            <p:nvPr/>
          </p:nvSpPr>
          <p:spPr>
            <a:xfrm>
              <a:off x="6221518" y="4180567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12291D9D-3A78-8B56-E155-49DEDFDA73D4}"/>
                </a:ext>
              </a:extLst>
            </p:cNvPr>
            <p:cNvSpPr txBox="1"/>
            <p:nvPr/>
          </p:nvSpPr>
          <p:spPr>
            <a:xfrm>
              <a:off x="6336715" y="4312175"/>
              <a:ext cx="27088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SELECTION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(name STARTS WITH “B”)</a:t>
              </a:r>
            </a:p>
          </p:txBody>
        </p:sp>
      </p:grpSp>
      <p:cxnSp>
        <p:nvCxnSpPr>
          <p:cNvPr id="76" name="直线箭头连接符 75">
            <a:extLst>
              <a:ext uri="{FF2B5EF4-FFF2-40B4-BE49-F238E27FC236}">
                <a16:creationId xmlns:a16="http://schemas.microsoft.com/office/drawing/2014/main" id="{A7543FC5-8AB9-7B77-9AB0-6D494235FF8C}"/>
              </a:ext>
            </a:extLst>
          </p:cNvPr>
          <p:cNvCxnSpPr>
            <a:cxnSpLocks/>
            <a:stCxn id="62" idx="2"/>
            <a:endCxn id="66" idx="0"/>
          </p:cNvCxnSpPr>
          <p:nvPr/>
        </p:nvCxnSpPr>
        <p:spPr>
          <a:xfrm>
            <a:off x="5668508" y="-2013183"/>
            <a:ext cx="3862" cy="292763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圆角矩形 81">
            <a:extLst>
              <a:ext uri="{FF2B5EF4-FFF2-40B4-BE49-F238E27FC236}">
                <a16:creationId xmlns:a16="http://schemas.microsoft.com/office/drawing/2014/main" id="{6102D9FE-0ADC-637B-51D4-2F22473B7BC8}"/>
              </a:ext>
            </a:extLst>
          </p:cNvPr>
          <p:cNvSpPr/>
          <p:nvPr/>
        </p:nvSpPr>
        <p:spPr>
          <a:xfrm>
            <a:off x="7505030" y="-1570297"/>
            <a:ext cx="2975146" cy="725306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4" name="直线箭头连接符 83">
            <a:extLst>
              <a:ext uri="{FF2B5EF4-FFF2-40B4-BE49-F238E27FC236}">
                <a16:creationId xmlns:a16="http://schemas.microsoft.com/office/drawing/2014/main" id="{A9009225-4D62-7342-CB0F-F5E84C4D0DCA}"/>
              </a:ext>
            </a:extLst>
          </p:cNvPr>
          <p:cNvCxnSpPr>
            <a:cxnSpLocks/>
            <a:stCxn id="66" idx="3"/>
            <a:endCxn id="82" idx="1"/>
          </p:cNvCxnSpPr>
          <p:nvPr/>
        </p:nvCxnSpPr>
        <p:spPr>
          <a:xfrm flipV="1">
            <a:off x="7159943" y="-1207644"/>
            <a:ext cx="345087" cy="1377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E66561C3-1641-704C-C5B3-EBB989099E44}"/>
              </a:ext>
            </a:extLst>
          </p:cNvPr>
          <p:cNvCxnSpPr>
            <a:cxnSpLocks/>
            <a:stCxn id="47" idx="0"/>
            <a:endCxn id="82" idx="2"/>
          </p:cNvCxnSpPr>
          <p:nvPr/>
        </p:nvCxnSpPr>
        <p:spPr>
          <a:xfrm flipH="1" flipV="1">
            <a:off x="8992603" y="-844991"/>
            <a:ext cx="2831" cy="33716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6" name="圆角矩形 95">
            <a:extLst>
              <a:ext uri="{FF2B5EF4-FFF2-40B4-BE49-F238E27FC236}">
                <a16:creationId xmlns:a16="http://schemas.microsoft.com/office/drawing/2014/main" id="{8F7366EB-8B98-D946-78AB-E6EEB4E1DD1E}"/>
              </a:ext>
            </a:extLst>
          </p:cNvPr>
          <p:cNvSpPr/>
          <p:nvPr/>
        </p:nvSpPr>
        <p:spPr>
          <a:xfrm>
            <a:off x="7451441" y="-2810736"/>
            <a:ext cx="3078654" cy="895280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F0F4915A-C0AC-FFB3-9BD3-2F8EE1957398}"/>
              </a:ext>
            </a:extLst>
          </p:cNvPr>
          <p:cNvSpPr txBox="1"/>
          <p:nvPr/>
        </p:nvSpPr>
        <p:spPr>
          <a:xfrm>
            <a:off x="7726647" y="-2810736"/>
            <a:ext cx="264957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</a:p>
          <a:p>
            <a:pPr algn="ctr"/>
            <a:r>
              <a:rPr kumimoji="1" lang="en" altLang="zh-CN" sz="2400" dirty="0" err="1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n.name</a:t>
            </a:r>
            <a:r>
              <a:rPr kumimoji="1" lang="en" altLang="zh-CN" sz="2400" i="1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   </a:t>
            </a:r>
            <a:r>
              <a:rPr kumimoji="1" lang="en" altLang="zh-CN" sz="2400" dirty="0" err="1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n.name</a:t>
            </a:r>
            <a:r>
              <a:rPr kumimoji="1" lang="zh-CN" altLang="en-US" sz="2400" i="1" u="sng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endParaRPr kumimoji="1" lang="en-US" altLang="zh-CN" sz="2400" i="1" u="sng" dirty="0">
              <a:latin typeface="Calibri" panose="020F0502020204030204" pitchFamily="34" charset="0"/>
              <a:ea typeface="Menlo" panose="020B0609030804020204" pitchFamily="49" charset="0"/>
              <a:cs typeface="Calibri" panose="020F0502020204030204" pitchFamily="34" charset="0"/>
            </a:endParaRPr>
          </a:p>
        </p:txBody>
      </p: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C799F94A-B5EF-AF71-6C6D-A1F8A26161D3}"/>
              </a:ext>
            </a:extLst>
          </p:cNvPr>
          <p:cNvCxnSpPr>
            <a:cxnSpLocks/>
            <a:stCxn id="82" idx="0"/>
            <a:endCxn id="96" idx="2"/>
          </p:cNvCxnSpPr>
          <p:nvPr/>
        </p:nvCxnSpPr>
        <p:spPr>
          <a:xfrm flipH="1" flipV="1">
            <a:off x="8990768" y="-1915456"/>
            <a:ext cx="1835" cy="345159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9" name="文本框 138">
            <a:extLst>
              <a:ext uri="{FF2B5EF4-FFF2-40B4-BE49-F238E27FC236}">
                <a16:creationId xmlns:a16="http://schemas.microsoft.com/office/drawing/2014/main" id="{F935FAE2-EA35-64D5-B745-9287EC966F14}"/>
              </a:ext>
            </a:extLst>
          </p:cNvPr>
          <p:cNvSpPr txBox="1"/>
          <p:nvPr/>
        </p:nvSpPr>
        <p:spPr>
          <a:xfrm>
            <a:off x="7569230" y="-1469505"/>
            <a:ext cx="2918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PREDEFINED 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ABE82AEB-592A-0668-9EB0-3533CC4B5BC1}"/>
              </a:ext>
            </a:extLst>
          </p:cNvPr>
          <p:cNvSpPr/>
          <p:nvPr/>
        </p:nvSpPr>
        <p:spPr>
          <a:xfrm>
            <a:off x="7514923" y="2963754"/>
            <a:ext cx="2975146" cy="793028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571D8388-2E73-D090-14D6-1417225CFAB1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>
            <a:off x="7156081" y="3358446"/>
            <a:ext cx="358842" cy="182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:a16="http://schemas.microsoft.com/office/drawing/2014/main" id="{D8E3ACE1-25FC-7504-3BCC-1C9EBCA23CBB}"/>
              </a:ext>
            </a:extLst>
          </p:cNvPr>
          <p:cNvGrpSpPr/>
          <p:nvPr/>
        </p:nvGrpSpPr>
        <p:grpSpPr>
          <a:xfrm>
            <a:off x="4077427" y="2844474"/>
            <a:ext cx="3182162" cy="938376"/>
            <a:chOff x="6118010" y="4270496"/>
            <a:chExt cx="3182162" cy="938376"/>
          </a:xfrm>
        </p:grpSpPr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614B3042-207B-9E3D-9F8F-822580656B7D}"/>
                </a:ext>
              </a:extLst>
            </p:cNvPr>
            <p:cNvSpPr/>
            <p:nvPr/>
          </p:nvSpPr>
          <p:spPr>
            <a:xfrm>
              <a:off x="6221518" y="4360063"/>
              <a:ext cx="2975146" cy="848809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830C311-8133-3662-240C-41D38C86EF56}"/>
                </a:ext>
              </a:extLst>
            </p:cNvPr>
            <p:cNvSpPr txBox="1"/>
            <p:nvPr/>
          </p:nvSpPr>
          <p:spPr>
            <a:xfrm>
              <a:off x="6118010" y="4270496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MOVIE_COMPANIES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94061CAD-C359-F690-4E8D-D87D47A5826F}"/>
              </a:ext>
            </a:extLst>
          </p:cNvPr>
          <p:cNvCxnSpPr>
            <a:cxnSpLocks/>
            <a:stCxn id="5" idx="0"/>
            <a:endCxn id="43" idx="2"/>
          </p:cNvCxnSpPr>
          <p:nvPr/>
        </p:nvCxnSpPr>
        <p:spPr>
          <a:xfrm flipH="1" flipV="1">
            <a:off x="9000318" y="2495713"/>
            <a:ext cx="2178" cy="468041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4F94E768-AA52-87CD-3B5F-0D7CA57B27AA}"/>
              </a:ext>
            </a:extLst>
          </p:cNvPr>
          <p:cNvSpPr/>
          <p:nvPr/>
        </p:nvSpPr>
        <p:spPr>
          <a:xfrm>
            <a:off x="7512745" y="538209"/>
            <a:ext cx="2975146" cy="732560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2C541A22-1FDA-5419-63BA-8C8EA8FAAE2F}"/>
              </a:ext>
            </a:extLst>
          </p:cNvPr>
          <p:cNvCxnSpPr>
            <a:cxnSpLocks/>
            <a:stCxn id="34" idx="3"/>
            <a:endCxn id="22" idx="1"/>
          </p:cNvCxnSpPr>
          <p:nvPr/>
        </p:nvCxnSpPr>
        <p:spPr>
          <a:xfrm flipV="1">
            <a:off x="7153903" y="904489"/>
            <a:ext cx="358842" cy="940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0A5A1D5-CFAC-3E8A-835D-E35185694496}"/>
              </a:ext>
            </a:extLst>
          </p:cNvPr>
          <p:cNvGrpSpPr/>
          <p:nvPr/>
        </p:nvGrpSpPr>
        <p:grpSpPr>
          <a:xfrm>
            <a:off x="4071074" y="530940"/>
            <a:ext cx="3182162" cy="765901"/>
            <a:chOff x="6113835" y="4442971"/>
            <a:chExt cx="3182162" cy="765901"/>
          </a:xfrm>
        </p:grpSpPr>
        <p:sp>
          <p:nvSpPr>
            <p:cNvPr id="34" name="圆角矩形 33">
              <a:extLst>
                <a:ext uri="{FF2B5EF4-FFF2-40B4-BE49-F238E27FC236}">
                  <a16:creationId xmlns:a16="http://schemas.microsoft.com/office/drawing/2014/main" id="{8C22A571-198A-A63F-C562-B24E39E891B2}"/>
                </a:ext>
              </a:extLst>
            </p:cNvPr>
            <p:cNvSpPr/>
            <p:nvPr/>
          </p:nvSpPr>
          <p:spPr>
            <a:xfrm>
              <a:off x="6221518" y="4442971"/>
              <a:ext cx="2975146" cy="765901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C2DCC4A6-5419-5A59-5BF5-8F142BB1DFD4}"/>
                </a:ext>
              </a:extLst>
            </p:cNvPr>
            <p:cNvSpPr txBox="1"/>
            <p:nvPr/>
          </p:nvSpPr>
          <p:spPr>
            <a:xfrm>
              <a:off x="6113835" y="4568701"/>
              <a:ext cx="31821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TITLE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44107BC1-11CD-8A92-BA7B-B77FA254CB53}"/>
              </a:ext>
            </a:extLst>
          </p:cNvPr>
          <p:cNvCxnSpPr>
            <a:cxnSpLocks/>
            <a:stCxn id="43" idx="0"/>
            <a:endCxn id="22" idx="2"/>
          </p:cNvCxnSpPr>
          <p:nvPr/>
        </p:nvCxnSpPr>
        <p:spPr>
          <a:xfrm flipV="1">
            <a:off x="9000318" y="1270769"/>
            <a:ext cx="0" cy="42957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圆角矩形 46">
            <a:extLst>
              <a:ext uri="{FF2B5EF4-FFF2-40B4-BE49-F238E27FC236}">
                <a16:creationId xmlns:a16="http://schemas.microsoft.com/office/drawing/2014/main" id="{6FF94952-7650-7B90-DBA1-57BC6D90A295}"/>
              </a:ext>
            </a:extLst>
          </p:cNvPr>
          <p:cNvSpPr/>
          <p:nvPr/>
        </p:nvSpPr>
        <p:spPr>
          <a:xfrm>
            <a:off x="7507861" y="-507823"/>
            <a:ext cx="2975146" cy="788370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93BCBD8F-384A-5B2E-860F-65C1ACFAB25E}"/>
              </a:ext>
            </a:extLst>
          </p:cNvPr>
          <p:cNvCxnSpPr>
            <a:cxnSpLocks/>
            <a:stCxn id="51" idx="3"/>
            <a:endCxn id="47" idx="1"/>
          </p:cNvCxnSpPr>
          <p:nvPr/>
        </p:nvCxnSpPr>
        <p:spPr>
          <a:xfrm>
            <a:off x="7170149" y="-113789"/>
            <a:ext cx="337712" cy="151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F3684F33-E671-8C74-3E5C-D961D64DDBD0}"/>
              </a:ext>
            </a:extLst>
          </p:cNvPr>
          <p:cNvGrpSpPr/>
          <p:nvPr/>
        </p:nvGrpSpPr>
        <p:grpSpPr>
          <a:xfrm>
            <a:off x="4195003" y="-541402"/>
            <a:ext cx="2975146" cy="855225"/>
            <a:chOff x="6221518" y="4353647"/>
            <a:chExt cx="2975146" cy="855225"/>
          </a:xfrm>
        </p:grpSpPr>
        <p:sp>
          <p:nvSpPr>
            <p:cNvPr id="51" name="圆角矩形 50">
              <a:extLst>
                <a:ext uri="{FF2B5EF4-FFF2-40B4-BE49-F238E27FC236}">
                  <a16:creationId xmlns:a16="http://schemas.microsoft.com/office/drawing/2014/main" id="{0A364913-4415-E615-3157-C900449F1AF3}"/>
                </a:ext>
              </a:extLst>
            </p:cNvPr>
            <p:cNvSpPr/>
            <p:nvPr/>
          </p:nvSpPr>
          <p:spPr>
            <a:xfrm>
              <a:off x="6221518" y="4353647"/>
              <a:ext cx="2975146" cy="85522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CF7A0F69-99AD-E431-F649-CA4EEBF0385A}"/>
                </a:ext>
              </a:extLst>
            </p:cNvPr>
            <p:cNvSpPr txBox="1"/>
            <p:nvPr/>
          </p:nvSpPr>
          <p:spPr>
            <a:xfrm>
              <a:off x="6462797" y="4505733"/>
              <a:ext cx="2596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en-US" altLang="zh-CN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CAST_INFO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88C41CBF-EEC3-2C6C-BDB2-8A88C1FE2D42}"/>
              </a:ext>
            </a:extLst>
          </p:cNvPr>
          <p:cNvCxnSpPr>
            <a:cxnSpLocks/>
            <a:stCxn id="22" idx="0"/>
            <a:endCxn id="47" idx="2"/>
          </p:cNvCxnSpPr>
          <p:nvPr/>
        </p:nvCxnSpPr>
        <p:spPr>
          <a:xfrm flipH="1" flipV="1">
            <a:off x="8995434" y="280547"/>
            <a:ext cx="4884" cy="25766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B36A62DD-3388-2FF8-01CA-E72B13D7835D}"/>
              </a:ext>
            </a:extLst>
          </p:cNvPr>
          <p:cNvSpPr txBox="1"/>
          <p:nvPr/>
        </p:nvSpPr>
        <p:spPr>
          <a:xfrm>
            <a:off x="7546340" y="-360553"/>
            <a:ext cx="2918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PREDEFINED 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01D8B93-BBF3-2564-599F-D06F479B6F25}"/>
              </a:ext>
            </a:extLst>
          </p:cNvPr>
          <p:cNvSpPr txBox="1"/>
          <p:nvPr/>
        </p:nvSpPr>
        <p:spPr>
          <a:xfrm>
            <a:off x="7561515" y="630890"/>
            <a:ext cx="2918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PREDEFINED 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3A3B91F-76BE-D962-0660-F6C47A34460E}"/>
              </a:ext>
            </a:extLst>
          </p:cNvPr>
          <p:cNvSpPr txBox="1"/>
          <p:nvPr/>
        </p:nvSpPr>
        <p:spPr>
          <a:xfrm>
            <a:off x="7569230" y="1849561"/>
            <a:ext cx="2918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PREDEFINED 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8A7EB93-FC83-4776-E1D3-93A543F1CC23}"/>
              </a:ext>
            </a:extLst>
          </p:cNvPr>
          <p:cNvSpPr txBox="1"/>
          <p:nvPr/>
        </p:nvSpPr>
        <p:spPr>
          <a:xfrm>
            <a:off x="7569230" y="3078870"/>
            <a:ext cx="2918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PREDEFINED 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BDCFBE6-BE9A-698B-1B25-811D4D591E81}"/>
              </a:ext>
            </a:extLst>
          </p:cNvPr>
          <p:cNvSpPr txBox="1"/>
          <p:nvPr/>
        </p:nvSpPr>
        <p:spPr>
          <a:xfrm>
            <a:off x="7569230" y="4177934"/>
            <a:ext cx="2918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PREDEFINED 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851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组合 73">
            <a:extLst>
              <a:ext uri="{FF2B5EF4-FFF2-40B4-BE49-F238E27FC236}">
                <a16:creationId xmlns:a16="http://schemas.microsoft.com/office/drawing/2014/main" id="{75A7F941-5CED-A493-2DA9-D2C02043AFDB}"/>
              </a:ext>
            </a:extLst>
          </p:cNvPr>
          <p:cNvGrpSpPr/>
          <p:nvPr/>
        </p:nvGrpSpPr>
        <p:grpSpPr>
          <a:xfrm>
            <a:off x="305133" y="4110318"/>
            <a:ext cx="1816442" cy="793028"/>
            <a:chOff x="859809" y="3955277"/>
            <a:chExt cx="2975146" cy="868196"/>
          </a:xfrm>
        </p:grpSpPr>
        <p:sp>
          <p:nvSpPr>
            <p:cNvPr id="75" name="圆角矩形 74">
              <a:extLst>
                <a:ext uri="{FF2B5EF4-FFF2-40B4-BE49-F238E27FC236}">
                  <a16:creationId xmlns:a16="http://schemas.microsoft.com/office/drawing/2014/main" id="{1D0A5FA9-1D4E-CC0F-2248-42CB9EACC6A6}"/>
                </a:ext>
              </a:extLst>
            </p:cNvPr>
            <p:cNvSpPr/>
            <p:nvPr/>
          </p:nvSpPr>
          <p:spPr>
            <a:xfrm>
              <a:off x="859809" y="3955277"/>
              <a:ext cx="2975146" cy="868196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6258ADAE-91E2-F48C-69F8-75CC029D4721}"/>
                </a:ext>
              </a:extLst>
            </p:cNvPr>
            <p:cNvSpPr txBox="1"/>
            <p:nvPr/>
          </p:nvSpPr>
          <p:spPr>
            <a:xfrm>
              <a:off x="1187121" y="4078209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A719F279-2B12-4103-5E71-712281FE82B2}"/>
              </a:ext>
            </a:extLst>
          </p:cNvPr>
          <p:cNvCxnSpPr>
            <a:cxnSpLocks/>
            <a:stCxn id="85" idx="3"/>
            <a:endCxn id="75" idx="1"/>
          </p:cNvCxnSpPr>
          <p:nvPr/>
        </p:nvCxnSpPr>
        <p:spPr>
          <a:xfrm>
            <a:off x="-45810" y="4502584"/>
            <a:ext cx="350943" cy="424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62258638-6589-9EC5-0BBE-7AC469C79410}"/>
              </a:ext>
            </a:extLst>
          </p:cNvPr>
          <p:cNvGrpSpPr/>
          <p:nvPr/>
        </p:nvGrpSpPr>
        <p:grpSpPr>
          <a:xfrm>
            <a:off x="-316522" y="5196230"/>
            <a:ext cx="3085007" cy="1508105"/>
            <a:chOff x="6046232" y="4176759"/>
            <a:chExt cx="3085007" cy="1508105"/>
          </a:xfrm>
        </p:grpSpPr>
        <p:sp>
          <p:nvSpPr>
            <p:cNvPr id="80" name="圆角矩形 79">
              <a:extLst>
                <a:ext uri="{FF2B5EF4-FFF2-40B4-BE49-F238E27FC236}">
                  <a16:creationId xmlns:a16="http://schemas.microsoft.com/office/drawing/2014/main" id="{2B6DDCBB-A1FC-A75A-66EA-3C45D03F16BC}"/>
                </a:ext>
              </a:extLst>
            </p:cNvPr>
            <p:cNvSpPr/>
            <p:nvPr/>
          </p:nvSpPr>
          <p:spPr>
            <a:xfrm>
              <a:off x="6088168" y="4180567"/>
              <a:ext cx="2975146" cy="1479419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AC1609D3-C81F-4ABD-1656-DD4C4DA47DF0}"/>
                </a:ext>
              </a:extLst>
            </p:cNvPr>
            <p:cNvSpPr txBox="1"/>
            <p:nvPr/>
          </p:nvSpPr>
          <p:spPr>
            <a:xfrm>
              <a:off x="6046232" y="4176759"/>
              <a:ext cx="3085007" cy="1508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KEYWORD</a:t>
              </a:r>
            </a:p>
            <a:p>
              <a:pPr algn="ctr"/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(keyword = “character-name-in-title”)</a:t>
              </a:r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6AE25D2A-74AC-7C78-06F7-CE680B7CD87C}"/>
              </a:ext>
            </a:extLst>
          </p:cNvPr>
          <p:cNvGrpSpPr/>
          <p:nvPr/>
        </p:nvGrpSpPr>
        <p:grpSpPr>
          <a:xfrm>
            <a:off x="-3124464" y="4010484"/>
            <a:ext cx="3182162" cy="938376"/>
            <a:chOff x="6118010" y="4270496"/>
            <a:chExt cx="3182162" cy="938376"/>
          </a:xfrm>
        </p:grpSpPr>
        <p:sp>
          <p:nvSpPr>
            <p:cNvPr id="85" name="圆角矩形 84">
              <a:extLst>
                <a:ext uri="{FF2B5EF4-FFF2-40B4-BE49-F238E27FC236}">
                  <a16:creationId xmlns:a16="http://schemas.microsoft.com/office/drawing/2014/main" id="{BB948851-6162-D065-E215-43DC3B5C75CB}"/>
                </a:ext>
              </a:extLst>
            </p:cNvPr>
            <p:cNvSpPr/>
            <p:nvPr/>
          </p:nvSpPr>
          <p:spPr>
            <a:xfrm>
              <a:off x="6221518" y="4316320"/>
              <a:ext cx="2975146" cy="892552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8B1AB9D4-31E7-3CD0-AA49-56FB1ECA6783}"/>
                </a:ext>
              </a:extLst>
            </p:cNvPr>
            <p:cNvSpPr txBox="1"/>
            <p:nvPr/>
          </p:nvSpPr>
          <p:spPr>
            <a:xfrm>
              <a:off x="6118010" y="4270496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MOVIE_KEYWORD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69441AE1-B7A0-769E-02EF-EB7CB2EB10C0}"/>
              </a:ext>
            </a:extLst>
          </p:cNvPr>
          <p:cNvGrpSpPr/>
          <p:nvPr/>
        </p:nvGrpSpPr>
        <p:grpSpPr>
          <a:xfrm>
            <a:off x="8236391" y="2869283"/>
            <a:ext cx="3330820" cy="1302844"/>
            <a:chOff x="5983100" y="4180568"/>
            <a:chExt cx="3330820" cy="1302844"/>
          </a:xfrm>
        </p:grpSpPr>
        <p:sp>
          <p:nvSpPr>
            <p:cNvPr id="89" name="圆角矩形 88">
              <a:extLst>
                <a:ext uri="{FF2B5EF4-FFF2-40B4-BE49-F238E27FC236}">
                  <a16:creationId xmlns:a16="http://schemas.microsoft.com/office/drawing/2014/main" id="{ABE9FE6C-5DC3-9AB8-50A4-D2DFB24CA75E}"/>
                </a:ext>
              </a:extLst>
            </p:cNvPr>
            <p:cNvSpPr/>
            <p:nvPr/>
          </p:nvSpPr>
          <p:spPr>
            <a:xfrm>
              <a:off x="6221518" y="4180568"/>
              <a:ext cx="2975146" cy="1302844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75A9F5E4-2500-14DB-00D9-5D28842C00B8}"/>
                </a:ext>
              </a:extLst>
            </p:cNvPr>
            <p:cNvSpPr txBox="1"/>
            <p:nvPr/>
          </p:nvSpPr>
          <p:spPr>
            <a:xfrm>
              <a:off x="5983100" y="4180928"/>
              <a:ext cx="333082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COMPANY_NAME</a:t>
              </a:r>
            </a:p>
            <a:p>
              <a:pPr algn="ctr"/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(</a:t>
              </a:r>
              <a:r>
                <a:rPr kumimoji="1" lang="en" altLang="zh-CN" sz="2000" dirty="0" err="1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country_code</a:t>
              </a:r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 = “[us]”)</a:t>
              </a:r>
              <a:endParaRPr kumimoji="1" lang="zh-CN" alt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91" name="圆角矩形 90">
            <a:extLst>
              <a:ext uri="{FF2B5EF4-FFF2-40B4-BE49-F238E27FC236}">
                <a16:creationId xmlns:a16="http://schemas.microsoft.com/office/drawing/2014/main" id="{9662B9A4-6514-0B46-08FC-6732A0933170}"/>
              </a:ext>
            </a:extLst>
          </p:cNvPr>
          <p:cNvSpPr/>
          <p:nvPr/>
        </p:nvSpPr>
        <p:spPr>
          <a:xfrm>
            <a:off x="333156" y="1755812"/>
            <a:ext cx="1769369" cy="795366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EAB1BEB7-E54B-B601-301F-CF9305B88148}"/>
              </a:ext>
            </a:extLst>
          </p:cNvPr>
          <p:cNvCxnSpPr>
            <a:cxnSpLocks/>
            <a:stCxn id="89" idx="1"/>
            <a:endCxn id="130" idx="3"/>
          </p:cNvCxnSpPr>
          <p:nvPr/>
        </p:nvCxnSpPr>
        <p:spPr>
          <a:xfrm flipH="1" flipV="1">
            <a:off x="8139948" y="3518629"/>
            <a:ext cx="334861" cy="2076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直线箭头连接符 92">
            <a:extLst>
              <a:ext uri="{FF2B5EF4-FFF2-40B4-BE49-F238E27FC236}">
                <a16:creationId xmlns:a16="http://schemas.microsoft.com/office/drawing/2014/main" id="{EAB7D5CF-BB00-0562-B0C9-C1BFFC12A375}"/>
              </a:ext>
            </a:extLst>
          </p:cNvPr>
          <p:cNvCxnSpPr>
            <a:cxnSpLocks/>
            <a:stCxn id="80" idx="0"/>
            <a:endCxn id="75" idx="2"/>
          </p:cNvCxnSpPr>
          <p:nvPr/>
        </p:nvCxnSpPr>
        <p:spPr>
          <a:xfrm flipV="1">
            <a:off x="1212987" y="4903346"/>
            <a:ext cx="367" cy="29669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直线箭头连接符 93">
            <a:extLst>
              <a:ext uri="{FF2B5EF4-FFF2-40B4-BE49-F238E27FC236}">
                <a16:creationId xmlns:a16="http://schemas.microsoft.com/office/drawing/2014/main" id="{06258A5B-E8BE-C81B-FD07-721CD3FD9204}"/>
              </a:ext>
            </a:extLst>
          </p:cNvPr>
          <p:cNvCxnSpPr>
            <a:cxnSpLocks/>
            <a:stCxn id="75" idx="0"/>
            <a:endCxn id="114" idx="2"/>
          </p:cNvCxnSpPr>
          <p:nvPr/>
        </p:nvCxnSpPr>
        <p:spPr>
          <a:xfrm flipH="1" flipV="1">
            <a:off x="1211324" y="3812247"/>
            <a:ext cx="2030" cy="298071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A9AB4FDF-5D3F-1A7F-CB52-BA22459A793A}"/>
              </a:ext>
            </a:extLst>
          </p:cNvPr>
          <p:cNvGrpSpPr/>
          <p:nvPr/>
        </p:nvGrpSpPr>
        <p:grpSpPr>
          <a:xfrm>
            <a:off x="-2847241" y="638742"/>
            <a:ext cx="2600732" cy="758341"/>
            <a:chOff x="6221518" y="4450531"/>
            <a:chExt cx="2975146" cy="758341"/>
          </a:xfrm>
        </p:grpSpPr>
        <p:sp>
          <p:nvSpPr>
            <p:cNvPr id="99" name="圆角矩形 98">
              <a:extLst>
                <a:ext uri="{FF2B5EF4-FFF2-40B4-BE49-F238E27FC236}">
                  <a16:creationId xmlns:a16="http://schemas.microsoft.com/office/drawing/2014/main" id="{E402DF83-053F-5D86-BAAF-BA8604DB7413}"/>
                </a:ext>
              </a:extLst>
            </p:cNvPr>
            <p:cNvSpPr/>
            <p:nvPr/>
          </p:nvSpPr>
          <p:spPr>
            <a:xfrm>
              <a:off x="6221518" y="4450531"/>
              <a:ext cx="2975146" cy="758341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861C3875-328C-A071-3F5A-38F77780BB66}"/>
                </a:ext>
              </a:extLst>
            </p:cNvPr>
            <p:cNvSpPr txBox="1"/>
            <p:nvPr/>
          </p:nvSpPr>
          <p:spPr>
            <a:xfrm>
              <a:off x="6474613" y="4539271"/>
              <a:ext cx="24408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NAME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6433F949-B4BD-4C70-9B2E-A06E85E6BF5E}"/>
              </a:ext>
            </a:extLst>
          </p:cNvPr>
          <p:cNvGrpSpPr/>
          <p:nvPr/>
        </p:nvGrpSpPr>
        <p:grpSpPr>
          <a:xfrm>
            <a:off x="-3035587" y="1639342"/>
            <a:ext cx="2975146" cy="1028305"/>
            <a:chOff x="6221518" y="4180567"/>
            <a:chExt cx="2975146" cy="1028305"/>
          </a:xfrm>
        </p:grpSpPr>
        <p:sp>
          <p:nvSpPr>
            <p:cNvPr id="102" name="圆角矩形 101">
              <a:extLst>
                <a:ext uri="{FF2B5EF4-FFF2-40B4-BE49-F238E27FC236}">
                  <a16:creationId xmlns:a16="http://schemas.microsoft.com/office/drawing/2014/main" id="{0D4CDFA8-BECA-81EE-66D6-9A5D48201E55}"/>
                </a:ext>
              </a:extLst>
            </p:cNvPr>
            <p:cNvSpPr/>
            <p:nvPr/>
          </p:nvSpPr>
          <p:spPr>
            <a:xfrm>
              <a:off x="6221518" y="4180567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4CBE435D-C4BE-E947-0A09-99E3BF8F6D76}"/>
                </a:ext>
              </a:extLst>
            </p:cNvPr>
            <p:cNvSpPr txBox="1"/>
            <p:nvPr/>
          </p:nvSpPr>
          <p:spPr>
            <a:xfrm>
              <a:off x="6336715" y="4312175"/>
              <a:ext cx="27088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Selection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(name STARTS WITH “B”)</a:t>
              </a:r>
            </a:p>
          </p:txBody>
        </p:sp>
      </p:grp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4469BE5C-D911-5362-B271-EF55D528F1E8}"/>
              </a:ext>
            </a:extLst>
          </p:cNvPr>
          <p:cNvCxnSpPr>
            <a:cxnSpLocks/>
            <a:stCxn id="99" idx="2"/>
            <a:endCxn id="102" idx="0"/>
          </p:cNvCxnSpPr>
          <p:nvPr/>
        </p:nvCxnSpPr>
        <p:spPr>
          <a:xfrm flipH="1">
            <a:off x="-1548014" y="1397083"/>
            <a:ext cx="1139" cy="242259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5" name="圆角矩形 104">
            <a:extLst>
              <a:ext uri="{FF2B5EF4-FFF2-40B4-BE49-F238E27FC236}">
                <a16:creationId xmlns:a16="http://schemas.microsoft.com/office/drawing/2014/main" id="{B45C5F27-B481-938F-C375-5A34A734DDC8}"/>
              </a:ext>
            </a:extLst>
          </p:cNvPr>
          <p:cNvSpPr/>
          <p:nvPr/>
        </p:nvSpPr>
        <p:spPr>
          <a:xfrm>
            <a:off x="6805933" y="2061970"/>
            <a:ext cx="1334020" cy="725306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BC6D2625-2211-B86B-EA85-5C22E7DB9CE7}"/>
              </a:ext>
            </a:extLst>
          </p:cNvPr>
          <p:cNvCxnSpPr>
            <a:cxnSpLocks/>
            <a:stCxn id="102" idx="3"/>
            <a:endCxn id="91" idx="1"/>
          </p:cNvCxnSpPr>
          <p:nvPr/>
        </p:nvCxnSpPr>
        <p:spPr>
          <a:xfrm>
            <a:off x="-60441" y="2153495"/>
            <a:ext cx="393597" cy="0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9579CE06-F2CC-BC21-B8B3-A95FF212C3D6}"/>
              </a:ext>
            </a:extLst>
          </p:cNvPr>
          <p:cNvCxnSpPr>
            <a:cxnSpLocks/>
            <a:stCxn id="130" idx="0"/>
            <a:endCxn id="105" idx="2"/>
          </p:cNvCxnSpPr>
          <p:nvPr/>
        </p:nvCxnSpPr>
        <p:spPr>
          <a:xfrm flipH="1" flipV="1">
            <a:off x="7472943" y="2787276"/>
            <a:ext cx="1413" cy="33716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8" name="圆角矩形 107">
            <a:extLst>
              <a:ext uri="{FF2B5EF4-FFF2-40B4-BE49-F238E27FC236}">
                <a16:creationId xmlns:a16="http://schemas.microsoft.com/office/drawing/2014/main" id="{ADFCB62E-8E55-C3F1-52C1-94063CB0BD69}"/>
              </a:ext>
            </a:extLst>
          </p:cNvPr>
          <p:cNvSpPr/>
          <p:nvPr/>
        </p:nvSpPr>
        <p:spPr>
          <a:xfrm>
            <a:off x="5872948" y="974930"/>
            <a:ext cx="3078654" cy="895280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1E68473E-FB7F-00D4-4EDD-C43FE878E650}"/>
              </a:ext>
            </a:extLst>
          </p:cNvPr>
          <p:cNvSpPr txBox="1"/>
          <p:nvPr/>
        </p:nvSpPr>
        <p:spPr>
          <a:xfrm>
            <a:off x="6148154" y="974930"/>
            <a:ext cx="264957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</a:p>
          <a:p>
            <a:pPr algn="ctr"/>
            <a:r>
              <a:rPr kumimoji="1" lang="en" altLang="zh-CN" sz="2400" dirty="0" err="1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n.name</a:t>
            </a:r>
            <a:r>
              <a:rPr kumimoji="1" lang="en" altLang="zh-CN" sz="2400" i="1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   </a:t>
            </a:r>
            <a:r>
              <a:rPr kumimoji="1" lang="en" altLang="zh-CN" sz="2400" dirty="0" err="1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n.name</a:t>
            </a:r>
            <a:r>
              <a:rPr kumimoji="1" lang="zh-CN" altLang="en-US" sz="2400" i="1" u="sng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endParaRPr kumimoji="1" lang="en-US" altLang="zh-CN" sz="2400" i="1" u="sng" dirty="0">
              <a:latin typeface="Calibri" panose="020F0502020204030204" pitchFamily="34" charset="0"/>
              <a:ea typeface="Menlo" panose="020B0609030804020204" pitchFamily="49" charset="0"/>
              <a:cs typeface="Calibri" panose="020F0502020204030204" pitchFamily="34" charset="0"/>
            </a:endParaRPr>
          </a:p>
        </p:txBody>
      </p:sp>
      <p:cxnSp>
        <p:nvCxnSpPr>
          <p:cNvPr id="110" name="直线箭头连接符 109">
            <a:extLst>
              <a:ext uri="{FF2B5EF4-FFF2-40B4-BE49-F238E27FC236}">
                <a16:creationId xmlns:a16="http://schemas.microsoft.com/office/drawing/2014/main" id="{7AF30B66-ACFF-3D44-0CAF-D3F0CC91940E}"/>
              </a:ext>
            </a:extLst>
          </p:cNvPr>
          <p:cNvCxnSpPr>
            <a:cxnSpLocks/>
            <a:stCxn id="105" idx="0"/>
            <a:endCxn id="109" idx="2"/>
          </p:cNvCxnSpPr>
          <p:nvPr/>
        </p:nvCxnSpPr>
        <p:spPr>
          <a:xfrm flipV="1">
            <a:off x="7472943" y="1867482"/>
            <a:ext cx="0" cy="19448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文本框 110">
            <a:extLst>
              <a:ext uri="{FF2B5EF4-FFF2-40B4-BE49-F238E27FC236}">
                <a16:creationId xmlns:a16="http://schemas.microsoft.com/office/drawing/2014/main" id="{666EEE0D-3E67-F1D7-D1D1-D454E803E5D6}"/>
              </a:ext>
            </a:extLst>
          </p:cNvPr>
          <p:cNvSpPr txBox="1"/>
          <p:nvPr/>
        </p:nvSpPr>
        <p:spPr>
          <a:xfrm>
            <a:off x="71164" y="1905026"/>
            <a:ext cx="224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224480D0-C016-922B-36DC-B247D30CD5E5}"/>
              </a:ext>
            </a:extLst>
          </p:cNvPr>
          <p:cNvSpPr txBox="1"/>
          <p:nvPr/>
        </p:nvSpPr>
        <p:spPr>
          <a:xfrm>
            <a:off x="6353476" y="2144427"/>
            <a:ext cx="224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CCD14518-5650-DC32-B133-567C40DA5CA3}"/>
              </a:ext>
            </a:extLst>
          </p:cNvPr>
          <p:cNvGrpSpPr/>
          <p:nvPr/>
        </p:nvGrpSpPr>
        <p:grpSpPr>
          <a:xfrm>
            <a:off x="313032" y="3019219"/>
            <a:ext cx="1796584" cy="793028"/>
            <a:chOff x="859809" y="4030445"/>
            <a:chExt cx="2975146" cy="793028"/>
          </a:xfrm>
        </p:grpSpPr>
        <p:sp>
          <p:nvSpPr>
            <p:cNvPr id="114" name="圆角矩形 113">
              <a:extLst>
                <a:ext uri="{FF2B5EF4-FFF2-40B4-BE49-F238E27FC236}">
                  <a16:creationId xmlns:a16="http://schemas.microsoft.com/office/drawing/2014/main" id="{0B9DB3CD-4DD8-14AC-DDEB-B3DDC4BF87EC}"/>
                </a:ext>
              </a:extLst>
            </p:cNvPr>
            <p:cNvSpPr/>
            <p:nvPr/>
          </p:nvSpPr>
          <p:spPr>
            <a:xfrm>
              <a:off x="859809" y="4030445"/>
              <a:ext cx="2975146" cy="793028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A8987AB9-5C99-CC73-6FB0-3287AC170144}"/>
                </a:ext>
              </a:extLst>
            </p:cNvPr>
            <p:cNvSpPr txBox="1"/>
            <p:nvPr/>
          </p:nvSpPr>
          <p:spPr>
            <a:xfrm>
              <a:off x="1187121" y="4134481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16" name="直线箭头连接符 115">
            <a:extLst>
              <a:ext uri="{FF2B5EF4-FFF2-40B4-BE49-F238E27FC236}">
                <a16:creationId xmlns:a16="http://schemas.microsoft.com/office/drawing/2014/main" id="{0DF7EC6B-9D41-8671-6748-69B745534F10}"/>
              </a:ext>
            </a:extLst>
          </p:cNvPr>
          <p:cNvCxnSpPr>
            <a:cxnSpLocks/>
            <a:stCxn id="118" idx="3"/>
            <a:endCxn id="114" idx="1"/>
          </p:cNvCxnSpPr>
          <p:nvPr/>
        </p:nvCxnSpPr>
        <p:spPr>
          <a:xfrm>
            <a:off x="-45810" y="3413911"/>
            <a:ext cx="358842" cy="182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850ED88B-961C-9767-CC1C-51B4240A19DF}"/>
              </a:ext>
            </a:extLst>
          </p:cNvPr>
          <p:cNvGrpSpPr/>
          <p:nvPr/>
        </p:nvGrpSpPr>
        <p:grpSpPr>
          <a:xfrm>
            <a:off x="-3124464" y="2899939"/>
            <a:ext cx="3182162" cy="938376"/>
            <a:chOff x="6118010" y="4270496"/>
            <a:chExt cx="3182162" cy="938376"/>
          </a:xfrm>
        </p:grpSpPr>
        <p:sp>
          <p:nvSpPr>
            <p:cNvPr id="118" name="圆角矩形 117">
              <a:extLst>
                <a:ext uri="{FF2B5EF4-FFF2-40B4-BE49-F238E27FC236}">
                  <a16:creationId xmlns:a16="http://schemas.microsoft.com/office/drawing/2014/main" id="{2EA86C37-7E05-C9D9-CCDF-19CA550C0B76}"/>
                </a:ext>
              </a:extLst>
            </p:cNvPr>
            <p:cNvSpPr/>
            <p:nvPr/>
          </p:nvSpPr>
          <p:spPr>
            <a:xfrm>
              <a:off x="6221518" y="4360063"/>
              <a:ext cx="2975146" cy="848809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CA6F841B-3FF1-32B6-E628-3BC590566B01}"/>
                </a:ext>
              </a:extLst>
            </p:cNvPr>
            <p:cNvSpPr txBox="1"/>
            <p:nvPr/>
          </p:nvSpPr>
          <p:spPr>
            <a:xfrm>
              <a:off x="6118010" y="4270496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CAST_INFO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20" name="直线箭头连接符 119">
            <a:extLst>
              <a:ext uri="{FF2B5EF4-FFF2-40B4-BE49-F238E27FC236}">
                <a16:creationId xmlns:a16="http://schemas.microsoft.com/office/drawing/2014/main" id="{C966C99D-EF31-52F9-4DD3-F4E60F5B9AE9}"/>
              </a:ext>
            </a:extLst>
          </p:cNvPr>
          <p:cNvCxnSpPr>
            <a:cxnSpLocks/>
            <a:stCxn id="114" idx="0"/>
            <a:endCxn id="91" idx="2"/>
          </p:cNvCxnSpPr>
          <p:nvPr/>
        </p:nvCxnSpPr>
        <p:spPr>
          <a:xfrm flipV="1">
            <a:off x="1211324" y="2551178"/>
            <a:ext cx="6517" cy="468041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201B2B97-42BF-F718-E7BC-741CD2423FBE}"/>
              </a:ext>
            </a:extLst>
          </p:cNvPr>
          <p:cNvGrpSpPr/>
          <p:nvPr/>
        </p:nvGrpSpPr>
        <p:grpSpPr>
          <a:xfrm>
            <a:off x="6813648" y="4170476"/>
            <a:ext cx="1326300" cy="732560"/>
            <a:chOff x="859809" y="4090913"/>
            <a:chExt cx="2975146" cy="732560"/>
          </a:xfrm>
        </p:grpSpPr>
        <p:sp>
          <p:nvSpPr>
            <p:cNvPr id="122" name="圆角矩形 121">
              <a:extLst>
                <a:ext uri="{FF2B5EF4-FFF2-40B4-BE49-F238E27FC236}">
                  <a16:creationId xmlns:a16="http://schemas.microsoft.com/office/drawing/2014/main" id="{0F68FA82-C34C-5125-4997-41701B8B4ED3}"/>
                </a:ext>
              </a:extLst>
            </p:cNvPr>
            <p:cNvSpPr/>
            <p:nvPr/>
          </p:nvSpPr>
          <p:spPr>
            <a:xfrm>
              <a:off x="859809" y="4090913"/>
              <a:ext cx="2975146" cy="732560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D07D8F69-8701-ED65-164A-F72404A35911}"/>
                </a:ext>
              </a:extLst>
            </p:cNvPr>
            <p:cNvSpPr txBox="1"/>
            <p:nvPr/>
          </p:nvSpPr>
          <p:spPr>
            <a:xfrm>
              <a:off x="1187121" y="4148549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24" name="直线箭头连接符 123">
            <a:extLst>
              <a:ext uri="{FF2B5EF4-FFF2-40B4-BE49-F238E27FC236}">
                <a16:creationId xmlns:a16="http://schemas.microsoft.com/office/drawing/2014/main" id="{6056DF67-FF79-AC5D-3760-3F4B7B56E5AA}"/>
              </a:ext>
            </a:extLst>
          </p:cNvPr>
          <p:cNvCxnSpPr>
            <a:cxnSpLocks/>
            <a:stCxn id="126" idx="3"/>
            <a:endCxn id="122" idx="1"/>
          </p:cNvCxnSpPr>
          <p:nvPr/>
        </p:nvCxnSpPr>
        <p:spPr>
          <a:xfrm flipV="1">
            <a:off x="6454806" y="4536756"/>
            <a:ext cx="358842" cy="940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CD174357-35C3-D610-70D4-498622BAA455}"/>
              </a:ext>
            </a:extLst>
          </p:cNvPr>
          <p:cNvGrpSpPr/>
          <p:nvPr/>
        </p:nvGrpSpPr>
        <p:grpSpPr>
          <a:xfrm>
            <a:off x="3371977" y="4070279"/>
            <a:ext cx="3182162" cy="892552"/>
            <a:chOff x="6113835" y="4350043"/>
            <a:chExt cx="3182162" cy="892552"/>
          </a:xfrm>
        </p:grpSpPr>
        <p:sp>
          <p:nvSpPr>
            <p:cNvPr id="126" name="圆角矩形 125">
              <a:extLst>
                <a:ext uri="{FF2B5EF4-FFF2-40B4-BE49-F238E27FC236}">
                  <a16:creationId xmlns:a16="http://schemas.microsoft.com/office/drawing/2014/main" id="{9D38FF30-AD92-2D4F-BFBA-761CC546BFD7}"/>
                </a:ext>
              </a:extLst>
            </p:cNvPr>
            <p:cNvSpPr/>
            <p:nvPr/>
          </p:nvSpPr>
          <p:spPr>
            <a:xfrm>
              <a:off x="6221518" y="4442971"/>
              <a:ext cx="2975146" cy="765901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EFC1D79D-2734-8EF5-EC78-2241E8203D1E}"/>
                </a:ext>
              </a:extLst>
            </p:cNvPr>
            <p:cNvSpPr txBox="1"/>
            <p:nvPr/>
          </p:nvSpPr>
          <p:spPr>
            <a:xfrm>
              <a:off x="6113835" y="4350043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MOVIE_COMPANIES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28" name="直线箭头连接符 127">
            <a:extLst>
              <a:ext uri="{FF2B5EF4-FFF2-40B4-BE49-F238E27FC236}">
                <a16:creationId xmlns:a16="http://schemas.microsoft.com/office/drawing/2014/main" id="{4C1218CC-EE56-B126-CA9C-EFD5288ABEE8}"/>
              </a:ext>
            </a:extLst>
          </p:cNvPr>
          <p:cNvCxnSpPr>
            <a:cxnSpLocks/>
            <a:endCxn id="122" idx="2"/>
          </p:cNvCxnSpPr>
          <p:nvPr/>
        </p:nvCxnSpPr>
        <p:spPr>
          <a:xfrm flipV="1">
            <a:off x="7476798" y="4903036"/>
            <a:ext cx="0" cy="371123"/>
          </a:xfrm>
          <a:prstGeom prst="straightConnector1">
            <a:avLst/>
          </a:prstGeom>
          <a:ln w="28575" cap="flat">
            <a:solidFill>
              <a:srgbClr val="8B649D"/>
            </a:solidFill>
            <a:miter lim="800000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6E13E261-F134-987A-E831-A8AF191A42F7}"/>
              </a:ext>
            </a:extLst>
          </p:cNvPr>
          <p:cNvGrpSpPr/>
          <p:nvPr/>
        </p:nvGrpSpPr>
        <p:grpSpPr>
          <a:xfrm>
            <a:off x="6808764" y="3124444"/>
            <a:ext cx="1331184" cy="788370"/>
            <a:chOff x="859809" y="4035103"/>
            <a:chExt cx="2975146" cy="788370"/>
          </a:xfrm>
        </p:grpSpPr>
        <p:sp>
          <p:nvSpPr>
            <p:cNvPr id="130" name="圆角矩形 129">
              <a:extLst>
                <a:ext uri="{FF2B5EF4-FFF2-40B4-BE49-F238E27FC236}">
                  <a16:creationId xmlns:a16="http://schemas.microsoft.com/office/drawing/2014/main" id="{54CC8FF0-DD1D-725C-C462-F63381CEA6DD}"/>
                </a:ext>
              </a:extLst>
            </p:cNvPr>
            <p:cNvSpPr/>
            <p:nvPr/>
          </p:nvSpPr>
          <p:spPr>
            <a:xfrm>
              <a:off x="859809" y="4035103"/>
              <a:ext cx="2975146" cy="788370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90DBC8A6-617F-CC19-72D8-B9F1B6916B4E}"/>
                </a:ext>
              </a:extLst>
            </p:cNvPr>
            <p:cNvSpPr txBox="1"/>
            <p:nvPr/>
          </p:nvSpPr>
          <p:spPr>
            <a:xfrm>
              <a:off x="1187121" y="4120413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32" name="直线箭头连接符 131">
            <a:extLst>
              <a:ext uri="{FF2B5EF4-FFF2-40B4-BE49-F238E27FC236}">
                <a16:creationId xmlns:a16="http://schemas.microsoft.com/office/drawing/2014/main" id="{4098DEBD-4604-E605-5579-B883E2250729}"/>
              </a:ext>
            </a:extLst>
          </p:cNvPr>
          <p:cNvCxnSpPr>
            <a:cxnSpLocks/>
            <a:stCxn id="134" idx="3"/>
            <a:endCxn id="105" idx="1"/>
          </p:cNvCxnSpPr>
          <p:nvPr/>
        </p:nvCxnSpPr>
        <p:spPr>
          <a:xfrm flipV="1">
            <a:off x="6353476" y="2424623"/>
            <a:ext cx="452457" cy="1150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059FFAF3-C5D4-AB41-04AB-C59F5482F9E6}"/>
              </a:ext>
            </a:extLst>
          </p:cNvPr>
          <p:cNvGrpSpPr/>
          <p:nvPr/>
        </p:nvGrpSpPr>
        <p:grpSpPr>
          <a:xfrm>
            <a:off x="3378330" y="2008514"/>
            <a:ext cx="2975146" cy="855225"/>
            <a:chOff x="6221518" y="4353647"/>
            <a:chExt cx="2975146" cy="855225"/>
          </a:xfrm>
        </p:grpSpPr>
        <p:sp>
          <p:nvSpPr>
            <p:cNvPr id="134" name="圆角矩形 133">
              <a:extLst>
                <a:ext uri="{FF2B5EF4-FFF2-40B4-BE49-F238E27FC236}">
                  <a16:creationId xmlns:a16="http://schemas.microsoft.com/office/drawing/2014/main" id="{C0EE5A31-7CD6-BCE6-DBCF-7DD15B7BD6FC}"/>
                </a:ext>
              </a:extLst>
            </p:cNvPr>
            <p:cNvSpPr/>
            <p:nvPr/>
          </p:nvSpPr>
          <p:spPr>
            <a:xfrm>
              <a:off x="6221518" y="4353647"/>
              <a:ext cx="2975146" cy="85522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463E4DBC-E87B-2AEF-432B-A9A1A34D2468}"/>
                </a:ext>
              </a:extLst>
            </p:cNvPr>
            <p:cNvSpPr txBox="1"/>
            <p:nvPr/>
          </p:nvSpPr>
          <p:spPr>
            <a:xfrm>
              <a:off x="6462797" y="4505733"/>
              <a:ext cx="2596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en-US" altLang="zh-CN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TITLE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36" name="直线箭头连接符 135">
            <a:extLst>
              <a:ext uri="{FF2B5EF4-FFF2-40B4-BE49-F238E27FC236}">
                <a16:creationId xmlns:a16="http://schemas.microsoft.com/office/drawing/2014/main" id="{2EA3EFC6-C33D-69DE-41CD-139613436321}"/>
              </a:ext>
            </a:extLst>
          </p:cNvPr>
          <p:cNvCxnSpPr>
            <a:cxnSpLocks/>
            <a:stCxn id="122" idx="0"/>
            <a:endCxn id="130" idx="2"/>
          </p:cNvCxnSpPr>
          <p:nvPr/>
        </p:nvCxnSpPr>
        <p:spPr>
          <a:xfrm flipH="1" flipV="1">
            <a:off x="7474356" y="3912814"/>
            <a:ext cx="2442" cy="25766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4" name="直线箭头连接符 153">
            <a:extLst>
              <a:ext uri="{FF2B5EF4-FFF2-40B4-BE49-F238E27FC236}">
                <a16:creationId xmlns:a16="http://schemas.microsoft.com/office/drawing/2014/main" id="{78681C00-941A-3AAB-CA83-B71BE1C1B20C}"/>
              </a:ext>
            </a:extLst>
          </p:cNvPr>
          <p:cNvCxnSpPr>
            <a:cxnSpLocks/>
            <a:stCxn id="91" idx="0"/>
          </p:cNvCxnSpPr>
          <p:nvPr/>
        </p:nvCxnSpPr>
        <p:spPr>
          <a:xfrm flipV="1">
            <a:off x="1217841" y="1232592"/>
            <a:ext cx="8141" cy="523220"/>
          </a:xfrm>
          <a:prstGeom prst="straightConnector1">
            <a:avLst/>
          </a:prstGeom>
          <a:ln w="28575">
            <a:solidFill>
              <a:srgbClr val="8B649D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7" name="直线箭头连接符 156">
            <a:extLst>
              <a:ext uri="{FF2B5EF4-FFF2-40B4-BE49-F238E27FC236}">
                <a16:creationId xmlns:a16="http://schemas.microsoft.com/office/drawing/2014/main" id="{04FD5E91-353A-0C33-63C1-35B0C1A32BD8}"/>
              </a:ext>
            </a:extLst>
          </p:cNvPr>
          <p:cNvCxnSpPr>
            <a:cxnSpLocks/>
          </p:cNvCxnSpPr>
          <p:nvPr/>
        </p:nvCxnSpPr>
        <p:spPr>
          <a:xfrm>
            <a:off x="1223661" y="1256656"/>
            <a:ext cx="1807940" cy="0"/>
          </a:xfrm>
          <a:prstGeom prst="straightConnector1">
            <a:avLst/>
          </a:prstGeom>
          <a:ln w="28575">
            <a:solidFill>
              <a:srgbClr val="8B649D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0" name="直线箭头连接符 159">
            <a:extLst>
              <a:ext uri="{FF2B5EF4-FFF2-40B4-BE49-F238E27FC236}">
                <a16:creationId xmlns:a16="http://schemas.microsoft.com/office/drawing/2014/main" id="{EAA460DE-EA11-6D8D-DFA5-B3A589BE1483}"/>
              </a:ext>
            </a:extLst>
          </p:cNvPr>
          <p:cNvCxnSpPr>
            <a:cxnSpLocks/>
          </p:cNvCxnSpPr>
          <p:nvPr/>
        </p:nvCxnSpPr>
        <p:spPr>
          <a:xfrm flipV="1">
            <a:off x="3023460" y="1250702"/>
            <a:ext cx="0" cy="4025554"/>
          </a:xfrm>
          <a:prstGeom prst="straightConnector1">
            <a:avLst/>
          </a:prstGeom>
          <a:ln w="28575">
            <a:solidFill>
              <a:srgbClr val="8B649D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3" name="直线箭头连接符 162">
            <a:extLst>
              <a:ext uri="{FF2B5EF4-FFF2-40B4-BE49-F238E27FC236}">
                <a16:creationId xmlns:a16="http://schemas.microsoft.com/office/drawing/2014/main" id="{EB93EE94-48A4-4D72-68B4-64191E01FCE6}"/>
              </a:ext>
            </a:extLst>
          </p:cNvPr>
          <p:cNvCxnSpPr>
            <a:cxnSpLocks/>
          </p:cNvCxnSpPr>
          <p:nvPr/>
        </p:nvCxnSpPr>
        <p:spPr>
          <a:xfrm>
            <a:off x="3022124" y="5276256"/>
            <a:ext cx="4472251" cy="0"/>
          </a:xfrm>
          <a:prstGeom prst="straightConnector1">
            <a:avLst/>
          </a:prstGeom>
          <a:ln w="28575">
            <a:solidFill>
              <a:srgbClr val="8B649D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361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6354450E-E6DA-4942-9A3F-1A677263A85C}"/>
              </a:ext>
            </a:extLst>
          </p:cNvPr>
          <p:cNvGrpSpPr/>
          <p:nvPr/>
        </p:nvGrpSpPr>
        <p:grpSpPr>
          <a:xfrm>
            <a:off x="7514923" y="3772236"/>
            <a:ext cx="2975146" cy="1028305"/>
            <a:chOff x="859809" y="3795168"/>
            <a:chExt cx="2975146" cy="1028305"/>
          </a:xfrm>
        </p:grpSpPr>
        <p:sp>
          <p:nvSpPr>
            <p:cNvPr id="19" name="圆角矩形 18">
              <a:extLst>
                <a:ext uri="{FF2B5EF4-FFF2-40B4-BE49-F238E27FC236}">
                  <a16:creationId xmlns:a16="http://schemas.microsoft.com/office/drawing/2014/main" id="{AC357B37-BF54-37E2-C5C4-1F3FFE985A09}"/>
                </a:ext>
              </a:extLst>
            </p:cNvPr>
            <p:cNvSpPr/>
            <p:nvPr/>
          </p:nvSpPr>
          <p:spPr>
            <a:xfrm>
              <a:off x="859809" y="3795168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8507CE8-C5F9-CCA6-F1BD-F9677274B281}"/>
                </a:ext>
              </a:extLst>
            </p:cNvPr>
            <p:cNvSpPr txBox="1"/>
            <p:nvPr/>
          </p:nvSpPr>
          <p:spPr>
            <a:xfrm>
              <a:off x="1187121" y="4078209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E631E204-5BEA-ECF4-F82E-79363C84C2DB}"/>
              </a:ext>
            </a:extLst>
          </p:cNvPr>
          <p:cNvCxnSpPr>
            <a:cxnSpLocks/>
            <a:stCxn id="31" idx="3"/>
            <a:endCxn id="19" idx="1"/>
          </p:cNvCxnSpPr>
          <p:nvPr/>
        </p:nvCxnSpPr>
        <p:spPr>
          <a:xfrm flipV="1">
            <a:off x="7156081" y="4286389"/>
            <a:ext cx="358842" cy="8446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85C126F-9509-70CF-AFE8-7ADC76505082}"/>
              </a:ext>
            </a:extLst>
          </p:cNvPr>
          <p:cNvGrpSpPr/>
          <p:nvPr/>
        </p:nvGrpSpPr>
        <p:grpSpPr>
          <a:xfrm>
            <a:off x="7409237" y="4970888"/>
            <a:ext cx="3182162" cy="1249234"/>
            <a:chOff x="6118010" y="4070106"/>
            <a:chExt cx="3182162" cy="1249234"/>
          </a:xfrm>
        </p:grpSpPr>
        <p:sp>
          <p:nvSpPr>
            <p:cNvPr id="27" name="圆角矩形 26">
              <a:extLst>
                <a:ext uri="{FF2B5EF4-FFF2-40B4-BE49-F238E27FC236}">
                  <a16:creationId xmlns:a16="http://schemas.microsoft.com/office/drawing/2014/main" id="{F36DBDEB-58E9-53B2-6F51-53C79BE6C9E0}"/>
                </a:ext>
              </a:extLst>
            </p:cNvPr>
            <p:cNvSpPr/>
            <p:nvPr/>
          </p:nvSpPr>
          <p:spPr>
            <a:xfrm>
              <a:off x="6221518" y="4180567"/>
              <a:ext cx="2975146" cy="1138773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DE8C043C-C900-B743-6817-57F63F65249F}"/>
                </a:ext>
              </a:extLst>
            </p:cNvPr>
            <p:cNvSpPr txBox="1"/>
            <p:nvPr/>
          </p:nvSpPr>
          <p:spPr>
            <a:xfrm>
              <a:off x="6118010" y="4070106"/>
              <a:ext cx="3182162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KEYWORD</a:t>
              </a:r>
            </a:p>
            <a:p>
              <a:pPr algn="ctr"/>
              <a:r>
                <a:rPr kumimoji="1" lang="en" altLang="zh-CN" sz="1600" i="1" u="sng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keyword = 'character-name-in-title’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1EEFB9C9-BB26-90E4-6663-0B72691F7CA4}"/>
              </a:ext>
            </a:extLst>
          </p:cNvPr>
          <p:cNvGrpSpPr/>
          <p:nvPr/>
        </p:nvGrpSpPr>
        <p:grpSpPr>
          <a:xfrm>
            <a:off x="4077427" y="3780682"/>
            <a:ext cx="3182162" cy="1028305"/>
            <a:chOff x="6118010" y="4180567"/>
            <a:chExt cx="3182162" cy="1028305"/>
          </a:xfrm>
        </p:grpSpPr>
        <p:sp>
          <p:nvSpPr>
            <p:cNvPr id="31" name="圆角矩形 30">
              <a:extLst>
                <a:ext uri="{FF2B5EF4-FFF2-40B4-BE49-F238E27FC236}">
                  <a16:creationId xmlns:a16="http://schemas.microsoft.com/office/drawing/2014/main" id="{7E79EDC9-5E81-4B54-B85F-48675AF12D60}"/>
                </a:ext>
              </a:extLst>
            </p:cNvPr>
            <p:cNvSpPr/>
            <p:nvPr/>
          </p:nvSpPr>
          <p:spPr>
            <a:xfrm>
              <a:off x="6221518" y="4180567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8E1F3894-646C-E8D2-E872-315081CDA533}"/>
                </a:ext>
              </a:extLst>
            </p:cNvPr>
            <p:cNvSpPr txBox="1"/>
            <p:nvPr/>
          </p:nvSpPr>
          <p:spPr>
            <a:xfrm>
              <a:off x="6118010" y="4270496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MOVIE_KEYWORD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29DA42A0-F158-6FDD-CFD0-3EBA35C21119}"/>
              </a:ext>
            </a:extLst>
          </p:cNvPr>
          <p:cNvGrpSpPr/>
          <p:nvPr/>
        </p:nvGrpSpPr>
        <p:grpSpPr>
          <a:xfrm>
            <a:off x="10718353" y="-1587316"/>
            <a:ext cx="3330820" cy="1302844"/>
            <a:chOff x="6106508" y="4180568"/>
            <a:chExt cx="3330820" cy="1302844"/>
          </a:xfrm>
        </p:grpSpPr>
        <p:sp>
          <p:nvSpPr>
            <p:cNvPr id="40" name="圆角矩形 39">
              <a:extLst>
                <a:ext uri="{FF2B5EF4-FFF2-40B4-BE49-F238E27FC236}">
                  <a16:creationId xmlns:a16="http://schemas.microsoft.com/office/drawing/2014/main" id="{4AE73B48-D8C9-1642-FAFC-8E37D7B5DA93}"/>
                </a:ext>
              </a:extLst>
            </p:cNvPr>
            <p:cNvSpPr/>
            <p:nvPr/>
          </p:nvSpPr>
          <p:spPr>
            <a:xfrm>
              <a:off x="6221518" y="4180568"/>
              <a:ext cx="2975146" cy="1302844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05F7C4ED-91D3-27C5-FA35-11788FA21CD8}"/>
                </a:ext>
              </a:extLst>
            </p:cNvPr>
            <p:cNvSpPr txBox="1"/>
            <p:nvPr/>
          </p:nvSpPr>
          <p:spPr>
            <a:xfrm>
              <a:off x="6106508" y="4192265"/>
              <a:ext cx="3330820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COMPANY_NAME</a:t>
              </a:r>
            </a:p>
            <a:p>
              <a:pPr algn="ctr"/>
              <a:r>
                <a:rPr kumimoji="1" lang="en" altLang="zh-CN" sz="1600" i="1" u="sng" dirty="0" err="1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country_code</a:t>
              </a:r>
              <a:r>
                <a:rPr kumimoji="1" lang="en" altLang="zh-CN" sz="1600" i="1" u="sng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 = '[us]’</a:t>
              </a:r>
              <a:endParaRPr kumimoji="1" lang="zh-CN" altLang="en-US" sz="1600" i="1" u="sng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D184CFD5-2511-12DC-020E-E84868D85AC3}"/>
              </a:ext>
            </a:extLst>
          </p:cNvPr>
          <p:cNvCxnSpPr>
            <a:cxnSpLocks/>
            <a:stCxn id="40" idx="1"/>
            <a:endCxn id="43" idx="3"/>
          </p:cNvCxnSpPr>
          <p:nvPr/>
        </p:nvCxnSpPr>
        <p:spPr>
          <a:xfrm flipH="1" flipV="1">
            <a:off x="10495444" y="-947374"/>
            <a:ext cx="337919" cy="11480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9B175CA8-DF5E-0D50-4E32-4538A8AABF59}"/>
              </a:ext>
            </a:extLst>
          </p:cNvPr>
          <p:cNvCxnSpPr>
            <a:cxnSpLocks/>
            <a:stCxn id="27" idx="0"/>
            <a:endCxn id="19" idx="2"/>
          </p:cNvCxnSpPr>
          <p:nvPr/>
        </p:nvCxnSpPr>
        <p:spPr>
          <a:xfrm flipV="1">
            <a:off x="9000318" y="4800541"/>
            <a:ext cx="2178" cy="28080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F3A67C09-4ED8-9095-7651-34F53BC5E2CB}"/>
              </a:ext>
            </a:extLst>
          </p:cNvPr>
          <p:cNvCxnSpPr>
            <a:cxnSpLocks/>
            <a:stCxn id="19" idx="0"/>
            <a:endCxn id="5" idx="2"/>
          </p:cNvCxnSpPr>
          <p:nvPr/>
        </p:nvCxnSpPr>
        <p:spPr>
          <a:xfrm flipV="1">
            <a:off x="9002496" y="3531694"/>
            <a:ext cx="0" cy="24054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69FEDA8E-D52D-AE38-EB27-27069878F201}"/>
              </a:ext>
            </a:extLst>
          </p:cNvPr>
          <p:cNvGrpSpPr/>
          <p:nvPr/>
        </p:nvGrpSpPr>
        <p:grpSpPr>
          <a:xfrm>
            <a:off x="1518377" y="1439040"/>
            <a:ext cx="2440817" cy="580274"/>
            <a:chOff x="6890770" y="4414116"/>
            <a:chExt cx="2440817" cy="580274"/>
          </a:xfrm>
        </p:grpSpPr>
        <p:sp>
          <p:nvSpPr>
            <p:cNvPr id="62" name="圆角矩形 61">
              <a:extLst>
                <a:ext uri="{FF2B5EF4-FFF2-40B4-BE49-F238E27FC236}">
                  <a16:creationId xmlns:a16="http://schemas.microsoft.com/office/drawing/2014/main" id="{78EF5320-DC46-46D6-BFB2-3F078ED28136}"/>
                </a:ext>
              </a:extLst>
            </p:cNvPr>
            <p:cNvSpPr/>
            <p:nvPr/>
          </p:nvSpPr>
          <p:spPr>
            <a:xfrm>
              <a:off x="7076502" y="4414116"/>
              <a:ext cx="2120162" cy="580274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F91D340B-A3C1-D7F8-E9B1-2A086AB77D1C}"/>
                </a:ext>
              </a:extLst>
            </p:cNvPr>
            <p:cNvSpPr txBox="1"/>
            <p:nvPr/>
          </p:nvSpPr>
          <p:spPr>
            <a:xfrm>
              <a:off x="6890770" y="4414116"/>
              <a:ext cx="24408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NAME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D06C053B-4BD9-3DEB-E7D3-D041964BC3B0}"/>
              </a:ext>
            </a:extLst>
          </p:cNvPr>
          <p:cNvGrpSpPr/>
          <p:nvPr/>
        </p:nvGrpSpPr>
        <p:grpSpPr>
          <a:xfrm>
            <a:off x="4180935" y="1215943"/>
            <a:ext cx="2975146" cy="1028305"/>
            <a:chOff x="6221518" y="4180567"/>
            <a:chExt cx="2975146" cy="1028305"/>
          </a:xfrm>
        </p:grpSpPr>
        <p:sp>
          <p:nvSpPr>
            <p:cNvPr id="66" name="圆角矩形 65">
              <a:extLst>
                <a:ext uri="{FF2B5EF4-FFF2-40B4-BE49-F238E27FC236}">
                  <a16:creationId xmlns:a16="http://schemas.microsoft.com/office/drawing/2014/main" id="{49D1940B-057E-0540-3D05-717DC2AB5C3E}"/>
                </a:ext>
              </a:extLst>
            </p:cNvPr>
            <p:cNvSpPr/>
            <p:nvPr/>
          </p:nvSpPr>
          <p:spPr>
            <a:xfrm>
              <a:off x="6221518" y="4180567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12291D9D-3A78-8B56-E155-49DEDFDA73D4}"/>
                </a:ext>
              </a:extLst>
            </p:cNvPr>
            <p:cNvSpPr txBox="1"/>
            <p:nvPr/>
          </p:nvSpPr>
          <p:spPr>
            <a:xfrm>
              <a:off x="6455506" y="4196513"/>
              <a:ext cx="2471311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Selection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" altLang="zh-CN" sz="1600" i="1" u="sng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name STARTS WITH ‘B’</a:t>
              </a:r>
            </a:p>
          </p:txBody>
        </p:sp>
      </p:grpSp>
      <p:cxnSp>
        <p:nvCxnSpPr>
          <p:cNvPr id="76" name="直线箭头连接符 75">
            <a:extLst>
              <a:ext uri="{FF2B5EF4-FFF2-40B4-BE49-F238E27FC236}">
                <a16:creationId xmlns:a16="http://schemas.microsoft.com/office/drawing/2014/main" id="{A7543FC5-8AB9-7B77-9AB0-6D494235FF8C}"/>
              </a:ext>
            </a:extLst>
          </p:cNvPr>
          <p:cNvCxnSpPr>
            <a:cxnSpLocks/>
            <a:stCxn id="62" idx="3"/>
            <a:endCxn id="66" idx="1"/>
          </p:cNvCxnSpPr>
          <p:nvPr/>
        </p:nvCxnSpPr>
        <p:spPr>
          <a:xfrm>
            <a:off x="3824271" y="1729177"/>
            <a:ext cx="356664" cy="919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直线箭头连接符 83">
            <a:extLst>
              <a:ext uri="{FF2B5EF4-FFF2-40B4-BE49-F238E27FC236}">
                <a16:creationId xmlns:a16="http://schemas.microsoft.com/office/drawing/2014/main" id="{A9009225-4D62-7342-CB0F-F5E84C4D0DCA}"/>
              </a:ext>
            </a:extLst>
          </p:cNvPr>
          <p:cNvCxnSpPr>
            <a:cxnSpLocks/>
            <a:stCxn id="66" idx="3"/>
            <a:endCxn id="82" idx="1"/>
          </p:cNvCxnSpPr>
          <p:nvPr/>
        </p:nvCxnSpPr>
        <p:spPr>
          <a:xfrm flipV="1">
            <a:off x="7156081" y="1730095"/>
            <a:ext cx="356664" cy="1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E66561C3-1641-704C-C5B3-EBB989099E44}"/>
              </a:ext>
            </a:extLst>
          </p:cNvPr>
          <p:cNvCxnSpPr>
            <a:cxnSpLocks/>
            <a:stCxn id="47" idx="0"/>
            <a:endCxn id="43" idx="2"/>
          </p:cNvCxnSpPr>
          <p:nvPr/>
        </p:nvCxnSpPr>
        <p:spPr>
          <a:xfrm flipV="1">
            <a:off x="9002496" y="-433222"/>
            <a:ext cx="5375" cy="28194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6" name="圆角矩形 95">
            <a:extLst>
              <a:ext uri="{FF2B5EF4-FFF2-40B4-BE49-F238E27FC236}">
                <a16:creationId xmlns:a16="http://schemas.microsoft.com/office/drawing/2014/main" id="{8F7366EB-8B98-D946-78AB-E6EEB4E1DD1E}"/>
              </a:ext>
            </a:extLst>
          </p:cNvPr>
          <p:cNvSpPr/>
          <p:nvPr/>
        </p:nvSpPr>
        <p:spPr>
          <a:xfrm>
            <a:off x="7013659" y="-3990754"/>
            <a:ext cx="3972911" cy="1018006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F0F4915A-C0AC-FFB3-9BD3-2F8EE1957398}"/>
              </a:ext>
            </a:extLst>
          </p:cNvPr>
          <p:cNvSpPr txBox="1"/>
          <p:nvPr/>
        </p:nvSpPr>
        <p:spPr>
          <a:xfrm>
            <a:off x="6741295" y="-3997466"/>
            <a:ext cx="45137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</a:p>
          <a:p>
            <a:pPr algn="ctr"/>
            <a:r>
              <a:rPr kumimoji="1" lang="en" altLang="zh-CN" sz="1600" i="1" u="sng" dirty="0" err="1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member_in_charnamed_american_movie</a:t>
            </a:r>
            <a:r>
              <a:rPr kumimoji="1" lang="en" altLang="zh-CN" sz="1600" i="1" u="sng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,</a:t>
            </a:r>
          </a:p>
          <a:p>
            <a:pPr algn="ctr"/>
            <a:r>
              <a:rPr kumimoji="1" lang="en" altLang="zh-CN" sz="1600" i="1" u="sng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a1</a:t>
            </a:r>
            <a:r>
              <a:rPr kumimoji="1" lang="zh-CN" altLang="en-US" sz="1600" i="1" u="sng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endParaRPr kumimoji="1" lang="en-US" altLang="zh-CN" sz="1600" i="1" u="sng" dirty="0">
              <a:latin typeface="Calibri" panose="020F0502020204030204" pitchFamily="34" charset="0"/>
              <a:ea typeface="Menlo" panose="020B0609030804020204" pitchFamily="49" charset="0"/>
              <a:cs typeface="Calibri" panose="020F0502020204030204" pitchFamily="34" charset="0"/>
            </a:endParaRPr>
          </a:p>
        </p:txBody>
      </p: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C799F94A-B5EF-AF71-6C6D-A1F8A26161D3}"/>
              </a:ext>
            </a:extLst>
          </p:cNvPr>
          <p:cNvCxnSpPr>
            <a:cxnSpLocks/>
            <a:stCxn id="82" idx="0"/>
            <a:endCxn id="47" idx="2"/>
          </p:cNvCxnSpPr>
          <p:nvPr/>
        </p:nvCxnSpPr>
        <p:spPr>
          <a:xfrm flipV="1">
            <a:off x="9000318" y="877025"/>
            <a:ext cx="2178" cy="338917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106E1601-4621-5736-4540-24B3D824B396}"/>
              </a:ext>
            </a:extLst>
          </p:cNvPr>
          <p:cNvGrpSpPr/>
          <p:nvPr/>
        </p:nvGrpSpPr>
        <p:grpSpPr>
          <a:xfrm>
            <a:off x="7520298" y="-1461527"/>
            <a:ext cx="2975146" cy="1028305"/>
            <a:chOff x="-855451" y="6881565"/>
            <a:chExt cx="2975146" cy="1028305"/>
          </a:xfrm>
        </p:grpSpPr>
        <p:sp>
          <p:nvSpPr>
            <p:cNvPr id="43" name="圆角矩形 42">
              <a:extLst>
                <a:ext uri="{FF2B5EF4-FFF2-40B4-BE49-F238E27FC236}">
                  <a16:creationId xmlns:a16="http://schemas.microsoft.com/office/drawing/2014/main" id="{E9AF77FE-0118-816D-2B32-22A37C1AC897}"/>
                </a:ext>
              </a:extLst>
            </p:cNvPr>
            <p:cNvSpPr/>
            <p:nvPr/>
          </p:nvSpPr>
          <p:spPr>
            <a:xfrm>
              <a:off x="-855451" y="6881565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7B4DD947-1173-1F6D-0D62-EC76E3EC806C}"/>
                </a:ext>
              </a:extLst>
            </p:cNvPr>
            <p:cNvSpPr txBox="1"/>
            <p:nvPr/>
          </p:nvSpPr>
          <p:spPr>
            <a:xfrm>
              <a:off x="-497796" y="7098696"/>
              <a:ext cx="22487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D2BBD7F-BA85-53E1-C18D-608AE59183EA}"/>
              </a:ext>
            </a:extLst>
          </p:cNvPr>
          <p:cNvGrpSpPr/>
          <p:nvPr/>
        </p:nvGrpSpPr>
        <p:grpSpPr>
          <a:xfrm>
            <a:off x="7512745" y="1215942"/>
            <a:ext cx="2975146" cy="1028305"/>
            <a:chOff x="7519098" y="-2542045"/>
            <a:chExt cx="2975146" cy="1028305"/>
          </a:xfrm>
        </p:grpSpPr>
        <p:sp>
          <p:nvSpPr>
            <p:cNvPr id="82" name="圆角矩形 81">
              <a:extLst>
                <a:ext uri="{FF2B5EF4-FFF2-40B4-BE49-F238E27FC236}">
                  <a16:creationId xmlns:a16="http://schemas.microsoft.com/office/drawing/2014/main" id="{6102D9FE-0ADC-637B-51D4-2F22473B7BC8}"/>
                </a:ext>
              </a:extLst>
            </p:cNvPr>
            <p:cNvSpPr/>
            <p:nvPr/>
          </p:nvSpPr>
          <p:spPr>
            <a:xfrm>
              <a:off x="7519098" y="-2542045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F935FAE2-EA35-64D5-B745-9287EC966F14}"/>
                </a:ext>
              </a:extLst>
            </p:cNvPr>
            <p:cNvSpPr txBox="1"/>
            <p:nvPr/>
          </p:nvSpPr>
          <p:spPr>
            <a:xfrm>
              <a:off x="7913295" y="-2261893"/>
              <a:ext cx="22487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83DE5D0E-3E9F-12E2-F2AB-C1CFC1525306}"/>
              </a:ext>
            </a:extLst>
          </p:cNvPr>
          <p:cNvGrpSpPr/>
          <p:nvPr/>
        </p:nvGrpSpPr>
        <p:grpSpPr>
          <a:xfrm>
            <a:off x="7514923" y="2503389"/>
            <a:ext cx="2975146" cy="1028305"/>
            <a:chOff x="859809" y="3795168"/>
            <a:chExt cx="2975146" cy="1028305"/>
          </a:xfrm>
        </p:grpSpPr>
        <p:sp>
          <p:nvSpPr>
            <p:cNvPr id="5" name="圆角矩形 4">
              <a:extLst>
                <a:ext uri="{FF2B5EF4-FFF2-40B4-BE49-F238E27FC236}">
                  <a16:creationId xmlns:a16="http://schemas.microsoft.com/office/drawing/2014/main" id="{ABE82AEB-592A-0668-9EB0-3533CC4B5BC1}"/>
                </a:ext>
              </a:extLst>
            </p:cNvPr>
            <p:cNvSpPr/>
            <p:nvPr/>
          </p:nvSpPr>
          <p:spPr>
            <a:xfrm>
              <a:off x="859809" y="3795168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72BF73F-7EDE-F627-0380-EAF91C95ECB2}"/>
                </a:ext>
              </a:extLst>
            </p:cNvPr>
            <p:cNvSpPr txBox="1"/>
            <p:nvPr/>
          </p:nvSpPr>
          <p:spPr>
            <a:xfrm>
              <a:off x="1187121" y="4078209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571D8388-2E73-D090-14D6-1417225CFAB1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>
            <a:off x="7156081" y="3015478"/>
            <a:ext cx="358842" cy="206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:a16="http://schemas.microsoft.com/office/drawing/2014/main" id="{D8E3ACE1-25FC-7504-3BCC-1C9EBCA23CBB}"/>
              </a:ext>
            </a:extLst>
          </p:cNvPr>
          <p:cNvGrpSpPr/>
          <p:nvPr/>
        </p:nvGrpSpPr>
        <p:grpSpPr>
          <a:xfrm>
            <a:off x="4077427" y="2501325"/>
            <a:ext cx="3182162" cy="1028305"/>
            <a:chOff x="6118010" y="4180567"/>
            <a:chExt cx="3182162" cy="1028305"/>
          </a:xfrm>
        </p:grpSpPr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614B3042-207B-9E3D-9F8F-822580656B7D}"/>
                </a:ext>
              </a:extLst>
            </p:cNvPr>
            <p:cNvSpPr/>
            <p:nvPr/>
          </p:nvSpPr>
          <p:spPr>
            <a:xfrm>
              <a:off x="6221518" y="4180567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E830C311-8133-3662-240C-41D38C86EF56}"/>
                </a:ext>
              </a:extLst>
            </p:cNvPr>
            <p:cNvSpPr txBox="1"/>
            <p:nvPr/>
          </p:nvSpPr>
          <p:spPr>
            <a:xfrm>
              <a:off x="6118010" y="4270496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CAST_INFO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94061CAD-C359-F690-4E8D-D87D47A5826F}"/>
              </a:ext>
            </a:extLst>
          </p:cNvPr>
          <p:cNvCxnSpPr>
            <a:cxnSpLocks/>
            <a:stCxn id="5" idx="0"/>
            <a:endCxn id="82" idx="2"/>
          </p:cNvCxnSpPr>
          <p:nvPr/>
        </p:nvCxnSpPr>
        <p:spPr>
          <a:xfrm flipH="1" flipV="1">
            <a:off x="9000318" y="2244247"/>
            <a:ext cx="2178" cy="25914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2E0076B-B3EB-686F-C6B4-3EF7E2DC4DC4}"/>
              </a:ext>
            </a:extLst>
          </p:cNvPr>
          <p:cNvGrpSpPr/>
          <p:nvPr/>
        </p:nvGrpSpPr>
        <p:grpSpPr>
          <a:xfrm>
            <a:off x="7520298" y="-2734742"/>
            <a:ext cx="2975146" cy="1028305"/>
            <a:chOff x="859809" y="3795168"/>
            <a:chExt cx="2975146" cy="1028305"/>
          </a:xfrm>
        </p:grpSpPr>
        <p:sp>
          <p:nvSpPr>
            <p:cNvPr id="22" name="圆角矩形 21">
              <a:extLst>
                <a:ext uri="{FF2B5EF4-FFF2-40B4-BE49-F238E27FC236}">
                  <a16:creationId xmlns:a16="http://schemas.microsoft.com/office/drawing/2014/main" id="{4F94E768-AA52-87CD-3B5F-0D7CA57B27AA}"/>
                </a:ext>
              </a:extLst>
            </p:cNvPr>
            <p:cNvSpPr/>
            <p:nvPr/>
          </p:nvSpPr>
          <p:spPr>
            <a:xfrm>
              <a:off x="859809" y="3795168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27D8284-1F99-6034-A5AD-BB91FA77D278}"/>
                </a:ext>
              </a:extLst>
            </p:cNvPr>
            <p:cNvSpPr txBox="1"/>
            <p:nvPr/>
          </p:nvSpPr>
          <p:spPr>
            <a:xfrm>
              <a:off x="1187121" y="4078209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2C541A22-1FDA-5419-63BA-8C8EA8FAAE2F}"/>
              </a:ext>
            </a:extLst>
          </p:cNvPr>
          <p:cNvCxnSpPr>
            <a:cxnSpLocks/>
            <a:stCxn id="34" idx="3"/>
            <a:endCxn id="22" idx="1"/>
          </p:cNvCxnSpPr>
          <p:nvPr/>
        </p:nvCxnSpPr>
        <p:spPr>
          <a:xfrm>
            <a:off x="7138010" y="-2222653"/>
            <a:ext cx="382288" cy="206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10A5A1D5-CFAC-3E8A-835D-E35185694496}"/>
              </a:ext>
            </a:extLst>
          </p:cNvPr>
          <p:cNvGrpSpPr/>
          <p:nvPr/>
        </p:nvGrpSpPr>
        <p:grpSpPr>
          <a:xfrm>
            <a:off x="4059356" y="-2736806"/>
            <a:ext cx="3182162" cy="1028305"/>
            <a:chOff x="6118010" y="4180567"/>
            <a:chExt cx="3182162" cy="1028305"/>
          </a:xfrm>
        </p:grpSpPr>
        <p:sp>
          <p:nvSpPr>
            <p:cNvPr id="34" name="圆角矩形 33">
              <a:extLst>
                <a:ext uri="{FF2B5EF4-FFF2-40B4-BE49-F238E27FC236}">
                  <a16:creationId xmlns:a16="http://schemas.microsoft.com/office/drawing/2014/main" id="{8C22A571-198A-A63F-C562-B24E39E891B2}"/>
                </a:ext>
              </a:extLst>
            </p:cNvPr>
            <p:cNvSpPr/>
            <p:nvPr/>
          </p:nvSpPr>
          <p:spPr>
            <a:xfrm>
              <a:off x="6221518" y="4180567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C2DCC4A6-5419-5A59-5BF5-8F142BB1DFD4}"/>
                </a:ext>
              </a:extLst>
            </p:cNvPr>
            <p:cNvSpPr txBox="1"/>
            <p:nvPr/>
          </p:nvSpPr>
          <p:spPr>
            <a:xfrm>
              <a:off x="6118010" y="4270496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TITLE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44107BC1-11CD-8A92-BA7B-B77FA254CB53}"/>
              </a:ext>
            </a:extLst>
          </p:cNvPr>
          <p:cNvCxnSpPr>
            <a:cxnSpLocks/>
            <a:stCxn id="43" idx="0"/>
            <a:endCxn id="22" idx="2"/>
          </p:cNvCxnSpPr>
          <p:nvPr/>
        </p:nvCxnSpPr>
        <p:spPr>
          <a:xfrm flipV="1">
            <a:off x="9007871" y="-1706437"/>
            <a:ext cx="0" cy="244910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989B086F-4763-74BA-39AE-0F1FC6AF26C6}"/>
              </a:ext>
            </a:extLst>
          </p:cNvPr>
          <p:cNvGrpSpPr/>
          <p:nvPr/>
        </p:nvGrpSpPr>
        <p:grpSpPr>
          <a:xfrm>
            <a:off x="7514923" y="-151280"/>
            <a:ext cx="2975146" cy="1028305"/>
            <a:chOff x="859809" y="3795168"/>
            <a:chExt cx="2975146" cy="1028305"/>
          </a:xfrm>
        </p:grpSpPr>
        <p:sp>
          <p:nvSpPr>
            <p:cNvPr id="47" name="圆角矩形 46">
              <a:extLst>
                <a:ext uri="{FF2B5EF4-FFF2-40B4-BE49-F238E27FC236}">
                  <a16:creationId xmlns:a16="http://schemas.microsoft.com/office/drawing/2014/main" id="{6FF94952-7650-7B90-DBA1-57BC6D90A295}"/>
                </a:ext>
              </a:extLst>
            </p:cNvPr>
            <p:cNvSpPr/>
            <p:nvPr/>
          </p:nvSpPr>
          <p:spPr>
            <a:xfrm>
              <a:off x="859809" y="3795168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3926B22B-8241-5C8F-5982-10A6F955380B}"/>
                </a:ext>
              </a:extLst>
            </p:cNvPr>
            <p:cNvSpPr txBox="1"/>
            <p:nvPr/>
          </p:nvSpPr>
          <p:spPr>
            <a:xfrm>
              <a:off x="1187121" y="4078209"/>
              <a:ext cx="24325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JOIN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93BCBD8F-384A-5B2E-860F-65C1ACFAB25E}"/>
              </a:ext>
            </a:extLst>
          </p:cNvPr>
          <p:cNvCxnSpPr>
            <a:cxnSpLocks/>
            <a:stCxn id="51" idx="3"/>
            <a:endCxn id="47" idx="1"/>
          </p:cNvCxnSpPr>
          <p:nvPr/>
        </p:nvCxnSpPr>
        <p:spPr>
          <a:xfrm>
            <a:off x="7156081" y="360809"/>
            <a:ext cx="358842" cy="206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F3684F33-E671-8C74-3E5C-D961D64DDBD0}"/>
              </a:ext>
            </a:extLst>
          </p:cNvPr>
          <p:cNvGrpSpPr/>
          <p:nvPr/>
        </p:nvGrpSpPr>
        <p:grpSpPr>
          <a:xfrm>
            <a:off x="4151583" y="-153344"/>
            <a:ext cx="3004498" cy="1028305"/>
            <a:chOff x="6192166" y="4180567"/>
            <a:chExt cx="3004498" cy="1028305"/>
          </a:xfrm>
        </p:grpSpPr>
        <p:sp>
          <p:nvSpPr>
            <p:cNvPr id="51" name="圆角矩形 50">
              <a:extLst>
                <a:ext uri="{FF2B5EF4-FFF2-40B4-BE49-F238E27FC236}">
                  <a16:creationId xmlns:a16="http://schemas.microsoft.com/office/drawing/2014/main" id="{0A364913-4415-E615-3157-C900449F1AF3}"/>
                </a:ext>
              </a:extLst>
            </p:cNvPr>
            <p:cNvSpPr/>
            <p:nvPr/>
          </p:nvSpPr>
          <p:spPr>
            <a:xfrm>
              <a:off x="6221518" y="4180567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CF7A0F69-99AD-E431-F649-CA4EEBF0385A}"/>
                </a:ext>
              </a:extLst>
            </p:cNvPr>
            <p:cNvSpPr txBox="1"/>
            <p:nvPr/>
          </p:nvSpPr>
          <p:spPr>
            <a:xfrm>
              <a:off x="6192166" y="4270496"/>
              <a:ext cx="2975146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MOVIE_COMPANIES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55" name="直线箭头连接符 54">
            <a:extLst>
              <a:ext uri="{FF2B5EF4-FFF2-40B4-BE49-F238E27FC236}">
                <a16:creationId xmlns:a16="http://schemas.microsoft.com/office/drawing/2014/main" id="{88C41CBF-EEC3-2C6C-BDB2-8A88C1FE2D42}"/>
              </a:ext>
            </a:extLst>
          </p:cNvPr>
          <p:cNvCxnSpPr>
            <a:cxnSpLocks/>
            <a:stCxn id="22" idx="0"/>
            <a:endCxn id="97" idx="2"/>
          </p:cNvCxnSpPr>
          <p:nvPr/>
        </p:nvCxnSpPr>
        <p:spPr>
          <a:xfrm flipH="1" flipV="1">
            <a:off x="8998168" y="-2981803"/>
            <a:ext cx="9703" cy="247061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圆角矩形 74">
            <a:extLst>
              <a:ext uri="{FF2B5EF4-FFF2-40B4-BE49-F238E27FC236}">
                <a16:creationId xmlns:a16="http://schemas.microsoft.com/office/drawing/2014/main" id="{1D0A5FA9-1D4E-CC0F-2248-42CB9EACC6A6}"/>
              </a:ext>
            </a:extLst>
          </p:cNvPr>
          <p:cNvSpPr/>
          <p:nvPr/>
        </p:nvSpPr>
        <p:spPr>
          <a:xfrm>
            <a:off x="-4676411" y="4131853"/>
            <a:ext cx="2975146" cy="868196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A719F279-2B12-4103-5E71-712281FE82B2}"/>
              </a:ext>
            </a:extLst>
          </p:cNvPr>
          <p:cNvCxnSpPr>
            <a:cxnSpLocks/>
            <a:stCxn id="85" idx="3"/>
            <a:endCxn id="75" idx="1"/>
          </p:cNvCxnSpPr>
          <p:nvPr/>
        </p:nvCxnSpPr>
        <p:spPr>
          <a:xfrm>
            <a:off x="-5035253" y="4562219"/>
            <a:ext cx="358842" cy="373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62258638-6589-9EC5-0BBE-7AC469C79410}"/>
              </a:ext>
            </a:extLst>
          </p:cNvPr>
          <p:cNvGrpSpPr/>
          <p:nvPr/>
        </p:nvGrpSpPr>
        <p:grpSpPr>
          <a:xfrm>
            <a:off x="-1526641" y="3729115"/>
            <a:ext cx="3109537" cy="1578090"/>
            <a:chOff x="6087127" y="4081896"/>
            <a:chExt cx="3109537" cy="1578090"/>
          </a:xfrm>
        </p:grpSpPr>
        <p:sp>
          <p:nvSpPr>
            <p:cNvPr id="80" name="圆角矩形 79">
              <a:extLst>
                <a:ext uri="{FF2B5EF4-FFF2-40B4-BE49-F238E27FC236}">
                  <a16:creationId xmlns:a16="http://schemas.microsoft.com/office/drawing/2014/main" id="{2B6DDCBB-A1FC-A75A-66EA-3C45D03F16BC}"/>
                </a:ext>
              </a:extLst>
            </p:cNvPr>
            <p:cNvSpPr/>
            <p:nvPr/>
          </p:nvSpPr>
          <p:spPr>
            <a:xfrm>
              <a:off x="6221518" y="4180567"/>
              <a:ext cx="2975146" cy="1479419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AC1609D3-C81F-4ABD-1656-DD4C4DA47DF0}"/>
                </a:ext>
              </a:extLst>
            </p:cNvPr>
            <p:cNvSpPr txBox="1"/>
            <p:nvPr/>
          </p:nvSpPr>
          <p:spPr>
            <a:xfrm>
              <a:off x="6087127" y="4081896"/>
              <a:ext cx="3085007" cy="1508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KEYWORD</a:t>
              </a:r>
            </a:p>
            <a:p>
              <a:pPr algn="ctr"/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(keyword = “character-name-in-title”)</a:t>
              </a:r>
            </a:p>
          </p:txBody>
        </p:sp>
      </p:grp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6AE25D2A-74AC-7C78-06F7-CE680B7CD87C}"/>
              </a:ext>
            </a:extLst>
          </p:cNvPr>
          <p:cNvGrpSpPr/>
          <p:nvPr/>
        </p:nvGrpSpPr>
        <p:grpSpPr>
          <a:xfrm>
            <a:off x="-8113907" y="4070119"/>
            <a:ext cx="3182162" cy="938376"/>
            <a:chOff x="6118010" y="4270496"/>
            <a:chExt cx="3182162" cy="938376"/>
          </a:xfrm>
        </p:grpSpPr>
        <p:sp>
          <p:nvSpPr>
            <p:cNvPr id="85" name="圆角矩形 84">
              <a:extLst>
                <a:ext uri="{FF2B5EF4-FFF2-40B4-BE49-F238E27FC236}">
                  <a16:creationId xmlns:a16="http://schemas.microsoft.com/office/drawing/2014/main" id="{BB948851-6162-D065-E215-43DC3B5C75CB}"/>
                </a:ext>
              </a:extLst>
            </p:cNvPr>
            <p:cNvSpPr/>
            <p:nvPr/>
          </p:nvSpPr>
          <p:spPr>
            <a:xfrm>
              <a:off x="6221518" y="4316320"/>
              <a:ext cx="2975146" cy="892552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8B1AB9D4-31E7-3CD0-AA49-56FB1ECA6783}"/>
                </a:ext>
              </a:extLst>
            </p:cNvPr>
            <p:cNvSpPr txBox="1"/>
            <p:nvPr/>
          </p:nvSpPr>
          <p:spPr>
            <a:xfrm>
              <a:off x="6118010" y="4270496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MOVIE_KEYWORD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69441AE1-B7A0-769E-02EF-EB7CB2EB10C0}"/>
              </a:ext>
            </a:extLst>
          </p:cNvPr>
          <p:cNvGrpSpPr/>
          <p:nvPr/>
        </p:nvGrpSpPr>
        <p:grpSpPr>
          <a:xfrm>
            <a:off x="-1583373" y="-647863"/>
            <a:ext cx="3330820" cy="1302844"/>
            <a:chOff x="5983100" y="4180568"/>
            <a:chExt cx="3330820" cy="1302844"/>
          </a:xfrm>
        </p:grpSpPr>
        <p:sp>
          <p:nvSpPr>
            <p:cNvPr id="89" name="圆角矩形 88">
              <a:extLst>
                <a:ext uri="{FF2B5EF4-FFF2-40B4-BE49-F238E27FC236}">
                  <a16:creationId xmlns:a16="http://schemas.microsoft.com/office/drawing/2014/main" id="{ABE9FE6C-5DC3-9AB8-50A4-D2DFB24CA75E}"/>
                </a:ext>
              </a:extLst>
            </p:cNvPr>
            <p:cNvSpPr/>
            <p:nvPr/>
          </p:nvSpPr>
          <p:spPr>
            <a:xfrm>
              <a:off x="6221518" y="4180568"/>
              <a:ext cx="2975146" cy="1302844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75A9F5E4-2500-14DB-00D9-5D28842C00B8}"/>
                </a:ext>
              </a:extLst>
            </p:cNvPr>
            <p:cNvSpPr txBox="1"/>
            <p:nvPr/>
          </p:nvSpPr>
          <p:spPr>
            <a:xfrm>
              <a:off x="5983100" y="4180928"/>
              <a:ext cx="333082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COMPANY_NAME</a:t>
              </a:r>
            </a:p>
            <a:p>
              <a:pPr algn="ctr"/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(</a:t>
              </a:r>
              <a:r>
                <a:rPr kumimoji="1" lang="en" altLang="zh-CN" sz="2000" dirty="0" err="1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country_code</a:t>
              </a:r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 = “[us]”)</a:t>
              </a:r>
              <a:endParaRPr kumimoji="1" lang="zh-CN" alt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91" name="圆角矩形 90">
            <a:extLst>
              <a:ext uri="{FF2B5EF4-FFF2-40B4-BE49-F238E27FC236}">
                <a16:creationId xmlns:a16="http://schemas.microsoft.com/office/drawing/2014/main" id="{9662B9A4-6514-0B46-08FC-6732A0933170}"/>
              </a:ext>
            </a:extLst>
          </p:cNvPr>
          <p:cNvSpPr/>
          <p:nvPr/>
        </p:nvSpPr>
        <p:spPr>
          <a:xfrm>
            <a:off x="-4678589" y="1815447"/>
            <a:ext cx="2975146" cy="795366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2" name="直线箭头连接符 91">
            <a:extLst>
              <a:ext uri="{FF2B5EF4-FFF2-40B4-BE49-F238E27FC236}">
                <a16:creationId xmlns:a16="http://schemas.microsoft.com/office/drawing/2014/main" id="{EAB1BEB7-E54B-B601-301F-CF9305B88148}"/>
              </a:ext>
            </a:extLst>
          </p:cNvPr>
          <p:cNvCxnSpPr>
            <a:cxnSpLocks/>
            <a:stCxn id="89" idx="1"/>
            <a:endCxn id="130" idx="3"/>
          </p:cNvCxnSpPr>
          <p:nvPr/>
        </p:nvCxnSpPr>
        <p:spPr>
          <a:xfrm flipH="1" flipV="1">
            <a:off x="-1708327" y="1462"/>
            <a:ext cx="363372" cy="2097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直线箭头连接符 92">
            <a:extLst>
              <a:ext uri="{FF2B5EF4-FFF2-40B4-BE49-F238E27FC236}">
                <a16:creationId xmlns:a16="http://schemas.microsoft.com/office/drawing/2014/main" id="{EAB7D5CF-BB00-0562-B0C9-C1BFFC12A375}"/>
              </a:ext>
            </a:extLst>
          </p:cNvPr>
          <p:cNvCxnSpPr>
            <a:cxnSpLocks/>
            <a:stCxn id="80" idx="1"/>
            <a:endCxn id="75" idx="3"/>
          </p:cNvCxnSpPr>
          <p:nvPr/>
        </p:nvCxnSpPr>
        <p:spPr>
          <a:xfrm flipH="1" flipV="1">
            <a:off x="-1701265" y="4565951"/>
            <a:ext cx="309015" cy="1545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直线箭头连接符 93">
            <a:extLst>
              <a:ext uri="{FF2B5EF4-FFF2-40B4-BE49-F238E27FC236}">
                <a16:creationId xmlns:a16="http://schemas.microsoft.com/office/drawing/2014/main" id="{06258A5B-E8BE-C81B-FD07-721CD3FD9204}"/>
              </a:ext>
            </a:extLst>
          </p:cNvPr>
          <p:cNvCxnSpPr>
            <a:cxnSpLocks/>
            <a:stCxn id="75" idx="0"/>
            <a:endCxn id="114" idx="2"/>
          </p:cNvCxnSpPr>
          <p:nvPr/>
        </p:nvCxnSpPr>
        <p:spPr>
          <a:xfrm flipV="1">
            <a:off x="-3188838" y="3871882"/>
            <a:ext cx="0" cy="259971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A9AB4FDF-5D3F-1A7F-CB52-BA22459A793A}"/>
              </a:ext>
            </a:extLst>
          </p:cNvPr>
          <p:cNvGrpSpPr/>
          <p:nvPr/>
        </p:nvGrpSpPr>
        <p:grpSpPr>
          <a:xfrm>
            <a:off x="-11309105" y="1824671"/>
            <a:ext cx="2975146" cy="758341"/>
            <a:chOff x="6221518" y="4450531"/>
            <a:chExt cx="2975146" cy="758341"/>
          </a:xfrm>
        </p:grpSpPr>
        <p:sp>
          <p:nvSpPr>
            <p:cNvPr id="99" name="圆角矩形 98">
              <a:extLst>
                <a:ext uri="{FF2B5EF4-FFF2-40B4-BE49-F238E27FC236}">
                  <a16:creationId xmlns:a16="http://schemas.microsoft.com/office/drawing/2014/main" id="{E402DF83-053F-5D86-BAAF-BA8604DB7413}"/>
                </a:ext>
              </a:extLst>
            </p:cNvPr>
            <p:cNvSpPr/>
            <p:nvPr/>
          </p:nvSpPr>
          <p:spPr>
            <a:xfrm>
              <a:off x="6221518" y="4450531"/>
              <a:ext cx="2975146" cy="758341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861C3875-328C-A071-3F5A-38F77780BB66}"/>
                </a:ext>
              </a:extLst>
            </p:cNvPr>
            <p:cNvSpPr txBox="1"/>
            <p:nvPr/>
          </p:nvSpPr>
          <p:spPr>
            <a:xfrm>
              <a:off x="6474613" y="4539271"/>
              <a:ext cx="24408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NAME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6433F949-B4BD-4C70-9B2E-A06E85E6BF5E}"/>
              </a:ext>
            </a:extLst>
          </p:cNvPr>
          <p:cNvGrpSpPr/>
          <p:nvPr/>
        </p:nvGrpSpPr>
        <p:grpSpPr>
          <a:xfrm>
            <a:off x="-8025030" y="1698977"/>
            <a:ext cx="2975146" cy="1028305"/>
            <a:chOff x="6221518" y="4180567"/>
            <a:chExt cx="2975146" cy="1028305"/>
          </a:xfrm>
        </p:grpSpPr>
        <p:sp>
          <p:nvSpPr>
            <p:cNvPr id="102" name="圆角矩形 101">
              <a:extLst>
                <a:ext uri="{FF2B5EF4-FFF2-40B4-BE49-F238E27FC236}">
                  <a16:creationId xmlns:a16="http://schemas.microsoft.com/office/drawing/2014/main" id="{0D4CDFA8-BECA-81EE-66D6-9A5D48201E55}"/>
                </a:ext>
              </a:extLst>
            </p:cNvPr>
            <p:cNvSpPr/>
            <p:nvPr/>
          </p:nvSpPr>
          <p:spPr>
            <a:xfrm>
              <a:off x="6221518" y="4180567"/>
              <a:ext cx="2975146" cy="102830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4CBE435D-C4BE-E947-0A09-99E3BF8F6D76}"/>
                </a:ext>
              </a:extLst>
            </p:cNvPr>
            <p:cNvSpPr txBox="1"/>
            <p:nvPr/>
          </p:nvSpPr>
          <p:spPr>
            <a:xfrm>
              <a:off x="6336715" y="4312175"/>
              <a:ext cx="270889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SELECTION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" altLang="zh-CN" sz="2000" dirty="0">
                  <a:latin typeface="Calibri" panose="020F0502020204030204" pitchFamily="34" charset="0"/>
                  <a:ea typeface="Menlo" panose="020B0609030804020204" pitchFamily="49" charset="0"/>
                  <a:cs typeface="Calibri" panose="020F0502020204030204" pitchFamily="34" charset="0"/>
                </a:rPr>
                <a:t>(name STARTS WITH “B”)</a:t>
              </a:r>
            </a:p>
          </p:txBody>
        </p:sp>
      </p:grp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4469BE5C-D911-5362-B271-EF55D528F1E8}"/>
              </a:ext>
            </a:extLst>
          </p:cNvPr>
          <p:cNvCxnSpPr>
            <a:cxnSpLocks/>
            <a:stCxn id="99" idx="3"/>
            <a:endCxn id="102" idx="1"/>
          </p:cNvCxnSpPr>
          <p:nvPr/>
        </p:nvCxnSpPr>
        <p:spPr>
          <a:xfrm>
            <a:off x="-8333959" y="2203842"/>
            <a:ext cx="308929" cy="928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5" name="圆角矩形 104">
            <a:extLst>
              <a:ext uri="{FF2B5EF4-FFF2-40B4-BE49-F238E27FC236}">
                <a16:creationId xmlns:a16="http://schemas.microsoft.com/office/drawing/2014/main" id="{B45C5F27-B481-938F-C375-5A34A734DDC8}"/>
              </a:ext>
            </a:extLst>
          </p:cNvPr>
          <p:cNvSpPr/>
          <p:nvPr/>
        </p:nvSpPr>
        <p:spPr>
          <a:xfrm>
            <a:off x="-4686304" y="-1455197"/>
            <a:ext cx="2975146" cy="725306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6" name="直线箭头连接符 105">
            <a:extLst>
              <a:ext uri="{FF2B5EF4-FFF2-40B4-BE49-F238E27FC236}">
                <a16:creationId xmlns:a16="http://schemas.microsoft.com/office/drawing/2014/main" id="{BC6D2625-2211-B86B-EA85-5C22E7DB9CE7}"/>
              </a:ext>
            </a:extLst>
          </p:cNvPr>
          <p:cNvCxnSpPr>
            <a:cxnSpLocks/>
            <a:stCxn id="102" idx="3"/>
            <a:endCxn id="91" idx="1"/>
          </p:cNvCxnSpPr>
          <p:nvPr/>
        </p:nvCxnSpPr>
        <p:spPr>
          <a:xfrm>
            <a:off x="-5049884" y="2213130"/>
            <a:ext cx="371295" cy="0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7" name="直线箭头连接符 106">
            <a:extLst>
              <a:ext uri="{FF2B5EF4-FFF2-40B4-BE49-F238E27FC236}">
                <a16:creationId xmlns:a16="http://schemas.microsoft.com/office/drawing/2014/main" id="{9579CE06-F2CC-BC21-B8B3-A95FF212C3D6}"/>
              </a:ext>
            </a:extLst>
          </p:cNvPr>
          <p:cNvCxnSpPr>
            <a:cxnSpLocks/>
            <a:stCxn id="130" idx="0"/>
            <a:endCxn id="105" idx="2"/>
          </p:cNvCxnSpPr>
          <p:nvPr/>
        </p:nvCxnSpPr>
        <p:spPr>
          <a:xfrm flipH="1" flipV="1">
            <a:off x="-3198731" y="-729891"/>
            <a:ext cx="2831" cy="33716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8" name="圆角矩形 107">
            <a:extLst>
              <a:ext uri="{FF2B5EF4-FFF2-40B4-BE49-F238E27FC236}">
                <a16:creationId xmlns:a16="http://schemas.microsoft.com/office/drawing/2014/main" id="{ADFCB62E-8E55-C3F1-52C1-94063CB0BD69}"/>
              </a:ext>
            </a:extLst>
          </p:cNvPr>
          <p:cNvSpPr/>
          <p:nvPr/>
        </p:nvSpPr>
        <p:spPr>
          <a:xfrm>
            <a:off x="-4739893" y="-2695636"/>
            <a:ext cx="3078654" cy="895280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1E68473E-FB7F-00D4-4EDD-C43FE878E650}"/>
              </a:ext>
            </a:extLst>
          </p:cNvPr>
          <p:cNvSpPr txBox="1"/>
          <p:nvPr/>
        </p:nvSpPr>
        <p:spPr>
          <a:xfrm>
            <a:off x="-4464687" y="-2695636"/>
            <a:ext cx="264957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</a:p>
          <a:p>
            <a:pPr algn="ctr"/>
            <a:r>
              <a:rPr kumimoji="1" lang="en" altLang="zh-CN" sz="2400" dirty="0" err="1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n.name</a:t>
            </a:r>
            <a:r>
              <a:rPr kumimoji="1" lang="en" altLang="zh-CN" sz="2400" i="1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   </a:t>
            </a:r>
            <a:r>
              <a:rPr kumimoji="1" lang="en" altLang="zh-CN" sz="2400" dirty="0" err="1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n.name</a:t>
            </a:r>
            <a:r>
              <a:rPr kumimoji="1" lang="zh-CN" altLang="en-US" sz="2400" i="1" u="sng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endParaRPr kumimoji="1" lang="en-US" altLang="zh-CN" sz="2400" i="1" u="sng" dirty="0">
              <a:latin typeface="Calibri" panose="020F0502020204030204" pitchFamily="34" charset="0"/>
              <a:ea typeface="Menlo" panose="020B0609030804020204" pitchFamily="49" charset="0"/>
              <a:cs typeface="Calibri" panose="020F0502020204030204" pitchFamily="34" charset="0"/>
            </a:endParaRPr>
          </a:p>
        </p:txBody>
      </p:sp>
      <p:cxnSp>
        <p:nvCxnSpPr>
          <p:cNvPr id="110" name="直线箭头连接符 109">
            <a:extLst>
              <a:ext uri="{FF2B5EF4-FFF2-40B4-BE49-F238E27FC236}">
                <a16:creationId xmlns:a16="http://schemas.microsoft.com/office/drawing/2014/main" id="{7AF30B66-ACFF-3D44-0CAF-D3F0CC91940E}"/>
              </a:ext>
            </a:extLst>
          </p:cNvPr>
          <p:cNvCxnSpPr>
            <a:cxnSpLocks/>
            <a:stCxn id="105" idx="0"/>
            <a:endCxn id="108" idx="2"/>
          </p:cNvCxnSpPr>
          <p:nvPr/>
        </p:nvCxnSpPr>
        <p:spPr>
          <a:xfrm flipH="1" flipV="1">
            <a:off x="-3200566" y="-1800356"/>
            <a:ext cx="1835" cy="345159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4" name="圆角矩形 113">
            <a:extLst>
              <a:ext uri="{FF2B5EF4-FFF2-40B4-BE49-F238E27FC236}">
                <a16:creationId xmlns:a16="http://schemas.microsoft.com/office/drawing/2014/main" id="{0B9DB3CD-4DD8-14AC-DDEB-B3DDC4BF87EC}"/>
              </a:ext>
            </a:extLst>
          </p:cNvPr>
          <p:cNvSpPr/>
          <p:nvPr/>
        </p:nvSpPr>
        <p:spPr>
          <a:xfrm>
            <a:off x="-4676411" y="3078854"/>
            <a:ext cx="2975146" cy="793028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6" name="直线箭头连接符 115">
            <a:extLst>
              <a:ext uri="{FF2B5EF4-FFF2-40B4-BE49-F238E27FC236}">
                <a16:creationId xmlns:a16="http://schemas.microsoft.com/office/drawing/2014/main" id="{0DF7EC6B-9D41-8671-6748-69B745534F10}"/>
              </a:ext>
            </a:extLst>
          </p:cNvPr>
          <p:cNvCxnSpPr>
            <a:cxnSpLocks/>
            <a:stCxn id="118" idx="3"/>
            <a:endCxn id="114" idx="1"/>
          </p:cNvCxnSpPr>
          <p:nvPr/>
        </p:nvCxnSpPr>
        <p:spPr>
          <a:xfrm>
            <a:off x="-5035253" y="3473546"/>
            <a:ext cx="358842" cy="182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7" name="组合 116">
            <a:extLst>
              <a:ext uri="{FF2B5EF4-FFF2-40B4-BE49-F238E27FC236}">
                <a16:creationId xmlns:a16="http://schemas.microsoft.com/office/drawing/2014/main" id="{850ED88B-961C-9767-CC1C-51B4240A19DF}"/>
              </a:ext>
            </a:extLst>
          </p:cNvPr>
          <p:cNvGrpSpPr/>
          <p:nvPr/>
        </p:nvGrpSpPr>
        <p:grpSpPr>
          <a:xfrm>
            <a:off x="-8113907" y="2959574"/>
            <a:ext cx="3182162" cy="938376"/>
            <a:chOff x="6118010" y="4270496"/>
            <a:chExt cx="3182162" cy="938376"/>
          </a:xfrm>
        </p:grpSpPr>
        <p:sp>
          <p:nvSpPr>
            <p:cNvPr id="118" name="圆角矩形 117">
              <a:extLst>
                <a:ext uri="{FF2B5EF4-FFF2-40B4-BE49-F238E27FC236}">
                  <a16:creationId xmlns:a16="http://schemas.microsoft.com/office/drawing/2014/main" id="{2EA86C37-7E05-C9D9-CCDF-19CA550C0B76}"/>
                </a:ext>
              </a:extLst>
            </p:cNvPr>
            <p:cNvSpPr/>
            <p:nvPr/>
          </p:nvSpPr>
          <p:spPr>
            <a:xfrm>
              <a:off x="6221518" y="4360063"/>
              <a:ext cx="2975146" cy="848809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9" name="文本框 118">
              <a:extLst>
                <a:ext uri="{FF2B5EF4-FFF2-40B4-BE49-F238E27FC236}">
                  <a16:creationId xmlns:a16="http://schemas.microsoft.com/office/drawing/2014/main" id="{CA6F841B-3FF1-32B6-E628-3BC590566B01}"/>
                </a:ext>
              </a:extLst>
            </p:cNvPr>
            <p:cNvSpPr txBox="1"/>
            <p:nvPr/>
          </p:nvSpPr>
          <p:spPr>
            <a:xfrm>
              <a:off x="6118010" y="4270496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endParaRPr kumimoji="1" lang="en-US" altLang="zh-CN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endParaRPr>
            </a:p>
            <a:p>
              <a:pPr algn="ctr"/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CAST_INFO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20" name="直线箭头连接符 119">
            <a:extLst>
              <a:ext uri="{FF2B5EF4-FFF2-40B4-BE49-F238E27FC236}">
                <a16:creationId xmlns:a16="http://schemas.microsoft.com/office/drawing/2014/main" id="{C966C99D-EF31-52F9-4DD3-F4E60F5B9AE9}"/>
              </a:ext>
            </a:extLst>
          </p:cNvPr>
          <p:cNvCxnSpPr>
            <a:cxnSpLocks/>
            <a:stCxn id="114" idx="0"/>
            <a:endCxn id="91" idx="2"/>
          </p:cNvCxnSpPr>
          <p:nvPr/>
        </p:nvCxnSpPr>
        <p:spPr>
          <a:xfrm flipH="1" flipV="1">
            <a:off x="-3191016" y="2610813"/>
            <a:ext cx="2178" cy="468041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2" name="圆角矩形 121">
            <a:extLst>
              <a:ext uri="{FF2B5EF4-FFF2-40B4-BE49-F238E27FC236}">
                <a16:creationId xmlns:a16="http://schemas.microsoft.com/office/drawing/2014/main" id="{0F68FA82-C34C-5125-4997-41701B8B4ED3}"/>
              </a:ext>
            </a:extLst>
          </p:cNvPr>
          <p:cNvSpPr/>
          <p:nvPr/>
        </p:nvSpPr>
        <p:spPr>
          <a:xfrm>
            <a:off x="-4678589" y="653309"/>
            <a:ext cx="2975146" cy="732560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4" name="直线箭头连接符 123">
            <a:extLst>
              <a:ext uri="{FF2B5EF4-FFF2-40B4-BE49-F238E27FC236}">
                <a16:creationId xmlns:a16="http://schemas.microsoft.com/office/drawing/2014/main" id="{6056DF67-FF79-AC5D-3760-3F4B7B56E5AA}"/>
              </a:ext>
            </a:extLst>
          </p:cNvPr>
          <p:cNvCxnSpPr>
            <a:cxnSpLocks/>
            <a:stCxn id="126" idx="3"/>
            <a:endCxn id="122" idx="1"/>
          </p:cNvCxnSpPr>
          <p:nvPr/>
        </p:nvCxnSpPr>
        <p:spPr>
          <a:xfrm flipV="1">
            <a:off x="-5037431" y="1019589"/>
            <a:ext cx="358842" cy="940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CD174357-35C3-D610-70D4-498622BAA455}"/>
              </a:ext>
            </a:extLst>
          </p:cNvPr>
          <p:cNvGrpSpPr/>
          <p:nvPr/>
        </p:nvGrpSpPr>
        <p:grpSpPr>
          <a:xfrm>
            <a:off x="-8120260" y="553112"/>
            <a:ext cx="3182162" cy="892552"/>
            <a:chOff x="6113835" y="4350043"/>
            <a:chExt cx="3182162" cy="892552"/>
          </a:xfrm>
        </p:grpSpPr>
        <p:sp>
          <p:nvSpPr>
            <p:cNvPr id="126" name="圆角矩形 125">
              <a:extLst>
                <a:ext uri="{FF2B5EF4-FFF2-40B4-BE49-F238E27FC236}">
                  <a16:creationId xmlns:a16="http://schemas.microsoft.com/office/drawing/2014/main" id="{9D38FF30-AD92-2D4F-BFBA-761CC546BFD7}"/>
                </a:ext>
              </a:extLst>
            </p:cNvPr>
            <p:cNvSpPr/>
            <p:nvPr/>
          </p:nvSpPr>
          <p:spPr>
            <a:xfrm>
              <a:off x="6221518" y="4442971"/>
              <a:ext cx="2975146" cy="765901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EFC1D79D-2734-8EF5-EC78-2241E8203D1E}"/>
                </a:ext>
              </a:extLst>
            </p:cNvPr>
            <p:cNvSpPr txBox="1"/>
            <p:nvPr/>
          </p:nvSpPr>
          <p:spPr>
            <a:xfrm>
              <a:off x="6113835" y="4350043"/>
              <a:ext cx="318216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zh-CN" altLang="en-US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MOVIE_COMPANIES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28" name="直线箭头连接符 127">
            <a:extLst>
              <a:ext uri="{FF2B5EF4-FFF2-40B4-BE49-F238E27FC236}">
                <a16:creationId xmlns:a16="http://schemas.microsoft.com/office/drawing/2014/main" id="{4C1218CC-EE56-B126-CA9C-EFD5288ABEE8}"/>
              </a:ext>
            </a:extLst>
          </p:cNvPr>
          <p:cNvCxnSpPr>
            <a:cxnSpLocks/>
            <a:stCxn id="91" idx="0"/>
            <a:endCxn id="122" idx="2"/>
          </p:cNvCxnSpPr>
          <p:nvPr/>
        </p:nvCxnSpPr>
        <p:spPr>
          <a:xfrm flipV="1">
            <a:off x="-3191016" y="1385869"/>
            <a:ext cx="0" cy="42957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0" name="圆角矩形 129">
            <a:extLst>
              <a:ext uri="{FF2B5EF4-FFF2-40B4-BE49-F238E27FC236}">
                <a16:creationId xmlns:a16="http://schemas.microsoft.com/office/drawing/2014/main" id="{54CC8FF0-DD1D-725C-C462-F63381CEA6DD}"/>
              </a:ext>
            </a:extLst>
          </p:cNvPr>
          <p:cNvSpPr/>
          <p:nvPr/>
        </p:nvSpPr>
        <p:spPr>
          <a:xfrm>
            <a:off x="-4683473" y="-392723"/>
            <a:ext cx="2975146" cy="788370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2" name="直线箭头连接符 131">
            <a:extLst>
              <a:ext uri="{FF2B5EF4-FFF2-40B4-BE49-F238E27FC236}">
                <a16:creationId xmlns:a16="http://schemas.microsoft.com/office/drawing/2014/main" id="{4098DEBD-4604-E605-5579-B883E2250729}"/>
              </a:ext>
            </a:extLst>
          </p:cNvPr>
          <p:cNvCxnSpPr>
            <a:cxnSpLocks/>
            <a:stCxn id="134" idx="3"/>
            <a:endCxn id="105" idx="1"/>
          </p:cNvCxnSpPr>
          <p:nvPr/>
        </p:nvCxnSpPr>
        <p:spPr>
          <a:xfrm flipV="1">
            <a:off x="-5138761" y="-1092544"/>
            <a:ext cx="452457" cy="1150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33" name="组合 132">
            <a:extLst>
              <a:ext uri="{FF2B5EF4-FFF2-40B4-BE49-F238E27FC236}">
                <a16:creationId xmlns:a16="http://schemas.microsoft.com/office/drawing/2014/main" id="{059FFAF3-C5D4-AB41-04AB-C59F5482F9E6}"/>
              </a:ext>
            </a:extLst>
          </p:cNvPr>
          <p:cNvGrpSpPr/>
          <p:nvPr/>
        </p:nvGrpSpPr>
        <p:grpSpPr>
          <a:xfrm>
            <a:off x="-8113907" y="-1508653"/>
            <a:ext cx="2975146" cy="855225"/>
            <a:chOff x="6221518" y="4353647"/>
            <a:chExt cx="2975146" cy="855225"/>
          </a:xfrm>
        </p:grpSpPr>
        <p:sp>
          <p:nvSpPr>
            <p:cNvPr id="134" name="圆角矩形 133">
              <a:extLst>
                <a:ext uri="{FF2B5EF4-FFF2-40B4-BE49-F238E27FC236}">
                  <a16:creationId xmlns:a16="http://schemas.microsoft.com/office/drawing/2014/main" id="{C0EE5A31-7CD6-BCE6-DBCF-7DD15B7BD6FC}"/>
                </a:ext>
              </a:extLst>
            </p:cNvPr>
            <p:cNvSpPr/>
            <p:nvPr/>
          </p:nvSpPr>
          <p:spPr>
            <a:xfrm>
              <a:off x="6221518" y="4353647"/>
              <a:ext cx="2975146" cy="855225"/>
            </a:xfrm>
            <a:prstGeom prst="roundRect">
              <a:avLst>
                <a:gd name="adj" fmla="val 13606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463E4DBC-E87B-2AEF-432B-A9A1A34D2468}"/>
                </a:ext>
              </a:extLst>
            </p:cNvPr>
            <p:cNvSpPr txBox="1"/>
            <p:nvPr/>
          </p:nvSpPr>
          <p:spPr>
            <a:xfrm>
              <a:off x="6462797" y="4505733"/>
              <a:ext cx="2596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8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SCAN</a:t>
              </a:r>
              <a:r>
                <a:rPr kumimoji="1" lang="en-US" altLang="zh-CN" sz="2400" b="1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rPr>
                <a:t>TITLE</a:t>
              </a:r>
              <a:endParaRPr kumimoji="1"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136" name="直线箭头连接符 135">
            <a:extLst>
              <a:ext uri="{FF2B5EF4-FFF2-40B4-BE49-F238E27FC236}">
                <a16:creationId xmlns:a16="http://schemas.microsoft.com/office/drawing/2014/main" id="{2EA3EFC6-C33D-69DE-41CD-139613436321}"/>
              </a:ext>
            </a:extLst>
          </p:cNvPr>
          <p:cNvCxnSpPr>
            <a:cxnSpLocks/>
            <a:stCxn id="122" idx="0"/>
            <a:endCxn id="130" idx="2"/>
          </p:cNvCxnSpPr>
          <p:nvPr/>
        </p:nvCxnSpPr>
        <p:spPr>
          <a:xfrm flipH="1" flipV="1">
            <a:off x="-3195900" y="395647"/>
            <a:ext cx="4884" cy="25766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FFB7F7A9-17F7-BB26-FEBC-994B67A93506}"/>
              </a:ext>
            </a:extLst>
          </p:cNvPr>
          <p:cNvSpPr txBox="1"/>
          <p:nvPr/>
        </p:nvSpPr>
        <p:spPr>
          <a:xfrm>
            <a:off x="-4631254" y="-1349922"/>
            <a:ext cx="2918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PREDEFINED 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8187D6C-7AF4-3614-83F3-E91EDAB83107}"/>
              </a:ext>
            </a:extLst>
          </p:cNvPr>
          <p:cNvSpPr txBox="1"/>
          <p:nvPr/>
        </p:nvSpPr>
        <p:spPr>
          <a:xfrm>
            <a:off x="-4631162" y="-283454"/>
            <a:ext cx="2918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PREDEFINED 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8FB2089-E978-FCA2-015B-A4215A46CA40}"/>
              </a:ext>
            </a:extLst>
          </p:cNvPr>
          <p:cNvSpPr txBox="1"/>
          <p:nvPr/>
        </p:nvSpPr>
        <p:spPr>
          <a:xfrm>
            <a:off x="-4650347" y="765689"/>
            <a:ext cx="2918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PREDEFINED 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FD42CFD-F961-05CF-BB37-B659BFC0C80E}"/>
              </a:ext>
            </a:extLst>
          </p:cNvPr>
          <p:cNvSpPr txBox="1"/>
          <p:nvPr/>
        </p:nvSpPr>
        <p:spPr>
          <a:xfrm>
            <a:off x="-4599229" y="1980121"/>
            <a:ext cx="2918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PREDEFINED 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6567AEA-CF88-2F0B-C5C8-2A6CC4B7DB86}"/>
              </a:ext>
            </a:extLst>
          </p:cNvPr>
          <p:cNvSpPr txBox="1"/>
          <p:nvPr/>
        </p:nvSpPr>
        <p:spPr>
          <a:xfrm>
            <a:off x="-4599229" y="3197410"/>
            <a:ext cx="2918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PREDEFINED 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EC33D4C-3942-E58E-6CA5-12BD6EAAA839}"/>
              </a:ext>
            </a:extLst>
          </p:cNvPr>
          <p:cNvSpPr txBox="1"/>
          <p:nvPr/>
        </p:nvSpPr>
        <p:spPr>
          <a:xfrm>
            <a:off x="-4631254" y="4277321"/>
            <a:ext cx="2918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PREDEFINED 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851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8753</TotalTime>
  <Words>672</Words>
  <Application>Microsoft Macintosh PowerPoint</Application>
  <PresentationFormat>宽屏</PresentationFormat>
  <Paragraphs>191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Arial</vt:lpstr>
      <vt:lpstr>Calibri</vt:lpstr>
      <vt:lpstr>Menlo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Louyk</dc:creator>
  <cp:lastModifiedBy>Louyk</cp:lastModifiedBy>
  <cp:revision>43</cp:revision>
  <dcterms:created xsi:type="dcterms:W3CDTF">2024-07-18T06:04:59Z</dcterms:created>
  <dcterms:modified xsi:type="dcterms:W3CDTF">2024-07-24T08:57:58Z</dcterms:modified>
</cp:coreProperties>
</file>