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/>
    <p:restoredTop sz="94677"/>
  </p:normalViewPr>
  <p:slideViewPr>
    <p:cSldViewPr snapToGrid="0">
      <p:cViewPr>
        <p:scale>
          <a:sx n="77" d="100"/>
          <a:sy n="77" d="100"/>
        </p:scale>
        <p:origin x="1040" y="15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27342" y="5159069"/>
            <a:ext cx="3085007" cy="1768076"/>
            <a:chOff x="6166587" y="4180567"/>
            <a:chExt cx="3085007" cy="1768076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66587" y="4440538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7974263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7877820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1207779" y="4940414"/>
            <a:ext cx="7383" cy="2186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543805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210815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610820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5886026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210815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091348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551520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192678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109849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214670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546636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091348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116202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212228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534004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2761332" y="1256656"/>
            <a:ext cx="0" cy="401960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2759996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</TotalTime>
  <Words>660</Words>
  <Application>Microsoft Macintosh PowerPoint</Application>
  <PresentationFormat>宽屏</PresentationFormat>
  <Paragraphs>191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45</cp:revision>
  <dcterms:created xsi:type="dcterms:W3CDTF">2024-07-18T06:04:59Z</dcterms:created>
  <dcterms:modified xsi:type="dcterms:W3CDTF">2024-07-24T09:04:49Z</dcterms:modified>
</cp:coreProperties>
</file>