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4"/>
  </p:notesMasterIdLst>
  <p:sldIdLst>
    <p:sldId id="256" r:id="rId2"/>
    <p:sldId id="264" r:id="rId3"/>
    <p:sldId id="265" r:id="rId4"/>
    <p:sldId id="267" r:id="rId5"/>
    <p:sldId id="266" r:id="rId6"/>
    <p:sldId id="263" r:id="rId7"/>
    <p:sldId id="258" r:id="rId8"/>
    <p:sldId id="259" r:id="rId9"/>
    <p:sldId id="260" r:id="rId10"/>
    <p:sldId id="257" r:id="rId11"/>
    <p:sldId id="262" r:id="rId12"/>
    <p:sldId id="261" r:id="rId13"/>
  </p:sldIdLst>
  <p:sldSz cx="2880042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DCA"/>
    <a:srgbClr val="FDF0CA"/>
    <a:srgbClr val="D9E6FA"/>
    <a:srgbClr val="D4E6D3"/>
    <a:srgbClr val="D1B14B"/>
    <a:srgbClr val="A6171D"/>
    <a:srgbClr val="8B649D"/>
    <a:srgbClr val="D8E6FA"/>
    <a:srgbClr val="FDE4CA"/>
    <a:srgbClr val="D4E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05"/>
    <p:restoredTop sz="86488"/>
  </p:normalViewPr>
  <p:slideViewPr>
    <p:cSldViewPr snapToGrid="0">
      <p:cViewPr>
        <p:scale>
          <a:sx n="42" d="100"/>
          <a:sy n="42" d="100"/>
        </p:scale>
        <p:origin x="1536" y="-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0CABD-45C6-2149-8352-57962A39A35B}" type="datetimeFigureOut">
              <a:rPr kumimoji="1" lang="zh-CN" altLang="en-US" smtClean="0"/>
              <a:t>2024/7/30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F248E-0F32-7644-8957-C88BED3DEA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2424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F248E-0F32-7644-8957-C88BED3DEA0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7516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F248E-0F32-7644-8957-C88BED3DEA0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6457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F248E-0F32-7644-8957-C88BED3DEA0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1730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F248E-0F32-7644-8957-C88BED3DEA0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7212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F248E-0F32-7644-8957-C88BED3DEA0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0161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F248E-0F32-7644-8957-C88BED3DEA0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1412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F248E-0F32-7644-8957-C88BED3DEA0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3223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F248E-0F32-7644-8957-C88BED3DEA0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7080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F248E-0F32-7644-8957-C88BED3DEA0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647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534924"/>
            <a:ext cx="24480361" cy="7519835"/>
          </a:xfrm>
        </p:spPr>
        <p:txBody>
          <a:bodyPr anchor="b"/>
          <a:lstStyle>
            <a:lvl1pPr algn="ctr">
              <a:defRPr sz="188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1344752"/>
            <a:ext cx="21600319" cy="521488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39951" indent="0" algn="ctr">
              <a:buNone/>
              <a:defRPr sz="6299"/>
            </a:lvl2pPr>
            <a:lvl3pPr marL="2879903" indent="0" algn="ctr">
              <a:buNone/>
              <a:defRPr sz="5669"/>
            </a:lvl3pPr>
            <a:lvl4pPr marL="4319854" indent="0" algn="ctr">
              <a:buNone/>
              <a:defRPr sz="5039"/>
            </a:lvl4pPr>
            <a:lvl5pPr marL="5759806" indent="0" algn="ctr">
              <a:buNone/>
              <a:defRPr sz="5039"/>
            </a:lvl5pPr>
            <a:lvl6pPr marL="7199757" indent="0" algn="ctr">
              <a:buNone/>
              <a:defRPr sz="5039"/>
            </a:lvl6pPr>
            <a:lvl7pPr marL="8639708" indent="0" algn="ctr">
              <a:buNone/>
              <a:defRPr sz="5039"/>
            </a:lvl7pPr>
            <a:lvl8pPr marL="10079660" indent="0" algn="ctr">
              <a:buNone/>
              <a:defRPr sz="5039"/>
            </a:lvl8pPr>
            <a:lvl9pPr marL="11519611" indent="0" algn="ctr">
              <a:buNone/>
              <a:defRPr sz="503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2024/7/30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740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2024/7/30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762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149975"/>
            <a:ext cx="6210092" cy="183045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149975"/>
            <a:ext cx="18270270" cy="18304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2024/7/30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575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2024/7/30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555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384888"/>
            <a:ext cx="24840367" cy="8984801"/>
          </a:xfrm>
        </p:spPr>
        <p:txBody>
          <a:bodyPr anchor="b"/>
          <a:lstStyle>
            <a:lvl1pPr>
              <a:defRPr sz="188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4454688"/>
            <a:ext cx="24840367" cy="4724895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3995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7990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19854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4pPr>
            <a:lvl5pPr marL="5759806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5pPr>
            <a:lvl6pPr marL="7199757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6pPr>
            <a:lvl7pPr marL="8639708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7pPr>
            <a:lvl8pPr marL="10079660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8pPr>
            <a:lvl9pPr marL="11519611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2024/7/30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261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5749874"/>
            <a:ext cx="12240181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5749874"/>
            <a:ext cx="12240181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2024/7/30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340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149979"/>
            <a:ext cx="24840367" cy="417491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294885"/>
            <a:ext cx="12183928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7889827"/>
            <a:ext cx="12183928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294885"/>
            <a:ext cx="12243932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7889827"/>
            <a:ext cx="12243932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2024/7/30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789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2024/7/30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58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2024/7/30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835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439968"/>
            <a:ext cx="9288887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109937"/>
            <a:ext cx="14580215" cy="15349662"/>
          </a:xfrm>
        </p:spPr>
        <p:txBody>
          <a:bodyPr/>
          <a:lstStyle>
            <a:lvl1pPr>
              <a:defRPr sz="10078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479857"/>
            <a:ext cx="9288887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2024/7/30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331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439968"/>
            <a:ext cx="9288887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109937"/>
            <a:ext cx="14580215" cy="15349662"/>
          </a:xfrm>
        </p:spPr>
        <p:txBody>
          <a:bodyPr anchor="t"/>
          <a:lstStyle>
            <a:lvl1pPr marL="0" indent="0">
              <a:buNone/>
              <a:defRPr sz="10078"/>
            </a:lvl1pPr>
            <a:lvl2pPr marL="1439951" indent="0">
              <a:buNone/>
              <a:defRPr sz="8819"/>
            </a:lvl2pPr>
            <a:lvl3pPr marL="2879903" indent="0">
              <a:buNone/>
              <a:defRPr sz="7559"/>
            </a:lvl3pPr>
            <a:lvl4pPr marL="4319854" indent="0">
              <a:buNone/>
              <a:defRPr sz="6299"/>
            </a:lvl4pPr>
            <a:lvl5pPr marL="5759806" indent="0">
              <a:buNone/>
              <a:defRPr sz="6299"/>
            </a:lvl5pPr>
            <a:lvl6pPr marL="7199757" indent="0">
              <a:buNone/>
              <a:defRPr sz="6299"/>
            </a:lvl6pPr>
            <a:lvl7pPr marL="8639708" indent="0">
              <a:buNone/>
              <a:defRPr sz="6299"/>
            </a:lvl7pPr>
            <a:lvl8pPr marL="10079660" indent="0">
              <a:buNone/>
              <a:defRPr sz="6299"/>
            </a:lvl8pPr>
            <a:lvl9pPr marL="11519611" indent="0">
              <a:buNone/>
              <a:defRPr sz="62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479857"/>
            <a:ext cx="9288887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2024/7/30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936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149979"/>
            <a:ext cx="24840367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5749874"/>
            <a:ext cx="24840367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0019564"/>
            <a:ext cx="648009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E697C-D772-354B-BD8E-FC869F4C4175}" type="datetimeFigureOut">
              <a:rPr kumimoji="1" lang="zh-CN" altLang="en-US" smtClean="0"/>
              <a:pPr/>
              <a:t>2024/7/30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0019564"/>
            <a:ext cx="972014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0019564"/>
            <a:ext cx="648009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2B9BD-BB24-7F48-9763-43CEE6AEDA6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05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79903" rtl="0" eaLnBrk="1" latinLnBrk="0" hangingPunct="1">
        <a:lnSpc>
          <a:spcPct val="90000"/>
        </a:lnSpc>
        <a:spcBef>
          <a:spcPct val="0"/>
        </a:spcBef>
        <a:buNone/>
        <a:defRPr sz="13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976" indent="-719976" algn="l" defTabSz="2879903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5992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9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39830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79781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19733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59684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799636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3958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5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19854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59806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199757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39708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7966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1961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3" Type="http://schemas.openxmlformats.org/officeDocument/2006/relationships/image" Target="../media/image1.png"/><Relationship Id="rId25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28" Type="http://schemas.openxmlformats.org/officeDocument/2006/relationships/image" Target="../media/image5.png"/><Relationship Id="rId31" Type="http://schemas.openxmlformats.org/officeDocument/2006/relationships/image" Target="../media/image8.png"/><Relationship Id="rId4" Type="http://schemas.openxmlformats.org/officeDocument/2006/relationships/image" Target="../media/image2.png"/><Relationship Id="rId27" Type="http://schemas.openxmlformats.org/officeDocument/2006/relationships/image" Target="../media/image4.png"/><Relationship Id="rId30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0.png"/><Relationship Id="rId18" Type="http://schemas.openxmlformats.org/officeDocument/2006/relationships/image" Target="../media/image1160.png"/><Relationship Id="rId26" Type="http://schemas.openxmlformats.org/officeDocument/2006/relationships/image" Target="../media/image1240.png"/><Relationship Id="rId39" Type="http://schemas.openxmlformats.org/officeDocument/2006/relationships/image" Target="../media/image1360.png"/><Relationship Id="rId21" Type="http://schemas.openxmlformats.org/officeDocument/2006/relationships/image" Target="../media/image1190.png"/><Relationship Id="rId34" Type="http://schemas.openxmlformats.org/officeDocument/2006/relationships/image" Target="../media/image1310.png"/><Relationship Id="rId42" Type="http://schemas.openxmlformats.org/officeDocument/2006/relationships/image" Target="../media/image1440.png"/><Relationship Id="rId7" Type="http://schemas.openxmlformats.org/officeDocument/2006/relationships/image" Target="../media/image1050.png"/><Relationship Id="rId2" Type="http://schemas.openxmlformats.org/officeDocument/2006/relationships/image" Target="../media/image1010.png"/><Relationship Id="rId16" Type="http://schemas.openxmlformats.org/officeDocument/2006/relationships/image" Target="../media/image1140.png"/><Relationship Id="rId29" Type="http://schemas.openxmlformats.org/officeDocument/2006/relationships/image" Target="../media/image12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0.png"/><Relationship Id="rId11" Type="http://schemas.openxmlformats.org/officeDocument/2006/relationships/image" Target="../media/image1090.png"/><Relationship Id="rId24" Type="http://schemas.openxmlformats.org/officeDocument/2006/relationships/image" Target="../media/image1220.png"/><Relationship Id="rId32" Type="http://schemas.openxmlformats.org/officeDocument/2006/relationships/image" Target="../media/image1300.png"/><Relationship Id="rId37" Type="http://schemas.openxmlformats.org/officeDocument/2006/relationships/image" Target="../media/image1340.png"/><Relationship Id="rId40" Type="http://schemas.openxmlformats.org/officeDocument/2006/relationships/image" Target="../media/image1370.png"/><Relationship Id="rId45" Type="http://schemas.openxmlformats.org/officeDocument/2006/relationships/image" Target="../media/image1470.png"/><Relationship Id="rId5" Type="http://schemas.openxmlformats.org/officeDocument/2006/relationships/image" Target="../media/image1030.png"/><Relationship Id="rId15" Type="http://schemas.openxmlformats.org/officeDocument/2006/relationships/image" Target="../media/image1130.png"/><Relationship Id="rId23" Type="http://schemas.openxmlformats.org/officeDocument/2006/relationships/image" Target="../media/image1210.png"/><Relationship Id="rId28" Type="http://schemas.openxmlformats.org/officeDocument/2006/relationships/image" Target="../media/image1260.png"/><Relationship Id="rId36" Type="http://schemas.openxmlformats.org/officeDocument/2006/relationships/image" Target="../media/image1330.png"/><Relationship Id="rId10" Type="http://schemas.openxmlformats.org/officeDocument/2006/relationships/image" Target="../media/image1080.png"/><Relationship Id="rId19" Type="http://schemas.openxmlformats.org/officeDocument/2006/relationships/image" Target="../media/image1170.png"/><Relationship Id="rId31" Type="http://schemas.openxmlformats.org/officeDocument/2006/relationships/image" Target="../media/image1290.png"/><Relationship Id="rId44" Type="http://schemas.openxmlformats.org/officeDocument/2006/relationships/image" Target="../media/image1460.png"/><Relationship Id="rId4" Type="http://schemas.openxmlformats.org/officeDocument/2006/relationships/image" Target="../media/image280.png"/><Relationship Id="rId9" Type="http://schemas.openxmlformats.org/officeDocument/2006/relationships/image" Target="../media/image1070.png"/><Relationship Id="rId14" Type="http://schemas.openxmlformats.org/officeDocument/2006/relationships/image" Target="../media/image1120.png"/><Relationship Id="rId22" Type="http://schemas.openxmlformats.org/officeDocument/2006/relationships/image" Target="../media/image1200.png"/><Relationship Id="rId27" Type="http://schemas.openxmlformats.org/officeDocument/2006/relationships/image" Target="../media/image1250.png"/><Relationship Id="rId30" Type="http://schemas.openxmlformats.org/officeDocument/2006/relationships/image" Target="../media/image1280.png"/><Relationship Id="rId35" Type="http://schemas.openxmlformats.org/officeDocument/2006/relationships/image" Target="../media/image1320.png"/><Relationship Id="rId43" Type="http://schemas.openxmlformats.org/officeDocument/2006/relationships/image" Target="../media/image1450.png"/><Relationship Id="rId8" Type="http://schemas.openxmlformats.org/officeDocument/2006/relationships/image" Target="../media/image1060.png"/><Relationship Id="rId3" Type="http://schemas.openxmlformats.org/officeDocument/2006/relationships/image" Target="../media/image1020.png"/><Relationship Id="rId12" Type="http://schemas.openxmlformats.org/officeDocument/2006/relationships/image" Target="../media/image1100.png"/><Relationship Id="rId17" Type="http://schemas.openxmlformats.org/officeDocument/2006/relationships/image" Target="../media/image1150.png"/><Relationship Id="rId25" Type="http://schemas.openxmlformats.org/officeDocument/2006/relationships/image" Target="../media/image1230.png"/><Relationship Id="rId33" Type="http://schemas.openxmlformats.org/officeDocument/2006/relationships/image" Target="../media/image570.png"/><Relationship Id="rId38" Type="http://schemas.openxmlformats.org/officeDocument/2006/relationships/image" Target="../media/image1350.png"/><Relationship Id="rId20" Type="http://schemas.openxmlformats.org/officeDocument/2006/relationships/image" Target="../media/image1180.png"/><Relationship Id="rId41" Type="http://schemas.openxmlformats.org/officeDocument/2006/relationships/image" Target="../media/image1430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1.png"/><Relationship Id="rId18" Type="http://schemas.openxmlformats.org/officeDocument/2006/relationships/image" Target="../media/image175.png"/><Relationship Id="rId26" Type="http://schemas.openxmlformats.org/officeDocument/2006/relationships/image" Target="../media/image182.png"/><Relationship Id="rId3" Type="http://schemas.openxmlformats.org/officeDocument/2006/relationships/image" Target="../media/image163.png"/><Relationship Id="rId21" Type="http://schemas.openxmlformats.org/officeDocument/2006/relationships/image" Target="../media/image178.png"/><Relationship Id="rId7" Type="http://schemas.openxmlformats.org/officeDocument/2006/relationships/image" Target="../media/image167.png"/><Relationship Id="rId12" Type="http://schemas.openxmlformats.org/officeDocument/2006/relationships/image" Target="../media/image170.png"/><Relationship Id="rId17" Type="http://schemas.openxmlformats.org/officeDocument/2006/relationships/image" Target="../media/image174.png"/><Relationship Id="rId25" Type="http://schemas.openxmlformats.org/officeDocument/2006/relationships/image" Target="../media/image181.png"/><Relationship Id="rId33" Type="http://schemas.openxmlformats.org/officeDocument/2006/relationships/image" Target="../media/image189.png"/><Relationship Id="rId2" Type="http://schemas.openxmlformats.org/officeDocument/2006/relationships/image" Target="../media/image162.png"/><Relationship Id="rId16" Type="http://schemas.openxmlformats.org/officeDocument/2006/relationships/image" Target="../media/image173.png"/><Relationship Id="rId20" Type="http://schemas.openxmlformats.org/officeDocument/2006/relationships/image" Target="../media/image177.png"/><Relationship Id="rId29" Type="http://schemas.openxmlformats.org/officeDocument/2006/relationships/image" Target="../media/image18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6.png"/><Relationship Id="rId11" Type="http://schemas.openxmlformats.org/officeDocument/2006/relationships/image" Target="../media/image121.png"/><Relationship Id="rId24" Type="http://schemas.openxmlformats.org/officeDocument/2006/relationships/image" Target="../media/image127.png"/><Relationship Id="rId32" Type="http://schemas.openxmlformats.org/officeDocument/2006/relationships/image" Target="../media/image188.png"/><Relationship Id="rId5" Type="http://schemas.openxmlformats.org/officeDocument/2006/relationships/image" Target="../media/image165.png"/><Relationship Id="rId15" Type="http://schemas.openxmlformats.org/officeDocument/2006/relationships/image" Target="../media/image970.png"/><Relationship Id="rId23" Type="http://schemas.openxmlformats.org/officeDocument/2006/relationships/image" Target="../media/image180.png"/><Relationship Id="rId28" Type="http://schemas.openxmlformats.org/officeDocument/2006/relationships/image" Target="../media/image184.png"/><Relationship Id="rId10" Type="http://schemas.openxmlformats.org/officeDocument/2006/relationships/image" Target="../media/image169.png"/><Relationship Id="rId19" Type="http://schemas.openxmlformats.org/officeDocument/2006/relationships/image" Target="../media/image176.png"/><Relationship Id="rId31" Type="http://schemas.openxmlformats.org/officeDocument/2006/relationships/image" Target="../media/image187.png"/><Relationship Id="rId4" Type="http://schemas.openxmlformats.org/officeDocument/2006/relationships/image" Target="../media/image164.png"/><Relationship Id="rId9" Type="http://schemas.openxmlformats.org/officeDocument/2006/relationships/image" Target="../media/image168.png"/><Relationship Id="rId14" Type="http://schemas.openxmlformats.org/officeDocument/2006/relationships/image" Target="../media/image172.png"/><Relationship Id="rId22" Type="http://schemas.openxmlformats.org/officeDocument/2006/relationships/image" Target="../media/image179.png"/><Relationship Id="rId27" Type="http://schemas.openxmlformats.org/officeDocument/2006/relationships/image" Target="../media/image183.png"/><Relationship Id="rId30" Type="http://schemas.openxmlformats.org/officeDocument/2006/relationships/image" Target="../media/image186.png"/><Relationship Id="rId8" Type="http://schemas.openxmlformats.org/officeDocument/2006/relationships/image" Target="../media/image84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9.png"/><Relationship Id="rId3" Type="http://schemas.openxmlformats.org/officeDocument/2006/relationships/image" Target="../media/image2.png"/><Relationship Id="rId21" Type="http://schemas.openxmlformats.org/officeDocument/2006/relationships/image" Target="../media/image64.png"/><Relationship Id="rId7" Type="http://schemas.openxmlformats.org/officeDocument/2006/relationships/image" Target="../media/image50.png"/><Relationship Id="rId17" Type="http://schemas.openxmlformats.org/officeDocument/2006/relationships/image" Target="../media/image60.png"/><Relationship Id="rId25" Type="http://schemas.openxmlformats.org/officeDocument/2006/relationships/image" Target="../media/image68.png"/><Relationship Id="rId2" Type="http://schemas.openxmlformats.org/officeDocument/2006/relationships/notesSlide" Target="../notesSlides/notesSlide2.xml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67.png"/><Relationship Id="rId23" Type="http://schemas.openxmlformats.org/officeDocument/2006/relationships/image" Target="../media/image66.png"/><Relationship Id="rId10" Type="http://schemas.openxmlformats.org/officeDocument/2006/relationships/image" Target="../media/image53.png"/><Relationship Id="rId19" Type="http://schemas.openxmlformats.org/officeDocument/2006/relationships/image" Target="../media/image62.png"/><Relationship Id="rId14" Type="http://schemas.openxmlformats.org/officeDocument/2006/relationships/image" Target="../media/image57.png"/><Relationship Id="rId22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8.png"/><Relationship Id="rId3" Type="http://schemas.openxmlformats.org/officeDocument/2006/relationships/image" Target="../media/image800.png"/><Relationship Id="rId7" Type="http://schemas.openxmlformats.org/officeDocument/2006/relationships/image" Target="../media/image840.png"/><Relationship Id="rId2" Type="http://schemas.openxmlformats.org/officeDocument/2006/relationships/notesSlide" Target="../notesSlides/notesSlide4.xml"/><Relationship Id="rId29" Type="http://schemas.openxmlformats.org/officeDocument/2006/relationships/image" Target="../media/image1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0.png"/><Relationship Id="rId5" Type="http://schemas.openxmlformats.org/officeDocument/2006/relationships/image" Target="../media/image820.png"/><Relationship Id="rId28" Type="http://schemas.openxmlformats.org/officeDocument/2006/relationships/image" Target="../media/image140.png"/><Relationship Id="rId31" Type="http://schemas.openxmlformats.org/officeDocument/2006/relationships/image" Target="../media/image2.png"/><Relationship Id="rId4" Type="http://schemas.openxmlformats.org/officeDocument/2006/relationships/image" Target="../media/image810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41.png"/><Relationship Id="rId4" Type="http://schemas.openxmlformats.org/officeDocument/2006/relationships/image" Target="../media/image931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1.png"/><Relationship Id="rId18" Type="http://schemas.openxmlformats.org/officeDocument/2006/relationships/image" Target="../media/image1610.png"/><Relationship Id="rId26" Type="http://schemas.openxmlformats.org/officeDocument/2006/relationships/image" Target="../media/image24.png"/><Relationship Id="rId39" Type="http://schemas.openxmlformats.org/officeDocument/2006/relationships/image" Target="../media/image370.png"/><Relationship Id="rId21" Type="http://schemas.openxmlformats.org/officeDocument/2006/relationships/image" Target="../media/image192.png"/><Relationship Id="rId34" Type="http://schemas.openxmlformats.org/officeDocument/2006/relationships/image" Target="../media/image320.png"/><Relationship Id="rId42" Type="http://schemas.openxmlformats.org/officeDocument/2006/relationships/image" Target="../media/image400.png"/><Relationship Id="rId47" Type="http://schemas.openxmlformats.org/officeDocument/2006/relationships/image" Target="../media/image450.png"/><Relationship Id="rId50" Type="http://schemas.openxmlformats.org/officeDocument/2006/relationships/image" Target="../media/image480.png"/><Relationship Id="rId7" Type="http://schemas.openxmlformats.org/officeDocument/2006/relationships/image" Target="../media/image510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10.png"/><Relationship Id="rId29" Type="http://schemas.openxmlformats.org/officeDocument/2006/relationships/image" Target="../media/image270.png"/><Relationship Id="rId11" Type="http://schemas.openxmlformats.org/officeDocument/2006/relationships/image" Target="../media/image910.png"/><Relationship Id="rId24" Type="http://schemas.openxmlformats.org/officeDocument/2006/relationships/image" Target="../media/image220.png"/><Relationship Id="rId32" Type="http://schemas.openxmlformats.org/officeDocument/2006/relationships/image" Target="../media/image300.png"/><Relationship Id="rId37" Type="http://schemas.openxmlformats.org/officeDocument/2006/relationships/image" Target="../media/image350.png"/><Relationship Id="rId40" Type="http://schemas.openxmlformats.org/officeDocument/2006/relationships/image" Target="../media/image380.png"/><Relationship Id="rId45" Type="http://schemas.openxmlformats.org/officeDocument/2006/relationships/image" Target="../media/image430.png"/><Relationship Id="rId5" Type="http://schemas.openxmlformats.org/officeDocument/2006/relationships/image" Target="../media/image310.png"/><Relationship Id="rId15" Type="http://schemas.openxmlformats.org/officeDocument/2006/relationships/image" Target="../media/image1311.png"/><Relationship Id="rId23" Type="http://schemas.openxmlformats.org/officeDocument/2006/relationships/image" Target="../media/image211.png"/><Relationship Id="rId28" Type="http://schemas.openxmlformats.org/officeDocument/2006/relationships/image" Target="../media/image260.png"/><Relationship Id="rId36" Type="http://schemas.openxmlformats.org/officeDocument/2006/relationships/image" Target="../media/image340.png"/><Relationship Id="rId49" Type="http://schemas.openxmlformats.org/officeDocument/2006/relationships/image" Target="../media/image470.png"/><Relationship Id="rId10" Type="http://schemas.openxmlformats.org/officeDocument/2006/relationships/image" Target="../media/image2.png"/><Relationship Id="rId19" Type="http://schemas.openxmlformats.org/officeDocument/2006/relationships/image" Target="../media/image1710.png"/><Relationship Id="rId31" Type="http://schemas.openxmlformats.org/officeDocument/2006/relationships/image" Target="../media/image290.png"/><Relationship Id="rId44" Type="http://schemas.openxmlformats.org/officeDocument/2006/relationships/image" Target="../media/image420.png"/><Relationship Id="rId4" Type="http://schemas.openxmlformats.org/officeDocument/2006/relationships/image" Target="../media/image210.png"/><Relationship Id="rId9" Type="http://schemas.openxmlformats.org/officeDocument/2006/relationships/image" Target="../media/image710.png"/><Relationship Id="rId14" Type="http://schemas.openxmlformats.org/officeDocument/2006/relationships/image" Target="../media/image1211.png"/><Relationship Id="rId22" Type="http://schemas.openxmlformats.org/officeDocument/2006/relationships/image" Target="../media/image200.png"/><Relationship Id="rId27" Type="http://schemas.openxmlformats.org/officeDocument/2006/relationships/image" Target="../media/image25.png"/><Relationship Id="rId30" Type="http://schemas.openxmlformats.org/officeDocument/2006/relationships/image" Target="../media/image281.png"/><Relationship Id="rId35" Type="http://schemas.openxmlformats.org/officeDocument/2006/relationships/image" Target="../media/image330.png"/><Relationship Id="rId43" Type="http://schemas.openxmlformats.org/officeDocument/2006/relationships/image" Target="../media/image411.png"/><Relationship Id="rId48" Type="http://schemas.openxmlformats.org/officeDocument/2006/relationships/image" Target="../media/image460.png"/><Relationship Id="rId8" Type="http://schemas.openxmlformats.org/officeDocument/2006/relationships/image" Target="../media/image610.png"/><Relationship Id="rId3" Type="http://schemas.openxmlformats.org/officeDocument/2006/relationships/image" Target="../media/image191.png"/><Relationship Id="rId12" Type="http://schemas.openxmlformats.org/officeDocument/2006/relationships/image" Target="../media/image1011.png"/><Relationship Id="rId17" Type="http://schemas.openxmlformats.org/officeDocument/2006/relationships/image" Target="../media/image1510.png"/><Relationship Id="rId25" Type="http://schemas.openxmlformats.org/officeDocument/2006/relationships/image" Target="../media/image230.png"/><Relationship Id="rId33" Type="http://schemas.openxmlformats.org/officeDocument/2006/relationships/image" Target="../media/image311.png"/><Relationship Id="rId38" Type="http://schemas.openxmlformats.org/officeDocument/2006/relationships/image" Target="../media/image360.png"/><Relationship Id="rId46" Type="http://schemas.openxmlformats.org/officeDocument/2006/relationships/image" Target="../media/image440.png"/><Relationship Id="rId20" Type="http://schemas.openxmlformats.org/officeDocument/2006/relationships/image" Target="../media/image1810.png"/><Relationship Id="rId41" Type="http://schemas.openxmlformats.org/officeDocument/2006/relationships/image" Target="../media/image3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0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00.png"/><Relationship Id="rId21" Type="http://schemas.openxmlformats.org/officeDocument/2006/relationships/image" Target="../media/image650.png"/><Relationship Id="rId42" Type="http://schemas.openxmlformats.org/officeDocument/2006/relationships/image" Target="../media/image860.png"/><Relationship Id="rId47" Type="http://schemas.openxmlformats.org/officeDocument/2006/relationships/image" Target="../media/image911.png"/><Relationship Id="rId63" Type="http://schemas.openxmlformats.org/officeDocument/2006/relationships/image" Target="../media/image1061.png"/><Relationship Id="rId68" Type="http://schemas.openxmlformats.org/officeDocument/2006/relationships/image" Target="../media/image111.png"/><Relationship Id="rId84" Type="http://schemas.openxmlformats.org/officeDocument/2006/relationships/image" Target="../media/image127.png"/><Relationship Id="rId16" Type="http://schemas.openxmlformats.org/officeDocument/2006/relationships/image" Target="../media/image611.png"/><Relationship Id="rId11" Type="http://schemas.openxmlformats.org/officeDocument/2006/relationships/image" Target="../media/image560.png"/><Relationship Id="rId32" Type="http://schemas.openxmlformats.org/officeDocument/2006/relationships/image" Target="../media/image760.png"/><Relationship Id="rId37" Type="http://schemas.openxmlformats.org/officeDocument/2006/relationships/image" Target="../media/image811.png"/><Relationship Id="rId53" Type="http://schemas.openxmlformats.org/officeDocument/2006/relationships/image" Target="../media/image270.png"/><Relationship Id="rId58" Type="http://schemas.openxmlformats.org/officeDocument/2006/relationships/image" Target="../media/image1012.png"/><Relationship Id="rId74" Type="http://schemas.openxmlformats.org/officeDocument/2006/relationships/image" Target="../media/image117.png"/><Relationship Id="rId79" Type="http://schemas.openxmlformats.org/officeDocument/2006/relationships/image" Target="../media/image122.png"/><Relationship Id="rId5" Type="http://schemas.openxmlformats.org/officeDocument/2006/relationships/image" Target="../media/image500.png"/><Relationship Id="rId19" Type="http://schemas.openxmlformats.org/officeDocument/2006/relationships/image" Target="../media/image630.png"/><Relationship Id="rId14" Type="http://schemas.openxmlformats.org/officeDocument/2006/relationships/image" Target="../media/image590.png"/><Relationship Id="rId22" Type="http://schemas.openxmlformats.org/officeDocument/2006/relationships/image" Target="../media/image660.png"/><Relationship Id="rId27" Type="http://schemas.openxmlformats.org/officeDocument/2006/relationships/image" Target="../media/image711.png"/><Relationship Id="rId30" Type="http://schemas.openxmlformats.org/officeDocument/2006/relationships/image" Target="../media/image740.png"/><Relationship Id="rId35" Type="http://schemas.openxmlformats.org/officeDocument/2006/relationships/image" Target="../media/image790.png"/><Relationship Id="rId43" Type="http://schemas.openxmlformats.org/officeDocument/2006/relationships/image" Target="../media/image870.png"/><Relationship Id="rId48" Type="http://schemas.openxmlformats.org/officeDocument/2006/relationships/image" Target="../media/image920.png"/><Relationship Id="rId56" Type="http://schemas.openxmlformats.org/officeDocument/2006/relationships/image" Target="../media/image990.png"/><Relationship Id="rId64" Type="http://schemas.openxmlformats.org/officeDocument/2006/relationships/image" Target="../media/image107.png"/><Relationship Id="rId69" Type="http://schemas.openxmlformats.org/officeDocument/2006/relationships/image" Target="../media/image112.png"/><Relationship Id="rId77" Type="http://schemas.openxmlformats.org/officeDocument/2006/relationships/image" Target="../media/image120.png"/><Relationship Id="rId8" Type="http://schemas.openxmlformats.org/officeDocument/2006/relationships/image" Target="../media/image530.png"/><Relationship Id="rId51" Type="http://schemas.openxmlformats.org/officeDocument/2006/relationships/image" Target="../media/image950.png"/><Relationship Id="rId72" Type="http://schemas.openxmlformats.org/officeDocument/2006/relationships/image" Target="../media/image115.png"/><Relationship Id="rId80" Type="http://schemas.openxmlformats.org/officeDocument/2006/relationships/image" Target="../media/image123.png"/><Relationship Id="rId85" Type="http://schemas.openxmlformats.org/officeDocument/2006/relationships/image" Target="../media/image128.png"/><Relationship Id="rId3" Type="http://schemas.openxmlformats.org/officeDocument/2006/relationships/image" Target="../media/image2.png"/><Relationship Id="rId12" Type="http://schemas.openxmlformats.org/officeDocument/2006/relationships/image" Target="../media/image571.png"/><Relationship Id="rId17" Type="http://schemas.openxmlformats.org/officeDocument/2006/relationships/image" Target="../media/image620.png"/><Relationship Id="rId25" Type="http://schemas.openxmlformats.org/officeDocument/2006/relationships/image" Target="../media/image690.png"/><Relationship Id="rId33" Type="http://schemas.openxmlformats.org/officeDocument/2006/relationships/image" Target="../media/image770.png"/><Relationship Id="rId38" Type="http://schemas.openxmlformats.org/officeDocument/2006/relationships/image" Target="../media/image821.png"/><Relationship Id="rId46" Type="http://schemas.openxmlformats.org/officeDocument/2006/relationships/image" Target="../media/image900.png"/><Relationship Id="rId59" Type="http://schemas.openxmlformats.org/officeDocument/2006/relationships/image" Target="../media/image1021.png"/><Relationship Id="rId67" Type="http://schemas.openxmlformats.org/officeDocument/2006/relationships/image" Target="../media/image110.png"/><Relationship Id="rId20" Type="http://schemas.openxmlformats.org/officeDocument/2006/relationships/image" Target="../media/image640.png"/><Relationship Id="rId41" Type="http://schemas.openxmlformats.org/officeDocument/2006/relationships/image" Target="../media/image850.png"/><Relationship Id="rId54" Type="http://schemas.openxmlformats.org/officeDocument/2006/relationships/image" Target="../media/image970.png"/><Relationship Id="rId62" Type="http://schemas.openxmlformats.org/officeDocument/2006/relationships/image" Target="../media/image1051.png"/><Relationship Id="rId70" Type="http://schemas.openxmlformats.org/officeDocument/2006/relationships/image" Target="../media/image113.png"/><Relationship Id="rId75" Type="http://schemas.openxmlformats.org/officeDocument/2006/relationships/image" Target="../media/image118.png"/><Relationship Id="rId83" Type="http://schemas.openxmlformats.org/officeDocument/2006/relationships/image" Target="../media/image126.png"/><Relationship Id="rId88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1.png"/><Relationship Id="rId23" Type="http://schemas.openxmlformats.org/officeDocument/2006/relationships/image" Target="../media/image670.png"/><Relationship Id="rId28" Type="http://schemas.openxmlformats.org/officeDocument/2006/relationships/image" Target="../media/image720.png"/><Relationship Id="rId36" Type="http://schemas.openxmlformats.org/officeDocument/2006/relationships/image" Target="../media/image801.png"/><Relationship Id="rId49" Type="http://schemas.openxmlformats.org/officeDocument/2006/relationships/image" Target="../media/image930.png"/><Relationship Id="rId57" Type="http://schemas.openxmlformats.org/officeDocument/2006/relationships/image" Target="../media/image1000.png"/><Relationship Id="rId10" Type="http://schemas.openxmlformats.org/officeDocument/2006/relationships/image" Target="../media/image550.png"/><Relationship Id="rId31" Type="http://schemas.openxmlformats.org/officeDocument/2006/relationships/image" Target="../media/image750.png"/><Relationship Id="rId44" Type="http://schemas.openxmlformats.org/officeDocument/2006/relationships/image" Target="../media/image880.png"/><Relationship Id="rId52" Type="http://schemas.openxmlformats.org/officeDocument/2006/relationships/image" Target="../media/image960.png"/><Relationship Id="rId60" Type="http://schemas.openxmlformats.org/officeDocument/2006/relationships/image" Target="../media/image1031.png"/><Relationship Id="rId65" Type="http://schemas.openxmlformats.org/officeDocument/2006/relationships/image" Target="../media/image108.png"/><Relationship Id="rId73" Type="http://schemas.openxmlformats.org/officeDocument/2006/relationships/image" Target="../media/image116.png"/><Relationship Id="rId78" Type="http://schemas.openxmlformats.org/officeDocument/2006/relationships/image" Target="../media/image121.png"/><Relationship Id="rId81" Type="http://schemas.openxmlformats.org/officeDocument/2006/relationships/image" Target="../media/image124.png"/><Relationship Id="rId86" Type="http://schemas.openxmlformats.org/officeDocument/2006/relationships/image" Target="../media/image129.png"/><Relationship Id="rId4" Type="http://schemas.openxmlformats.org/officeDocument/2006/relationships/image" Target="../media/image490.png"/><Relationship Id="rId9" Type="http://schemas.openxmlformats.org/officeDocument/2006/relationships/image" Target="../media/image540.png"/><Relationship Id="rId13" Type="http://schemas.openxmlformats.org/officeDocument/2006/relationships/image" Target="../media/image580.png"/><Relationship Id="rId18" Type="http://schemas.openxmlformats.org/officeDocument/2006/relationships/image" Target="../media/image600.png"/><Relationship Id="rId39" Type="http://schemas.openxmlformats.org/officeDocument/2006/relationships/image" Target="../media/image831.png"/><Relationship Id="rId34" Type="http://schemas.openxmlformats.org/officeDocument/2006/relationships/image" Target="../media/image780.png"/><Relationship Id="rId50" Type="http://schemas.openxmlformats.org/officeDocument/2006/relationships/image" Target="../media/image940.png"/><Relationship Id="rId55" Type="http://schemas.openxmlformats.org/officeDocument/2006/relationships/image" Target="../media/image980.png"/><Relationship Id="rId76" Type="http://schemas.openxmlformats.org/officeDocument/2006/relationships/image" Target="../media/image119.png"/><Relationship Id="rId7" Type="http://schemas.openxmlformats.org/officeDocument/2006/relationships/image" Target="../media/image520.png"/><Relationship Id="rId71" Type="http://schemas.openxmlformats.org/officeDocument/2006/relationships/image" Target="../media/image114.png"/><Relationship Id="rId2" Type="http://schemas.openxmlformats.org/officeDocument/2006/relationships/notesSlide" Target="../notesSlides/notesSlide7.xml"/><Relationship Id="rId29" Type="http://schemas.openxmlformats.org/officeDocument/2006/relationships/image" Target="../media/image730.png"/><Relationship Id="rId24" Type="http://schemas.openxmlformats.org/officeDocument/2006/relationships/image" Target="../media/image680.png"/><Relationship Id="rId40" Type="http://schemas.openxmlformats.org/officeDocument/2006/relationships/image" Target="../media/image841.png"/><Relationship Id="rId45" Type="http://schemas.openxmlformats.org/officeDocument/2006/relationships/image" Target="../media/image890.png"/><Relationship Id="rId66" Type="http://schemas.openxmlformats.org/officeDocument/2006/relationships/image" Target="../media/image109.png"/><Relationship Id="rId87" Type="http://schemas.openxmlformats.org/officeDocument/2006/relationships/image" Target="../media/image130.png"/><Relationship Id="rId61" Type="http://schemas.openxmlformats.org/officeDocument/2006/relationships/image" Target="../media/image1041.png"/><Relationship Id="rId82" Type="http://schemas.openxmlformats.org/officeDocument/2006/relationships/image" Target="../media/image1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26" Type="http://schemas.openxmlformats.org/officeDocument/2006/relationships/image" Target="../media/image138.png"/><Relationship Id="rId39" Type="http://schemas.openxmlformats.org/officeDocument/2006/relationships/image" Target="../media/image146.png"/><Relationship Id="rId3" Type="http://schemas.openxmlformats.org/officeDocument/2006/relationships/image" Target="../media/image800.png"/><Relationship Id="rId34" Type="http://schemas.openxmlformats.org/officeDocument/2006/relationships/image" Target="../media/image137.png"/><Relationship Id="rId42" Type="http://schemas.openxmlformats.org/officeDocument/2006/relationships/image" Target="../media/image149.png"/><Relationship Id="rId7" Type="http://schemas.openxmlformats.org/officeDocument/2006/relationships/image" Target="../media/image840.png"/><Relationship Id="rId33" Type="http://schemas.openxmlformats.org/officeDocument/2006/relationships/image" Target="../media/image136.png"/><Relationship Id="rId38" Type="http://schemas.openxmlformats.org/officeDocument/2006/relationships/image" Target="../media/image145.png"/><Relationship Id="rId2" Type="http://schemas.openxmlformats.org/officeDocument/2006/relationships/notesSlide" Target="../notesSlides/notesSlide8.xml"/><Relationship Id="rId29" Type="http://schemas.openxmlformats.org/officeDocument/2006/relationships/image" Target="../media/image141.png"/><Relationship Id="rId41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0.png"/><Relationship Id="rId32" Type="http://schemas.openxmlformats.org/officeDocument/2006/relationships/image" Target="../media/image135.png"/><Relationship Id="rId37" Type="http://schemas.openxmlformats.org/officeDocument/2006/relationships/image" Target="../media/image144.png"/><Relationship Id="rId40" Type="http://schemas.openxmlformats.org/officeDocument/2006/relationships/image" Target="../media/image147.png"/><Relationship Id="rId45" Type="http://schemas.openxmlformats.org/officeDocument/2006/relationships/image" Target="../media/image152.png"/><Relationship Id="rId5" Type="http://schemas.openxmlformats.org/officeDocument/2006/relationships/image" Target="../media/image820.png"/><Relationship Id="rId28" Type="http://schemas.openxmlformats.org/officeDocument/2006/relationships/image" Target="../media/image140.png"/><Relationship Id="rId36" Type="http://schemas.openxmlformats.org/officeDocument/2006/relationships/image" Target="../media/image143.png"/><Relationship Id="rId31" Type="http://schemas.openxmlformats.org/officeDocument/2006/relationships/image" Target="../media/image134.png"/><Relationship Id="rId44" Type="http://schemas.openxmlformats.org/officeDocument/2006/relationships/image" Target="../media/image151.png"/><Relationship Id="rId4" Type="http://schemas.openxmlformats.org/officeDocument/2006/relationships/image" Target="../media/image810.png"/><Relationship Id="rId9" Type="http://schemas.openxmlformats.org/officeDocument/2006/relationships/image" Target="../media/image133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Relationship Id="rId35" Type="http://schemas.openxmlformats.org/officeDocument/2006/relationships/image" Target="../media/image2.png"/><Relationship Id="rId43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3" Type="http://schemas.openxmlformats.org/officeDocument/2006/relationships/image" Target="../media/image153.png"/><Relationship Id="rId7" Type="http://schemas.openxmlformats.org/officeDocument/2006/relationships/image" Target="../media/image15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6.png"/><Relationship Id="rId11" Type="http://schemas.openxmlformats.org/officeDocument/2006/relationships/image" Target="../media/image161.png"/><Relationship Id="rId5" Type="http://schemas.openxmlformats.org/officeDocument/2006/relationships/image" Target="../media/image155.png"/><Relationship Id="rId10" Type="http://schemas.openxmlformats.org/officeDocument/2006/relationships/image" Target="../media/image160.png"/><Relationship Id="rId4" Type="http://schemas.openxmlformats.org/officeDocument/2006/relationships/image" Target="../media/image154.png"/><Relationship Id="rId9" Type="http://schemas.openxmlformats.org/officeDocument/2006/relationships/image" Target="../media/image1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Rounded Rectangle 50">
            <a:extLst>
              <a:ext uri="{FF2B5EF4-FFF2-40B4-BE49-F238E27FC236}">
                <a16:creationId xmlns:a16="http://schemas.microsoft.com/office/drawing/2014/main" id="{1F7C0A6A-7512-D203-104A-F6C2F5E0FC86}"/>
              </a:ext>
            </a:extLst>
          </p:cNvPr>
          <p:cNvSpPr/>
          <p:nvPr/>
        </p:nvSpPr>
        <p:spPr>
          <a:xfrm>
            <a:off x="9950486" y="11109621"/>
            <a:ext cx="6614243" cy="9738761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392" name="Rounded Rectangle 50">
            <a:extLst>
              <a:ext uri="{FF2B5EF4-FFF2-40B4-BE49-F238E27FC236}">
                <a16:creationId xmlns:a16="http://schemas.microsoft.com/office/drawing/2014/main" id="{0FD26466-B2FD-94E8-24A6-D6606D8BBAF5}"/>
              </a:ext>
            </a:extLst>
          </p:cNvPr>
          <p:cNvSpPr/>
          <p:nvPr/>
        </p:nvSpPr>
        <p:spPr>
          <a:xfrm>
            <a:off x="360950" y="401401"/>
            <a:ext cx="16355594" cy="9738761"/>
          </a:xfrm>
          <a:prstGeom prst="roundRect">
            <a:avLst>
              <a:gd name="adj" fmla="val 3244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512" name="圆角矩形 511">
            <a:extLst>
              <a:ext uri="{FF2B5EF4-FFF2-40B4-BE49-F238E27FC236}">
                <a16:creationId xmlns:a16="http://schemas.microsoft.com/office/drawing/2014/main" id="{2D791C22-C906-0B23-4209-5CDB9162B3D8}"/>
              </a:ext>
            </a:extLst>
          </p:cNvPr>
          <p:cNvSpPr/>
          <p:nvPr/>
        </p:nvSpPr>
        <p:spPr>
          <a:xfrm>
            <a:off x="881390" y="12755685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0" name="圆角矩形 439">
            <a:extLst>
              <a:ext uri="{FF2B5EF4-FFF2-40B4-BE49-F238E27FC236}">
                <a16:creationId xmlns:a16="http://schemas.microsoft.com/office/drawing/2014/main" id="{9C06E84C-B3BE-E4C3-11E4-2C1425E03048}"/>
              </a:ext>
            </a:extLst>
          </p:cNvPr>
          <p:cNvSpPr/>
          <p:nvPr/>
        </p:nvSpPr>
        <p:spPr>
          <a:xfrm>
            <a:off x="664091" y="14176685"/>
            <a:ext cx="3225641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6" name="圆角矩形 435">
            <a:extLst>
              <a:ext uri="{FF2B5EF4-FFF2-40B4-BE49-F238E27FC236}">
                <a16:creationId xmlns:a16="http://schemas.microsoft.com/office/drawing/2014/main" id="{943F2804-7F82-35D5-58DB-3483FDCC142A}"/>
              </a:ext>
            </a:extLst>
          </p:cNvPr>
          <p:cNvSpPr/>
          <p:nvPr/>
        </p:nvSpPr>
        <p:spPr>
          <a:xfrm>
            <a:off x="755890" y="15647357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4D1BF8E5-6C5F-FDD2-CFE9-FAA5BC29D308}"/>
              </a:ext>
            </a:extLst>
          </p:cNvPr>
          <p:cNvCxnSpPr>
            <a:cxnSpLocks/>
            <a:stCxn id="30" idx="3"/>
            <a:endCxn id="23" idx="5"/>
          </p:cNvCxnSpPr>
          <p:nvPr/>
        </p:nvCxnSpPr>
        <p:spPr>
          <a:xfrm flipH="1">
            <a:off x="12258301" y="2969514"/>
            <a:ext cx="1352587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B8EA5E20-3461-4AF5-0A8B-94DDF503ED6F}"/>
              </a:ext>
            </a:extLst>
          </p:cNvPr>
          <p:cNvCxnSpPr>
            <a:cxnSpLocks/>
            <a:stCxn id="23" idx="7"/>
            <a:endCxn id="30" idx="1"/>
          </p:cNvCxnSpPr>
          <p:nvPr/>
        </p:nvCxnSpPr>
        <p:spPr>
          <a:xfrm>
            <a:off x="12258301" y="2460398"/>
            <a:ext cx="1352587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95D5184-28F4-EF95-FF42-09F75EA7C7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645706"/>
              </p:ext>
            </p:extLst>
          </p:nvPr>
        </p:nvGraphicFramePr>
        <p:xfrm>
          <a:off x="5535192" y="1173465"/>
          <a:ext cx="3603133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092">
                  <a:extLst>
                    <a:ext uri="{9D8B030D-6E8A-4147-A177-3AD203B41FA5}">
                      <a16:colId xmlns:a16="http://schemas.microsoft.com/office/drawing/2014/main" val="4109194619"/>
                    </a:ext>
                  </a:extLst>
                </a:gridCol>
                <a:gridCol w="819070">
                  <a:extLst>
                    <a:ext uri="{9D8B030D-6E8A-4147-A177-3AD203B41FA5}">
                      <a16:colId xmlns:a16="http://schemas.microsoft.com/office/drawing/2014/main" val="1540513213"/>
                    </a:ext>
                  </a:extLst>
                </a:gridCol>
                <a:gridCol w="1201971">
                  <a:extLst>
                    <a:ext uri="{9D8B030D-6E8A-4147-A177-3AD203B41FA5}">
                      <a16:colId xmlns:a16="http://schemas.microsoft.com/office/drawing/2014/main" val="1897679145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person_id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6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6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place_id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869799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Tom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473738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Bob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898297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David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225587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AAFD778D-EF76-0735-278E-C28FE80EA8D1}"/>
              </a:ext>
            </a:extLst>
          </p:cNvPr>
          <p:cNvSpPr txBox="1"/>
          <p:nvPr/>
        </p:nvSpPr>
        <p:spPr>
          <a:xfrm>
            <a:off x="6717222" y="696677"/>
            <a:ext cx="1076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9A075D2D-FA22-FF1E-C03E-781CEF0396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3070943"/>
                  </p:ext>
                </p:extLst>
              </p:nvPr>
            </p:nvGraphicFramePr>
            <p:xfrm>
              <a:off x="1008002" y="3771043"/>
              <a:ext cx="4001077" cy="1188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8409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616987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148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message_id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content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9A075D2D-FA22-FF1E-C03E-781CEF0396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3070943"/>
                  </p:ext>
                </p:extLst>
              </p:nvPr>
            </p:nvGraphicFramePr>
            <p:xfrm>
              <a:off x="1008002" y="3771043"/>
              <a:ext cx="4001077" cy="1188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8409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616987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message_id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content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7656" t="-109677" r="-781" b="-1322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7656" t="-203125" r="-781" b="-28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003E903C-D33F-78CB-AC49-0C6FF4C6B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71377"/>
              </p:ext>
            </p:extLst>
          </p:nvPr>
        </p:nvGraphicFramePr>
        <p:xfrm>
          <a:off x="5317889" y="3193092"/>
          <a:ext cx="389946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959">
                  <a:extLst>
                    <a:ext uri="{9D8B030D-6E8A-4147-A177-3AD203B41FA5}">
                      <a16:colId xmlns:a16="http://schemas.microsoft.com/office/drawing/2014/main" val="4109194619"/>
                    </a:ext>
                  </a:extLst>
                </a:gridCol>
                <a:gridCol w="689548">
                  <a:extLst>
                    <a:ext uri="{9D8B030D-6E8A-4147-A177-3AD203B41FA5}">
                      <a16:colId xmlns:a16="http://schemas.microsoft.com/office/drawing/2014/main" val="1540513213"/>
                    </a:ext>
                  </a:extLst>
                </a:gridCol>
                <a:gridCol w="629587">
                  <a:extLst>
                    <a:ext uri="{9D8B030D-6E8A-4147-A177-3AD203B41FA5}">
                      <a16:colId xmlns:a16="http://schemas.microsoft.com/office/drawing/2014/main" val="3891411214"/>
                    </a:ext>
                  </a:extLst>
                </a:gridCol>
                <a:gridCol w="1572366">
                  <a:extLst>
                    <a:ext uri="{9D8B030D-6E8A-4147-A177-3AD203B41FA5}">
                      <a16:colId xmlns:a16="http://schemas.microsoft.com/office/drawing/2014/main" val="3389945063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likes_id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C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C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C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C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869799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2024-03-31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473738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2024-03-28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898297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2024-03-20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317413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2024-03-21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351166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82BA9088-B946-BA0F-1F17-16E8E8F2EF68}"/>
              </a:ext>
            </a:extLst>
          </p:cNvPr>
          <p:cNvSpPr txBox="1"/>
          <p:nvPr/>
        </p:nvSpPr>
        <p:spPr>
          <a:xfrm>
            <a:off x="2286222" y="3246288"/>
            <a:ext cx="1367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9FAC961-5ACD-D791-2E4D-5A5FA27F9B3E}"/>
              </a:ext>
            </a:extLst>
          </p:cNvPr>
          <p:cNvSpPr txBox="1"/>
          <p:nvPr/>
        </p:nvSpPr>
        <p:spPr>
          <a:xfrm>
            <a:off x="6727420" y="2715444"/>
            <a:ext cx="1076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12EDC9C8-EC50-D9E3-AEFB-16DFAF934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520630"/>
              </p:ext>
            </p:extLst>
          </p:nvPr>
        </p:nvGraphicFramePr>
        <p:xfrm>
          <a:off x="1008002" y="1173052"/>
          <a:ext cx="4154876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256">
                  <a:extLst>
                    <a:ext uri="{9D8B030D-6E8A-4147-A177-3AD203B41FA5}">
                      <a16:colId xmlns:a16="http://schemas.microsoft.com/office/drawing/2014/main" val="4109194619"/>
                    </a:ext>
                  </a:extLst>
                </a:gridCol>
                <a:gridCol w="780586">
                  <a:extLst>
                    <a:ext uri="{9D8B030D-6E8A-4147-A177-3AD203B41FA5}">
                      <a16:colId xmlns:a16="http://schemas.microsoft.com/office/drawing/2014/main" val="1540513213"/>
                    </a:ext>
                  </a:extLst>
                </a:gridCol>
                <a:gridCol w="684334">
                  <a:extLst>
                    <a:ext uri="{9D8B030D-6E8A-4147-A177-3AD203B41FA5}">
                      <a16:colId xmlns:a16="http://schemas.microsoft.com/office/drawing/2014/main" val="3891411214"/>
                    </a:ext>
                  </a:extLst>
                </a:gridCol>
                <a:gridCol w="1456700">
                  <a:extLst>
                    <a:ext uri="{9D8B030D-6E8A-4147-A177-3AD203B41FA5}">
                      <a16:colId xmlns:a16="http://schemas.microsoft.com/office/drawing/2014/main" val="3389945063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knows_id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E6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pid1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E6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pid2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E6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E6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869799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2023-01-15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473738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2023-01-15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898297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2023-02-18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840587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2023-02-18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6824970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C0F60B77-8DB2-8AF0-2CF7-F9188C6810F1}"/>
              </a:ext>
            </a:extLst>
          </p:cNvPr>
          <p:cNvSpPr txBox="1"/>
          <p:nvPr/>
        </p:nvSpPr>
        <p:spPr>
          <a:xfrm>
            <a:off x="2439672" y="694868"/>
            <a:ext cx="1076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EB9B2BEC-BD5A-6D81-EDB7-8502540FE3C7}"/>
              </a:ext>
            </a:extLst>
          </p:cNvPr>
          <p:cNvSpPr/>
          <p:nvPr/>
        </p:nvSpPr>
        <p:spPr>
          <a:xfrm>
            <a:off x="897944" y="662575"/>
            <a:ext cx="8704819" cy="9066359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BC835E4-E629-B4B3-5B98-A415BD4BCAED}"/>
              </a:ext>
            </a:extLst>
          </p:cNvPr>
          <p:cNvSpPr txBox="1"/>
          <p:nvPr/>
        </p:nvSpPr>
        <p:spPr>
          <a:xfrm>
            <a:off x="4172111" y="9636398"/>
            <a:ext cx="1523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Relations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C33E2B0-8D54-1156-0A51-196358110D50}"/>
              </a:ext>
            </a:extLst>
          </p:cNvPr>
          <p:cNvSpPr/>
          <p:nvPr/>
        </p:nvSpPr>
        <p:spPr>
          <a:xfrm>
            <a:off x="11643741" y="2354956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D08FF8E-583F-FC27-EEB3-0C41B9D1572C}"/>
              </a:ext>
            </a:extLst>
          </p:cNvPr>
          <p:cNvSpPr txBox="1"/>
          <p:nvPr/>
        </p:nvSpPr>
        <p:spPr>
          <a:xfrm>
            <a:off x="11754218" y="2450032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800" dirty="0"/>
              <a:t>p1</a:t>
            </a:r>
            <a:endParaRPr kumimoji="1" lang="zh-CN" altLang="en-US" sz="280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944C4895-7215-5EA8-73DD-0131846F7E32}"/>
              </a:ext>
            </a:extLst>
          </p:cNvPr>
          <p:cNvSpPr/>
          <p:nvPr/>
        </p:nvSpPr>
        <p:spPr>
          <a:xfrm>
            <a:off x="13505444" y="2354956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207B09B-702A-4BD5-862A-18C6D8FA4FBB}"/>
              </a:ext>
            </a:extLst>
          </p:cNvPr>
          <p:cNvSpPr txBox="1"/>
          <p:nvPr/>
        </p:nvSpPr>
        <p:spPr>
          <a:xfrm>
            <a:off x="13619248" y="2438148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800" dirty="0"/>
              <a:t>p2</a:t>
            </a:r>
            <a:endParaRPr kumimoji="1" lang="zh-CN" altLang="en-US" sz="2800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BB4A11A8-6E0A-E3DA-1A9E-198FCDAF2DA6}"/>
              </a:ext>
            </a:extLst>
          </p:cNvPr>
          <p:cNvSpPr/>
          <p:nvPr/>
        </p:nvSpPr>
        <p:spPr>
          <a:xfrm>
            <a:off x="15388855" y="2354956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5DA9133-FA63-8A76-C533-0212C1F96720}"/>
              </a:ext>
            </a:extLst>
          </p:cNvPr>
          <p:cNvSpPr txBox="1"/>
          <p:nvPr/>
        </p:nvSpPr>
        <p:spPr>
          <a:xfrm>
            <a:off x="15480073" y="2438146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800" dirty="0"/>
              <a:t>p3</a:t>
            </a:r>
            <a:endParaRPr kumimoji="1" lang="zh-CN" altLang="en-US" sz="2800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3EDB9F94-A8DA-804D-ED16-D2942B222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11673" y="18877670"/>
            <a:ext cx="2311400" cy="850900"/>
          </a:xfrm>
          <a:prstGeom prst="rect">
            <a:avLst/>
          </a:prstGeom>
        </p:spPr>
      </p:pic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71A6C89B-87D4-A842-FCD4-6101CA6901A4}"/>
              </a:ext>
            </a:extLst>
          </p:cNvPr>
          <p:cNvCxnSpPr>
            <a:cxnSpLocks/>
            <a:stCxn id="30" idx="7"/>
            <a:endCxn id="33" idx="1"/>
          </p:cNvCxnSpPr>
          <p:nvPr/>
        </p:nvCxnSpPr>
        <p:spPr>
          <a:xfrm>
            <a:off x="14120004" y="2460398"/>
            <a:ext cx="1374295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822BEF49-78DC-EFB0-621A-1F804D3FD1AF}"/>
              </a:ext>
            </a:extLst>
          </p:cNvPr>
          <p:cNvCxnSpPr>
            <a:cxnSpLocks/>
            <a:stCxn id="33" idx="3"/>
            <a:endCxn id="30" idx="5"/>
          </p:cNvCxnSpPr>
          <p:nvPr/>
        </p:nvCxnSpPr>
        <p:spPr>
          <a:xfrm flipH="1">
            <a:off x="14120004" y="2969514"/>
            <a:ext cx="1374295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EF2AB9E5-D240-572B-50D9-10854C4E50BD}"/>
              </a:ext>
            </a:extLst>
          </p:cNvPr>
          <p:cNvSpPr/>
          <p:nvPr/>
        </p:nvSpPr>
        <p:spPr>
          <a:xfrm>
            <a:off x="12530886" y="4014668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43DCB56E-0EC7-B037-A718-CBBC144E2F41}"/>
              </a:ext>
            </a:extLst>
          </p:cNvPr>
          <p:cNvSpPr/>
          <p:nvPr/>
        </p:nvSpPr>
        <p:spPr>
          <a:xfrm>
            <a:off x="14415027" y="4014668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E2768F6B-8BBA-1AED-3058-6509255FC171}"/>
              </a:ext>
            </a:extLst>
          </p:cNvPr>
          <p:cNvCxnSpPr>
            <a:cxnSpLocks/>
            <a:stCxn id="30" idx="4"/>
            <a:endCxn id="69" idx="7"/>
          </p:cNvCxnSpPr>
          <p:nvPr/>
        </p:nvCxnSpPr>
        <p:spPr>
          <a:xfrm flipH="1">
            <a:off x="13145444" y="3074956"/>
            <a:ext cx="720000" cy="1045154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F4CB7B8B-5403-6100-C34A-A6F381D6A60F}"/>
              </a:ext>
            </a:extLst>
          </p:cNvPr>
          <p:cNvCxnSpPr>
            <a:cxnSpLocks/>
            <a:stCxn id="23" idx="4"/>
            <a:endCxn id="69" idx="1"/>
          </p:cNvCxnSpPr>
          <p:nvPr/>
        </p:nvCxnSpPr>
        <p:spPr>
          <a:xfrm>
            <a:off x="12003741" y="3074956"/>
            <a:ext cx="632587" cy="1045154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E5F1B445-D6F6-A3C2-7C6D-039A0E86708A}"/>
              </a:ext>
            </a:extLst>
          </p:cNvPr>
          <p:cNvCxnSpPr>
            <a:cxnSpLocks/>
            <a:stCxn id="33" idx="4"/>
            <a:endCxn id="70" idx="7"/>
          </p:cNvCxnSpPr>
          <p:nvPr/>
        </p:nvCxnSpPr>
        <p:spPr>
          <a:xfrm flipH="1">
            <a:off x="15029585" y="3074956"/>
            <a:ext cx="719270" cy="1045154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A0D69281-6D79-E68A-E518-669D7AD67232}"/>
              </a:ext>
            </a:extLst>
          </p:cNvPr>
          <p:cNvCxnSpPr>
            <a:cxnSpLocks/>
            <a:stCxn id="30" idx="4"/>
            <a:endCxn id="70" idx="1"/>
          </p:cNvCxnSpPr>
          <p:nvPr/>
        </p:nvCxnSpPr>
        <p:spPr>
          <a:xfrm>
            <a:off x="13865444" y="3074956"/>
            <a:ext cx="655025" cy="1045154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141">
            <a:extLst>
              <a:ext uri="{FF2B5EF4-FFF2-40B4-BE49-F238E27FC236}">
                <a16:creationId xmlns:a16="http://schemas.microsoft.com/office/drawing/2014/main" id="{1AFE1559-1D2D-AFE3-34C7-B091C546FE2A}"/>
              </a:ext>
            </a:extLst>
          </p:cNvPr>
          <p:cNvSpPr txBox="1"/>
          <p:nvPr/>
        </p:nvSpPr>
        <p:spPr>
          <a:xfrm>
            <a:off x="12573301" y="4100546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800" dirty="0"/>
              <a:t>m1</a:t>
            </a:r>
            <a:endParaRPr kumimoji="1" lang="zh-CN" altLang="en-US" sz="2800" dirty="0"/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45E39358-C977-5586-ED99-CE08C034EAA0}"/>
              </a:ext>
            </a:extLst>
          </p:cNvPr>
          <p:cNvSpPr txBox="1"/>
          <p:nvPr/>
        </p:nvSpPr>
        <p:spPr>
          <a:xfrm>
            <a:off x="14438446" y="4101763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800" dirty="0"/>
              <a:t>m2</a:t>
            </a:r>
            <a:endParaRPr kumimoji="1" lang="zh-CN" altLang="en-US" sz="2800" dirty="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9C1488A0-3D7F-F9C2-88AB-284966366CD7}"/>
              </a:ext>
            </a:extLst>
          </p:cNvPr>
          <p:cNvSpPr txBox="1"/>
          <p:nvPr/>
        </p:nvSpPr>
        <p:spPr>
          <a:xfrm>
            <a:off x="12688002" y="1959826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800" dirty="0"/>
              <a:t>k1</a:t>
            </a:r>
            <a:endParaRPr kumimoji="1" lang="zh-CN" altLang="en-US" sz="2800" dirty="0"/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5AC6EAA3-56C6-39C1-3946-2BF3CED8E072}"/>
              </a:ext>
            </a:extLst>
          </p:cNvPr>
          <p:cNvSpPr/>
          <p:nvPr/>
        </p:nvSpPr>
        <p:spPr>
          <a:xfrm>
            <a:off x="11800870" y="830803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0FBEA53A-893E-75A9-6040-3DF6647842F9}"/>
              </a:ext>
            </a:extLst>
          </p:cNvPr>
          <p:cNvSpPr txBox="1"/>
          <p:nvPr/>
        </p:nvSpPr>
        <p:spPr>
          <a:xfrm>
            <a:off x="12590051" y="717611"/>
            <a:ext cx="1005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Vertex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AEE5D3D5-4D51-C980-671C-77470FB87CA5}"/>
              </a:ext>
            </a:extLst>
          </p:cNvPr>
          <p:cNvSpPr/>
          <p:nvPr/>
        </p:nvSpPr>
        <p:spPr>
          <a:xfrm>
            <a:off x="13980469" y="827481"/>
            <a:ext cx="540000" cy="54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04CB5380-D354-9854-D719-3F73ED1A6817}"/>
              </a:ext>
            </a:extLst>
          </p:cNvPr>
          <p:cNvSpPr txBox="1"/>
          <p:nvPr/>
        </p:nvSpPr>
        <p:spPr>
          <a:xfrm>
            <a:off x="14745090" y="714231"/>
            <a:ext cx="1166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Vertex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235" name="直线箭头连接符 234">
            <a:extLst>
              <a:ext uri="{FF2B5EF4-FFF2-40B4-BE49-F238E27FC236}">
                <a16:creationId xmlns:a16="http://schemas.microsoft.com/office/drawing/2014/main" id="{418B7A00-ABFC-F499-1549-541896E9BEE1}"/>
              </a:ext>
            </a:extLst>
          </p:cNvPr>
          <p:cNvCxnSpPr>
            <a:cxnSpLocks/>
          </p:cNvCxnSpPr>
          <p:nvPr/>
        </p:nvCxnSpPr>
        <p:spPr>
          <a:xfrm>
            <a:off x="11715612" y="1654634"/>
            <a:ext cx="770303" cy="0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文本框 238">
            <a:extLst>
              <a:ext uri="{FF2B5EF4-FFF2-40B4-BE49-F238E27FC236}">
                <a16:creationId xmlns:a16="http://schemas.microsoft.com/office/drawing/2014/main" id="{5D1C1441-B4E8-AC9B-7AE6-61EA6B7C68B7}"/>
              </a:ext>
            </a:extLst>
          </p:cNvPr>
          <p:cNvSpPr txBox="1"/>
          <p:nvPr/>
        </p:nvSpPr>
        <p:spPr>
          <a:xfrm>
            <a:off x="12407729" y="1441240"/>
            <a:ext cx="1418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Edge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240" name="直线箭头连接符 239">
            <a:extLst>
              <a:ext uri="{FF2B5EF4-FFF2-40B4-BE49-F238E27FC236}">
                <a16:creationId xmlns:a16="http://schemas.microsoft.com/office/drawing/2014/main" id="{3AE9BDF2-0B4B-A1F3-4503-54F88E0FD6F9}"/>
              </a:ext>
            </a:extLst>
          </p:cNvPr>
          <p:cNvCxnSpPr>
            <a:cxnSpLocks/>
          </p:cNvCxnSpPr>
          <p:nvPr/>
        </p:nvCxnSpPr>
        <p:spPr>
          <a:xfrm>
            <a:off x="13893090" y="1654634"/>
            <a:ext cx="770303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E31EB1E-EC80-1C6D-C613-B8933226C118}"/>
              </a:ext>
            </a:extLst>
          </p:cNvPr>
          <p:cNvSpPr txBox="1"/>
          <p:nvPr/>
        </p:nvSpPr>
        <p:spPr>
          <a:xfrm>
            <a:off x="14623056" y="1447570"/>
            <a:ext cx="1767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Edge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44" name="圆角矩形 243">
            <a:extLst>
              <a:ext uri="{FF2B5EF4-FFF2-40B4-BE49-F238E27FC236}">
                <a16:creationId xmlns:a16="http://schemas.microsoft.com/office/drawing/2014/main" id="{8FDD4B31-0226-3BA3-C7F6-2BB6BA237125}"/>
              </a:ext>
            </a:extLst>
          </p:cNvPr>
          <p:cNvSpPr/>
          <p:nvPr/>
        </p:nvSpPr>
        <p:spPr>
          <a:xfrm>
            <a:off x="11411968" y="717613"/>
            <a:ext cx="4948291" cy="4184552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6" name="直线连接符 245">
            <a:extLst>
              <a:ext uri="{FF2B5EF4-FFF2-40B4-BE49-F238E27FC236}">
                <a16:creationId xmlns:a16="http://schemas.microsoft.com/office/drawing/2014/main" id="{BE77883B-C953-F690-AF6C-086221BC4675}"/>
              </a:ext>
            </a:extLst>
          </p:cNvPr>
          <p:cNvCxnSpPr>
            <a:cxnSpLocks/>
          </p:cNvCxnSpPr>
          <p:nvPr/>
        </p:nvCxnSpPr>
        <p:spPr>
          <a:xfrm>
            <a:off x="11409776" y="2023768"/>
            <a:ext cx="49504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C5992427-FB61-4AE3-E0C8-5DA16EB23DEF}"/>
                  </a:ext>
                </a:extLst>
              </p:cNvPr>
              <p:cNvSpPr txBox="1"/>
              <p:nvPr/>
            </p:nvSpPr>
            <p:spPr>
              <a:xfrm>
                <a:off x="12553972" y="4839229"/>
                <a:ext cx="23846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Property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Graph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C5992427-FB61-4AE3-E0C8-5DA16EB23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53972" y="4839229"/>
                <a:ext cx="2384692" cy="461665"/>
              </a:xfrm>
              <a:prstGeom prst="rect">
                <a:avLst/>
              </a:prstGeom>
              <a:blipFill>
                <a:blip r:embed="rId5"/>
                <a:stretch>
                  <a:fillRect l="-3175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5" name="文本框 254">
            <a:extLst>
              <a:ext uri="{FF2B5EF4-FFF2-40B4-BE49-F238E27FC236}">
                <a16:creationId xmlns:a16="http://schemas.microsoft.com/office/drawing/2014/main" id="{A98BE0B1-5BF8-F8D6-E719-4009FA1B4D24}"/>
              </a:ext>
            </a:extLst>
          </p:cNvPr>
          <p:cNvSpPr txBox="1"/>
          <p:nvPr/>
        </p:nvSpPr>
        <p:spPr>
          <a:xfrm>
            <a:off x="11829061" y="9678060"/>
            <a:ext cx="332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RGMapping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Sentence</a:t>
            </a:r>
            <a:endParaRPr kumimoji="1" lang="zh-CN" altLang="en-US" sz="2800" dirty="0"/>
          </a:p>
        </p:txBody>
      </p: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D33105B2-AC5B-C1DB-556B-25AFEE8FD239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9270012" y="1815662"/>
            <a:ext cx="2484206" cy="89598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直线连接符 267">
            <a:extLst>
              <a:ext uri="{FF2B5EF4-FFF2-40B4-BE49-F238E27FC236}">
                <a16:creationId xmlns:a16="http://schemas.microsoft.com/office/drawing/2014/main" id="{85D61CC9-C35F-7501-07C3-1FC8AC857C3B}"/>
              </a:ext>
            </a:extLst>
          </p:cNvPr>
          <p:cNvCxnSpPr>
            <a:cxnSpLocks/>
          </p:cNvCxnSpPr>
          <p:nvPr/>
        </p:nvCxnSpPr>
        <p:spPr>
          <a:xfrm flipV="1">
            <a:off x="9357954" y="3783994"/>
            <a:ext cx="2939072" cy="15497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直线连接符 275">
            <a:extLst>
              <a:ext uri="{FF2B5EF4-FFF2-40B4-BE49-F238E27FC236}">
                <a16:creationId xmlns:a16="http://schemas.microsoft.com/office/drawing/2014/main" id="{DE78526B-5ED0-7A1D-DE01-68411D0A18F2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9336939" y="2969514"/>
            <a:ext cx="2412244" cy="96945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49BE3674-D6EF-2D99-370F-260D797354CF}"/>
                  </a:ext>
                </a:extLst>
              </p:cNvPr>
              <p:cNvSpPr txBox="1"/>
              <p:nvPr/>
            </p:nvSpPr>
            <p:spPr>
              <a:xfrm>
                <a:off x="25625377" y="20193497"/>
                <a:ext cx="2548405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49BE3674-D6EF-2D99-370F-260D79735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5377" y="20193497"/>
                <a:ext cx="2548405" cy="393121"/>
              </a:xfrm>
              <a:prstGeom prst="rect">
                <a:avLst/>
              </a:prstGeom>
              <a:blipFill>
                <a:blip r:embed="rId2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0091B012-1BAE-6E30-FBAE-8DACBA732F4F}"/>
                  </a:ext>
                </a:extLst>
              </p:cNvPr>
              <p:cNvSpPr txBox="1"/>
              <p:nvPr/>
            </p:nvSpPr>
            <p:spPr>
              <a:xfrm>
                <a:off x="23594730" y="20828335"/>
                <a:ext cx="2185095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𝑝𝑖𝑑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0091B012-1BAE-6E30-FBAE-8DACBA732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4730" y="20828335"/>
                <a:ext cx="2185095" cy="393121"/>
              </a:xfrm>
              <a:prstGeom prst="rect">
                <a:avLst/>
              </a:prstGeom>
              <a:blipFill>
                <a:blip r:embed="rId26"/>
                <a:stretch>
                  <a:fillRect l="-1163" r="-581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1" name="直线连接符 340">
            <a:extLst>
              <a:ext uri="{FF2B5EF4-FFF2-40B4-BE49-F238E27FC236}">
                <a16:creationId xmlns:a16="http://schemas.microsoft.com/office/drawing/2014/main" id="{064EA2BE-F3C5-4D97-FFC7-2C23FF5B5BFA}"/>
              </a:ext>
            </a:extLst>
          </p:cNvPr>
          <p:cNvCxnSpPr>
            <a:cxnSpLocks/>
          </p:cNvCxnSpPr>
          <p:nvPr/>
        </p:nvCxnSpPr>
        <p:spPr>
          <a:xfrm>
            <a:off x="24133158" y="20356524"/>
            <a:ext cx="165159" cy="30546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线连接符 344">
            <a:extLst>
              <a:ext uri="{FF2B5EF4-FFF2-40B4-BE49-F238E27FC236}">
                <a16:creationId xmlns:a16="http://schemas.microsoft.com/office/drawing/2014/main" id="{4F22124B-0319-F7FF-3595-9004C703945E}"/>
              </a:ext>
            </a:extLst>
          </p:cNvPr>
          <p:cNvCxnSpPr>
            <a:cxnSpLocks/>
          </p:cNvCxnSpPr>
          <p:nvPr/>
        </p:nvCxnSpPr>
        <p:spPr>
          <a:xfrm>
            <a:off x="27539682" y="20884970"/>
            <a:ext cx="152441" cy="28678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文本框 366">
            <a:extLst>
              <a:ext uri="{FF2B5EF4-FFF2-40B4-BE49-F238E27FC236}">
                <a16:creationId xmlns:a16="http://schemas.microsoft.com/office/drawing/2014/main" id="{116AB651-649A-9598-D264-A0E91E5C4B48}"/>
              </a:ext>
            </a:extLst>
          </p:cNvPr>
          <p:cNvSpPr txBox="1"/>
          <p:nvPr/>
        </p:nvSpPr>
        <p:spPr>
          <a:xfrm>
            <a:off x="26417921" y="20438948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……</a:t>
            </a:r>
            <a:endParaRPr kumimoji="1" lang="zh-CN" altLang="en-US" sz="2400" dirty="0"/>
          </a:p>
        </p:txBody>
      </p:sp>
      <p:sp>
        <p:nvSpPr>
          <p:cNvPr id="484" name="文本框 483">
            <a:extLst>
              <a:ext uri="{FF2B5EF4-FFF2-40B4-BE49-F238E27FC236}">
                <a16:creationId xmlns:a16="http://schemas.microsoft.com/office/drawing/2014/main" id="{4995D982-6926-F79E-3EB2-F886F49A7F2F}"/>
              </a:ext>
            </a:extLst>
          </p:cNvPr>
          <p:cNvSpPr txBox="1"/>
          <p:nvPr/>
        </p:nvSpPr>
        <p:spPr>
          <a:xfrm>
            <a:off x="9881554" y="5327729"/>
            <a:ext cx="6683175" cy="440120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PROPERTY GRAPH 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</a:p>
          <a:p>
            <a:r>
              <a:rPr lang="zh-CN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VERTEX TABLES 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Person </a:t>
            </a:r>
            <a:r>
              <a:rPr lang="en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(person_id, name),</a:t>
            </a:r>
          </a:p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Message </a:t>
            </a:r>
            <a:r>
              <a:rPr lang="en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(message_id, content)</a:t>
            </a:r>
          </a:p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zh-CN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TABLES 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Likes</a:t>
            </a:r>
          </a:p>
          <a:p>
            <a:r>
              <a:rPr lang="zh-CN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(pid) </a:t>
            </a:r>
            <a:r>
              <a:rPr lang="en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(mid) </a:t>
            </a:r>
            <a:r>
              <a:rPr lang="en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Message (message_id)</a:t>
            </a:r>
          </a:p>
          <a:p>
            <a:r>
              <a:rPr lang="zh-CN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(date),</a:t>
            </a:r>
          </a:p>
          <a:p>
            <a:r>
              <a:rPr lang="zh-CN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Knows</a:t>
            </a:r>
          </a:p>
          <a:p>
            <a:r>
              <a:rPr lang="zh-CN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(pid1) </a:t>
            </a:r>
            <a:r>
              <a:rPr lang="en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 KEY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(pid2) </a:t>
            </a:r>
            <a:r>
              <a:rPr lang="en" altLang="zh-CN" sz="2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en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59F2269-4BE7-311F-E7A8-1B9D8AAC5985}"/>
              </a:ext>
            </a:extLst>
          </p:cNvPr>
          <p:cNvSpPr>
            <a:spLocks noChangeAspect="1"/>
          </p:cNvSpPr>
          <p:nvPr/>
        </p:nvSpPr>
        <p:spPr>
          <a:xfrm>
            <a:off x="10802929" y="14086986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2729728-42C0-2F19-9834-CBC8799E9428}"/>
              </a:ext>
            </a:extLst>
          </p:cNvPr>
          <p:cNvSpPr>
            <a:spLocks noChangeAspect="1"/>
          </p:cNvSpPr>
          <p:nvPr/>
        </p:nvSpPr>
        <p:spPr>
          <a:xfrm>
            <a:off x="11733567" y="14086986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9A23C90-FA87-8C7B-843F-D68B1A8112D3}"/>
              </a:ext>
            </a:extLst>
          </p:cNvPr>
          <p:cNvSpPr txBox="1"/>
          <p:nvPr/>
        </p:nvSpPr>
        <p:spPr>
          <a:xfrm>
            <a:off x="11755508" y="14077113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800" dirty="0"/>
              <a:t>P2</a:t>
            </a:r>
            <a:endParaRPr kumimoji="1" lang="zh-CN" altLang="en-US" sz="280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71553FB1-18BF-BE34-9E88-3BB1CA3E69C6}"/>
              </a:ext>
            </a:extLst>
          </p:cNvPr>
          <p:cNvSpPr>
            <a:spLocks noChangeAspect="1"/>
          </p:cNvSpPr>
          <p:nvPr/>
        </p:nvSpPr>
        <p:spPr>
          <a:xfrm>
            <a:off x="11275963" y="14950378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434DF3D-0D0D-D5B4-2F19-ED743523AEE3}"/>
              </a:ext>
            </a:extLst>
          </p:cNvPr>
          <p:cNvSpPr txBox="1"/>
          <p:nvPr/>
        </p:nvSpPr>
        <p:spPr>
          <a:xfrm>
            <a:off x="11312963" y="14961720"/>
            <a:ext cx="492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800" dirty="0"/>
              <a:t>M</a:t>
            </a:r>
            <a:endParaRPr kumimoji="1" lang="zh-CN" altLang="en-US" sz="2800" dirty="0"/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4F59965A-D8A2-22C4-62BE-23A79ACAFA41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11378929" y="14374986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DC936170-291C-AFC6-AC80-F3EEDCF6C968}"/>
              </a:ext>
            </a:extLst>
          </p:cNvPr>
          <p:cNvCxnSpPr>
            <a:cxnSpLocks/>
            <a:stCxn id="25" idx="4"/>
            <a:endCxn id="29" idx="1"/>
          </p:cNvCxnSpPr>
          <p:nvPr/>
        </p:nvCxnSpPr>
        <p:spPr>
          <a:xfrm>
            <a:off x="11090929" y="14662986"/>
            <a:ext cx="26938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444B7D07-10E5-6EF4-9CF5-12AC3AB05787}"/>
              </a:ext>
            </a:extLst>
          </p:cNvPr>
          <p:cNvCxnSpPr>
            <a:cxnSpLocks/>
            <a:stCxn id="26" idx="4"/>
            <a:endCxn id="29" idx="7"/>
          </p:cNvCxnSpPr>
          <p:nvPr/>
        </p:nvCxnSpPr>
        <p:spPr>
          <a:xfrm flipH="1">
            <a:off x="11767610" y="14662986"/>
            <a:ext cx="25395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1CFB5910-F7FF-FC16-B180-EB4E5C9401A1}"/>
              </a:ext>
            </a:extLst>
          </p:cNvPr>
          <p:cNvSpPr txBox="1"/>
          <p:nvPr/>
        </p:nvSpPr>
        <p:spPr>
          <a:xfrm>
            <a:off x="10830329" y="14078511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800" dirty="0"/>
              <a:t>P1</a:t>
            </a:r>
            <a:endParaRPr kumimoji="1" lang="zh-CN" altLang="en-US" sz="28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2B17967-A519-D84B-77D9-45921818420A}"/>
              </a:ext>
            </a:extLst>
          </p:cNvPr>
          <p:cNvSpPr txBox="1"/>
          <p:nvPr/>
        </p:nvSpPr>
        <p:spPr>
          <a:xfrm>
            <a:off x="9729983" y="12667170"/>
            <a:ext cx="2770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Pattern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Matching</a:t>
            </a:r>
            <a:endParaRPr kumimoji="1" lang="zh-CN" altLang="en-US" sz="2800" b="1" dirty="0"/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6A283025-0666-4BE6-770D-C679670D748B}"/>
              </a:ext>
            </a:extLst>
          </p:cNvPr>
          <p:cNvSpPr/>
          <p:nvPr/>
        </p:nvSpPr>
        <p:spPr>
          <a:xfrm>
            <a:off x="10201913" y="13763593"/>
            <a:ext cx="2753439" cy="1950881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C627730-3B62-76C2-CE69-25CCB87C69E7}"/>
                  </a:ext>
                </a:extLst>
              </p:cNvPr>
              <p:cNvSpPr txBox="1"/>
              <p:nvPr/>
            </p:nvSpPr>
            <p:spPr>
              <a:xfrm>
                <a:off x="10335718" y="15762246"/>
                <a:ext cx="258128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8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8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8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Graph</a:t>
                </a:r>
                <a14:m>
                  <m:oMath xmlns:m="http://schemas.openxmlformats.org/officeDocument/2006/math">
                    <m:r>
                      <a:rPr kumimoji="1" lang="zh-CN" alt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8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C627730-3B62-76C2-CE69-25CCB87C6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5718" y="15762246"/>
                <a:ext cx="2581284" cy="523220"/>
              </a:xfrm>
              <a:prstGeom prst="rect">
                <a:avLst/>
              </a:prstGeom>
              <a:blipFill>
                <a:blip r:embed="rId27"/>
                <a:stretch>
                  <a:fillRect l="-4390" t="-11905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id="{64569B56-A890-1EE2-C92A-FE888BAC899C}"/>
              </a:ext>
            </a:extLst>
          </p:cNvPr>
          <p:cNvSpPr txBox="1"/>
          <p:nvPr/>
        </p:nvSpPr>
        <p:spPr>
          <a:xfrm>
            <a:off x="10952576" y="13702254"/>
            <a:ext cx="1618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en-US" altLang="zh-CN" sz="2800" dirty="0"/>
              <a:t>KNOWS</a:t>
            </a:r>
            <a:endParaRPr kumimoji="1" lang="zh-CN" altLang="en-US" sz="2800" dirty="0"/>
          </a:p>
        </p:txBody>
      </p:sp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FE454C9C-1A70-1814-3DA5-075D1FAB1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537692"/>
              </p:ext>
            </p:extLst>
          </p:nvPr>
        </p:nvGraphicFramePr>
        <p:xfrm>
          <a:off x="10550815" y="17782735"/>
          <a:ext cx="5443432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030">
                  <a:extLst>
                    <a:ext uri="{9D8B030D-6E8A-4147-A177-3AD203B41FA5}">
                      <a16:colId xmlns:a16="http://schemas.microsoft.com/office/drawing/2014/main" val="410919461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855655438"/>
                    </a:ext>
                  </a:extLst>
                </a:gridCol>
                <a:gridCol w="785896">
                  <a:extLst>
                    <a:ext uri="{9D8B030D-6E8A-4147-A177-3AD203B41FA5}">
                      <a16:colId xmlns:a16="http://schemas.microsoft.com/office/drawing/2014/main" val="1419985057"/>
                    </a:ext>
                  </a:extLst>
                </a:gridCol>
                <a:gridCol w="1148576">
                  <a:extLst>
                    <a:ext uri="{9D8B030D-6E8A-4147-A177-3AD203B41FA5}">
                      <a16:colId xmlns:a16="http://schemas.microsoft.com/office/drawing/2014/main" val="2956411061"/>
                    </a:ext>
                  </a:extLst>
                </a:gridCol>
                <a:gridCol w="1115122">
                  <a:extLst>
                    <a:ext uri="{9D8B030D-6E8A-4147-A177-3AD203B41FA5}">
                      <a16:colId xmlns:a16="http://schemas.microsoft.com/office/drawing/2014/main" val="1445887924"/>
                    </a:ext>
                  </a:extLst>
                </a:gridCol>
                <a:gridCol w="1007008">
                  <a:extLst>
                    <a:ext uri="{9D8B030D-6E8A-4147-A177-3AD203B41FA5}">
                      <a16:colId xmlns:a16="http://schemas.microsoft.com/office/drawing/2014/main" val="1700718741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KNOWS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LIKES1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LIKES2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869799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200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8489369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200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7341987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200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921403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p2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m2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9200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k4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l3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60961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357F633-8F07-B520-DD99-CFF400F27557}"/>
                  </a:ext>
                </a:extLst>
              </p:cNvPr>
              <p:cNvSpPr txBox="1"/>
              <p:nvPr/>
            </p:nvSpPr>
            <p:spPr>
              <a:xfrm>
                <a:off x="11916929" y="20301751"/>
                <a:ext cx="3152914" cy="5312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sz="28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sz="28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sz="28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𝓟</m:t>
                        </m:r>
                      </m:sup>
                    </m:sSup>
                  </m:oMath>
                </a14:m>
                <a:endParaRPr kumimoji="1" lang="zh-CN" altLang="en-US" sz="2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357F633-8F07-B520-DD99-CFF400F27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6929" y="20301751"/>
                <a:ext cx="3152914" cy="531299"/>
              </a:xfrm>
              <a:prstGeom prst="rect">
                <a:avLst/>
              </a:prstGeom>
              <a:blipFill>
                <a:blip r:embed="rId28"/>
                <a:stretch>
                  <a:fillRect l="-4016" t="-9302" b="-30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文本框 50">
            <a:extLst>
              <a:ext uri="{FF2B5EF4-FFF2-40B4-BE49-F238E27FC236}">
                <a16:creationId xmlns:a16="http://schemas.microsoft.com/office/drawing/2014/main" id="{C5BA0856-2780-22B2-97B8-32BAA2F1F038}"/>
              </a:ext>
            </a:extLst>
          </p:cNvPr>
          <p:cNvSpPr txBox="1"/>
          <p:nvPr/>
        </p:nvSpPr>
        <p:spPr>
          <a:xfrm>
            <a:off x="10214190" y="14671890"/>
            <a:ext cx="115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en-US" altLang="zh-CN" sz="2800" dirty="0"/>
              <a:t>LIKES1</a:t>
            </a:r>
            <a:endParaRPr kumimoji="1" lang="zh-CN" altLang="en-US" sz="2800" dirty="0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738941AE-5EF6-BAB6-A480-B5C7F14A0479}"/>
              </a:ext>
            </a:extLst>
          </p:cNvPr>
          <p:cNvSpPr/>
          <p:nvPr/>
        </p:nvSpPr>
        <p:spPr>
          <a:xfrm>
            <a:off x="13419093" y="11554640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8922DCBF-9D02-4F1B-9050-DADDEFA19F52}"/>
              </a:ext>
            </a:extLst>
          </p:cNvPr>
          <p:cNvSpPr/>
          <p:nvPr/>
        </p:nvSpPr>
        <p:spPr>
          <a:xfrm>
            <a:off x="15154108" y="11554640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8D531285-9C5E-B6D6-0B82-B19985CA4702}"/>
              </a:ext>
            </a:extLst>
          </p:cNvPr>
          <p:cNvSpPr txBox="1"/>
          <p:nvPr/>
        </p:nvSpPr>
        <p:spPr>
          <a:xfrm>
            <a:off x="15243582" y="11635230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2800" i="1">
                <a:latin typeface="Cambria Math" panose="02040503050406030204" pitchFamily="18" charset="0"/>
              </a:defRPr>
            </a:lvl1pPr>
          </a:lstStyle>
          <a:p>
            <a:r>
              <a:rPr lang="en-US" altLang="zh-CN" i="0" dirty="0">
                <a:latin typeface="Calibri" panose="020F0502020204030204" pitchFamily="34" charset="0"/>
                <a:cs typeface="Calibri" panose="020F0502020204030204" pitchFamily="34" charset="0"/>
              </a:rPr>
              <a:t>p2</a:t>
            </a:r>
            <a:endParaRPr lang="zh-CN" alt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D5882DB3-D319-992D-31E1-D0968DB4037F}"/>
              </a:ext>
            </a:extLst>
          </p:cNvPr>
          <p:cNvSpPr/>
          <p:nvPr/>
        </p:nvSpPr>
        <p:spPr>
          <a:xfrm>
            <a:off x="14304036" y="12954257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A5A5975-9698-C85E-39F8-F4D2BDF05910}"/>
              </a:ext>
            </a:extLst>
          </p:cNvPr>
          <p:cNvSpPr txBox="1"/>
          <p:nvPr/>
        </p:nvSpPr>
        <p:spPr>
          <a:xfrm>
            <a:off x="14327734" y="13038887"/>
            <a:ext cx="651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2800" i="1">
                <a:latin typeface="Cambria Math" panose="02040503050406030204" pitchFamily="18" charset="0"/>
              </a:defRPr>
            </a:lvl1pPr>
          </a:lstStyle>
          <a:p>
            <a:pPr/>
            <a:r>
              <a:rPr lang="en-US" altLang="zh-CN" i="0" dirty="0">
                <a:latin typeface="Calibri" panose="020F0502020204030204" pitchFamily="34" charset="0"/>
                <a:cs typeface="Calibri" panose="020F0502020204030204" pitchFamily="34" charset="0"/>
              </a:rPr>
              <a:t>m1</a:t>
            </a:r>
            <a:endParaRPr lang="zh-CN" alt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DA58EBFF-B224-8E61-B944-77FE140E118F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>
            <a:off x="14139093" y="11914640"/>
            <a:ext cx="10150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CA988E05-254A-74ED-F4B3-19A3DF1633D1}"/>
              </a:ext>
            </a:extLst>
          </p:cNvPr>
          <p:cNvCxnSpPr>
            <a:cxnSpLocks/>
            <a:stCxn id="53" idx="4"/>
            <a:endCxn id="56" idx="1"/>
          </p:cNvCxnSpPr>
          <p:nvPr/>
        </p:nvCxnSpPr>
        <p:spPr>
          <a:xfrm>
            <a:off x="13779094" y="12274641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C1AE6AD8-AA29-30D6-C724-CEDBB181A993}"/>
              </a:ext>
            </a:extLst>
          </p:cNvPr>
          <p:cNvCxnSpPr>
            <a:cxnSpLocks/>
            <a:stCxn id="54" idx="4"/>
            <a:endCxn id="56" idx="7"/>
          </p:cNvCxnSpPr>
          <p:nvPr/>
        </p:nvCxnSpPr>
        <p:spPr>
          <a:xfrm flipH="1">
            <a:off x="14918594" y="12274641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F064DB6C-7582-B08D-A06C-E0B986D068E9}"/>
              </a:ext>
            </a:extLst>
          </p:cNvPr>
          <p:cNvSpPr txBox="1"/>
          <p:nvPr/>
        </p:nvSpPr>
        <p:spPr>
          <a:xfrm>
            <a:off x="13500908" y="11623073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2800" i="1">
                <a:latin typeface="Cambria Math" panose="02040503050406030204" pitchFamily="18" charset="0"/>
              </a:defRPr>
            </a:lvl1pPr>
          </a:lstStyle>
          <a:p>
            <a:pPr/>
            <a:r>
              <a:rPr lang="en-US" altLang="zh-CN" i="0" dirty="0">
                <a:latin typeface="Calibri" panose="020F0502020204030204" pitchFamily="34" charset="0"/>
                <a:cs typeface="Calibri" panose="020F0502020204030204" pitchFamily="34" charset="0"/>
              </a:rPr>
              <a:t>p1</a:t>
            </a:r>
            <a:endParaRPr lang="zh-CN" alt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6" name="圆角矩形 485">
            <a:extLst>
              <a:ext uri="{FF2B5EF4-FFF2-40B4-BE49-F238E27FC236}">
                <a16:creationId xmlns:a16="http://schemas.microsoft.com/office/drawing/2014/main" id="{2B4BCAF9-DF12-BCF1-CEA4-6AC40330C789}"/>
              </a:ext>
            </a:extLst>
          </p:cNvPr>
          <p:cNvSpPr/>
          <p:nvPr/>
        </p:nvSpPr>
        <p:spPr>
          <a:xfrm>
            <a:off x="13264893" y="11220770"/>
            <a:ext cx="2779021" cy="5400048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7" name="文本框 486">
            <a:extLst>
              <a:ext uri="{FF2B5EF4-FFF2-40B4-BE49-F238E27FC236}">
                <a16:creationId xmlns:a16="http://schemas.microsoft.com/office/drawing/2014/main" id="{9D12B288-AD32-C48C-BF3F-E0E6208FED14}"/>
              </a:ext>
            </a:extLst>
          </p:cNvPr>
          <p:cNvSpPr txBox="1"/>
          <p:nvPr/>
        </p:nvSpPr>
        <p:spPr>
          <a:xfrm>
            <a:off x="11978807" y="17213682"/>
            <a:ext cx="2271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Conceptualize</a:t>
            </a:r>
            <a:endParaRPr kumimoji="1" lang="zh-CN" altLang="en-US" sz="2800" b="1" dirty="0"/>
          </a:p>
        </p:txBody>
      </p:sp>
      <p:sp>
        <p:nvSpPr>
          <p:cNvPr id="490" name="文本框 489">
            <a:extLst>
              <a:ext uri="{FF2B5EF4-FFF2-40B4-BE49-F238E27FC236}">
                <a16:creationId xmlns:a16="http://schemas.microsoft.com/office/drawing/2014/main" id="{B3CADCEF-2056-0E2A-A2BC-B992C8EFF422}"/>
              </a:ext>
            </a:extLst>
          </p:cNvPr>
          <p:cNvSpPr txBox="1"/>
          <p:nvPr/>
        </p:nvSpPr>
        <p:spPr>
          <a:xfrm>
            <a:off x="13329241" y="16615133"/>
            <a:ext cx="267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Matched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Subgraphs</a:t>
            </a:r>
          </a:p>
        </p:txBody>
      </p: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859EC933-98D8-BAEF-AF8A-DCBF6A708D79}"/>
              </a:ext>
            </a:extLst>
          </p:cNvPr>
          <p:cNvCxnSpPr>
            <a:cxnSpLocks/>
          </p:cNvCxnSpPr>
          <p:nvPr/>
        </p:nvCxnSpPr>
        <p:spPr>
          <a:xfrm>
            <a:off x="16027921" y="18345312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0AA090EB-9CED-C995-DBA6-06A77928A5B8}"/>
              </a:ext>
            </a:extLst>
          </p:cNvPr>
          <p:cNvCxnSpPr>
            <a:cxnSpLocks/>
          </p:cNvCxnSpPr>
          <p:nvPr/>
        </p:nvCxnSpPr>
        <p:spPr>
          <a:xfrm>
            <a:off x="14948365" y="30461780"/>
            <a:ext cx="9532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318B7205-C7D4-C3BB-B109-95279E664638}"/>
              </a:ext>
            </a:extLst>
          </p:cNvPr>
          <p:cNvCxnSpPr>
            <a:cxnSpLocks/>
          </p:cNvCxnSpPr>
          <p:nvPr/>
        </p:nvCxnSpPr>
        <p:spPr>
          <a:xfrm>
            <a:off x="23629725" y="19278755"/>
            <a:ext cx="9532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D33256A9-CB40-B1E0-AC8E-47F8348AA85E}"/>
              </a:ext>
            </a:extLst>
          </p:cNvPr>
          <p:cNvCxnSpPr>
            <a:cxnSpLocks/>
          </p:cNvCxnSpPr>
          <p:nvPr/>
        </p:nvCxnSpPr>
        <p:spPr>
          <a:xfrm>
            <a:off x="16212319" y="16871399"/>
            <a:ext cx="0" cy="267332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下箭头 163">
            <a:extLst>
              <a:ext uri="{FF2B5EF4-FFF2-40B4-BE49-F238E27FC236}">
                <a16:creationId xmlns:a16="http://schemas.microsoft.com/office/drawing/2014/main" id="{73C43C4B-F27F-9B5C-990E-EEC4AB6E4838}"/>
              </a:ext>
            </a:extLst>
          </p:cNvPr>
          <p:cNvSpPr/>
          <p:nvPr/>
        </p:nvSpPr>
        <p:spPr>
          <a:xfrm>
            <a:off x="14451822" y="17146672"/>
            <a:ext cx="485895" cy="579964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C0DB08F0-8355-8757-2C25-8E94E27E4A2B}"/>
              </a:ext>
            </a:extLst>
          </p:cNvPr>
          <p:cNvCxnSpPr>
            <a:cxnSpLocks/>
          </p:cNvCxnSpPr>
          <p:nvPr/>
        </p:nvCxnSpPr>
        <p:spPr>
          <a:xfrm>
            <a:off x="16027921" y="18763322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线连接符 174">
            <a:extLst>
              <a:ext uri="{FF2B5EF4-FFF2-40B4-BE49-F238E27FC236}">
                <a16:creationId xmlns:a16="http://schemas.microsoft.com/office/drawing/2014/main" id="{06F5965A-6662-E2D9-D65B-5B04019356B2}"/>
              </a:ext>
            </a:extLst>
          </p:cNvPr>
          <p:cNvCxnSpPr>
            <a:cxnSpLocks/>
          </p:cNvCxnSpPr>
          <p:nvPr/>
        </p:nvCxnSpPr>
        <p:spPr>
          <a:xfrm>
            <a:off x="16027921" y="19141723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73494F58-4CE7-281D-B50E-4DF2CDFEC444}"/>
              </a:ext>
            </a:extLst>
          </p:cNvPr>
          <p:cNvCxnSpPr>
            <a:cxnSpLocks/>
          </p:cNvCxnSpPr>
          <p:nvPr/>
        </p:nvCxnSpPr>
        <p:spPr>
          <a:xfrm>
            <a:off x="16035467" y="19544722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线连接符 203">
            <a:extLst>
              <a:ext uri="{FF2B5EF4-FFF2-40B4-BE49-F238E27FC236}">
                <a16:creationId xmlns:a16="http://schemas.microsoft.com/office/drawing/2014/main" id="{B3993C25-EACC-5FC6-3A03-B8616F2E3A59}"/>
              </a:ext>
            </a:extLst>
          </p:cNvPr>
          <p:cNvCxnSpPr>
            <a:cxnSpLocks/>
          </p:cNvCxnSpPr>
          <p:nvPr/>
        </p:nvCxnSpPr>
        <p:spPr>
          <a:xfrm>
            <a:off x="15924220" y="16871399"/>
            <a:ext cx="288099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直线连接符 272">
            <a:extLst>
              <a:ext uri="{FF2B5EF4-FFF2-40B4-BE49-F238E27FC236}">
                <a16:creationId xmlns:a16="http://schemas.microsoft.com/office/drawing/2014/main" id="{4C6D594E-C739-F2ED-1808-B01E30E21301}"/>
              </a:ext>
            </a:extLst>
          </p:cNvPr>
          <p:cNvCxnSpPr>
            <a:cxnSpLocks/>
          </p:cNvCxnSpPr>
          <p:nvPr/>
        </p:nvCxnSpPr>
        <p:spPr>
          <a:xfrm flipH="1">
            <a:off x="10242837" y="15993079"/>
            <a:ext cx="9445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直线连接符 279">
            <a:extLst>
              <a:ext uri="{FF2B5EF4-FFF2-40B4-BE49-F238E27FC236}">
                <a16:creationId xmlns:a16="http://schemas.microsoft.com/office/drawing/2014/main" id="{3C4D0604-5973-DD44-6A25-30E198CD0458}"/>
              </a:ext>
            </a:extLst>
          </p:cNvPr>
          <p:cNvCxnSpPr>
            <a:cxnSpLocks/>
          </p:cNvCxnSpPr>
          <p:nvPr/>
        </p:nvCxnSpPr>
        <p:spPr>
          <a:xfrm>
            <a:off x="10218921" y="18053053"/>
            <a:ext cx="35446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椭圆 301">
            <a:extLst>
              <a:ext uri="{FF2B5EF4-FFF2-40B4-BE49-F238E27FC236}">
                <a16:creationId xmlns:a16="http://schemas.microsoft.com/office/drawing/2014/main" id="{07311382-75D8-C5AC-9B5B-855B942623B3}"/>
              </a:ext>
            </a:extLst>
          </p:cNvPr>
          <p:cNvSpPr/>
          <p:nvPr/>
        </p:nvSpPr>
        <p:spPr>
          <a:xfrm>
            <a:off x="13464467" y="14152553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椭圆 302">
            <a:extLst>
              <a:ext uri="{FF2B5EF4-FFF2-40B4-BE49-F238E27FC236}">
                <a16:creationId xmlns:a16="http://schemas.microsoft.com/office/drawing/2014/main" id="{2E83C2A7-D66E-942F-8F26-9D4B71B9F463}"/>
              </a:ext>
            </a:extLst>
          </p:cNvPr>
          <p:cNvSpPr/>
          <p:nvPr/>
        </p:nvSpPr>
        <p:spPr>
          <a:xfrm>
            <a:off x="15199482" y="14152553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4" name="文本框 303">
            <a:extLst>
              <a:ext uri="{FF2B5EF4-FFF2-40B4-BE49-F238E27FC236}">
                <a16:creationId xmlns:a16="http://schemas.microsoft.com/office/drawing/2014/main" id="{86CE05B5-7533-DDC5-C08D-C0E16F5D2479}"/>
              </a:ext>
            </a:extLst>
          </p:cNvPr>
          <p:cNvSpPr txBox="1"/>
          <p:nvPr/>
        </p:nvSpPr>
        <p:spPr>
          <a:xfrm>
            <a:off x="15293135" y="14269260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2800" i="1">
                <a:latin typeface="Cambria Math" panose="02040503050406030204" pitchFamily="18" charset="0"/>
              </a:defRPr>
            </a:lvl1pPr>
          </a:lstStyle>
          <a:p>
            <a:pPr/>
            <a:r>
              <a:rPr lang="en-US" altLang="zh-CN" i="0" dirty="0">
                <a:latin typeface="Calibri" panose="020F0502020204030204" pitchFamily="34" charset="0"/>
                <a:cs typeface="Calibri" panose="020F0502020204030204" pitchFamily="34" charset="0"/>
              </a:rPr>
              <a:t>p2</a:t>
            </a:r>
            <a:endParaRPr lang="zh-CN" alt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5" name="椭圆 304">
            <a:extLst>
              <a:ext uri="{FF2B5EF4-FFF2-40B4-BE49-F238E27FC236}">
                <a16:creationId xmlns:a16="http://schemas.microsoft.com/office/drawing/2014/main" id="{44FFCF60-8BFA-91FD-8E00-9EFF810CD5EF}"/>
              </a:ext>
            </a:extLst>
          </p:cNvPr>
          <p:cNvSpPr/>
          <p:nvPr/>
        </p:nvSpPr>
        <p:spPr>
          <a:xfrm>
            <a:off x="14349410" y="15552170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6" name="文本框 305">
            <a:extLst>
              <a:ext uri="{FF2B5EF4-FFF2-40B4-BE49-F238E27FC236}">
                <a16:creationId xmlns:a16="http://schemas.microsoft.com/office/drawing/2014/main" id="{5C6744B3-28E2-C482-1AFD-BE1A7243FCC8}"/>
              </a:ext>
            </a:extLst>
          </p:cNvPr>
          <p:cNvSpPr txBox="1"/>
          <p:nvPr/>
        </p:nvSpPr>
        <p:spPr>
          <a:xfrm>
            <a:off x="14355523" y="15620291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2800" i="1">
                <a:latin typeface="Cambria Math" panose="02040503050406030204" pitchFamily="18" charset="0"/>
              </a:defRPr>
            </a:lvl1pPr>
          </a:lstStyle>
          <a:p>
            <a:pPr/>
            <a:r>
              <a:rPr lang="en-US" altLang="zh-CN" i="0" dirty="0">
                <a:latin typeface="Calibri" panose="020F0502020204030204" pitchFamily="34" charset="0"/>
                <a:cs typeface="Calibri" panose="020F0502020204030204" pitchFamily="34" charset="0"/>
              </a:rPr>
              <a:t>m2</a:t>
            </a:r>
            <a:endParaRPr lang="zh-CN" alt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7" name="直线箭头连接符 306">
            <a:extLst>
              <a:ext uri="{FF2B5EF4-FFF2-40B4-BE49-F238E27FC236}">
                <a16:creationId xmlns:a16="http://schemas.microsoft.com/office/drawing/2014/main" id="{FC22D660-F9CB-FE08-A5F4-F1B5486DBB89}"/>
              </a:ext>
            </a:extLst>
          </p:cNvPr>
          <p:cNvCxnSpPr>
            <a:cxnSpLocks/>
            <a:stCxn id="302" idx="6"/>
            <a:endCxn id="303" idx="2"/>
          </p:cNvCxnSpPr>
          <p:nvPr/>
        </p:nvCxnSpPr>
        <p:spPr>
          <a:xfrm>
            <a:off x="14184467" y="14512553"/>
            <a:ext cx="10150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直线箭头连接符 308">
            <a:extLst>
              <a:ext uri="{FF2B5EF4-FFF2-40B4-BE49-F238E27FC236}">
                <a16:creationId xmlns:a16="http://schemas.microsoft.com/office/drawing/2014/main" id="{3D38B58B-37D4-6921-BA9C-07C3FDBB69D5}"/>
              </a:ext>
            </a:extLst>
          </p:cNvPr>
          <p:cNvCxnSpPr>
            <a:cxnSpLocks/>
            <a:stCxn id="302" idx="4"/>
            <a:endCxn id="305" idx="1"/>
          </p:cNvCxnSpPr>
          <p:nvPr/>
        </p:nvCxnSpPr>
        <p:spPr>
          <a:xfrm>
            <a:off x="13824468" y="14872554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直线箭头连接符 309">
            <a:extLst>
              <a:ext uri="{FF2B5EF4-FFF2-40B4-BE49-F238E27FC236}">
                <a16:creationId xmlns:a16="http://schemas.microsoft.com/office/drawing/2014/main" id="{F9FBD28F-8E89-C742-4BED-DF5EA44501B7}"/>
              </a:ext>
            </a:extLst>
          </p:cNvPr>
          <p:cNvCxnSpPr>
            <a:cxnSpLocks/>
            <a:stCxn id="303" idx="4"/>
            <a:endCxn id="305" idx="7"/>
          </p:cNvCxnSpPr>
          <p:nvPr/>
        </p:nvCxnSpPr>
        <p:spPr>
          <a:xfrm flipH="1">
            <a:off x="14963968" y="14872554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" name="文本框 310">
            <a:extLst>
              <a:ext uri="{FF2B5EF4-FFF2-40B4-BE49-F238E27FC236}">
                <a16:creationId xmlns:a16="http://schemas.microsoft.com/office/drawing/2014/main" id="{92FEF88E-C8DA-5DC0-8E6B-FD11E60FB830}"/>
              </a:ext>
            </a:extLst>
          </p:cNvPr>
          <p:cNvSpPr txBox="1"/>
          <p:nvPr/>
        </p:nvSpPr>
        <p:spPr>
          <a:xfrm>
            <a:off x="13568483" y="14202373"/>
            <a:ext cx="556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2800" i="1">
                <a:latin typeface="Cambria Math" panose="02040503050406030204" pitchFamily="18" charset="0"/>
              </a:defRPr>
            </a:lvl1pPr>
          </a:lstStyle>
          <a:p>
            <a:pPr/>
            <a:r>
              <a:rPr lang="en-US" altLang="zh-CN" i="0" dirty="0">
                <a:latin typeface="Calibri" panose="020F0502020204030204" pitchFamily="34" charset="0"/>
                <a:cs typeface="Calibri" panose="020F0502020204030204" pitchFamily="34" charset="0"/>
              </a:rPr>
              <a:t>p3</a:t>
            </a:r>
            <a:endParaRPr lang="zh-CN" altLang="en-US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2" name="文本框 311">
            <a:extLst>
              <a:ext uri="{FF2B5EF4-FFF2-40B4-BE49-F238E27FC236}">
                <a16:creationId xmlns:a16="http://schemas.microsoft.com/office/drawing/2014/main" id="{C00575E9-A66E-4A60-9BEC-EB44F59A11DB}"/>
              </a:ext>
            </a:extLst>
          </p:cNvPr>
          <p:cNvSpPr txBox="1"/>
          <p:nvPr/>
        </p:nvSpPr>
        <p:spPr>
          <a:xfrm>
            <a:off x="14070656" y="13971057"/>
            <a:ext cx="1302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800" dirty="0"/>
              <a:t>knows3</a:t>
            </a:r>
            <a:endParaRPr kumimoji="1" lang="zh-CN" altLang="en-US" sz="2800" dirty="0"/>
          </a:p>
        </p:txBody>
      </p:sp>
      <p:sp>
        <p:nvSpPr>
          <p:cNvPr id="319" name="文本框 318">
            <a:extLst>
              <a:ext uri="{FF2B5EF4-FFF2-40B4-BE49-F238E27FC236}">
                <a16:creationId xmlns:a16="http://schemas.microsoft.com/office/drawing/2014/main" id="{8058C214-E6CE-FB17-E721-720452DF49D0}"/>
              </a:ext>
            </a:extLst>
          </p:cNvPr>
          <p:cNvSpPr txBox="1"/>
          <p:nvPr/>
        </p:nvSpPr>
        <p:spPr>
          <a:xfrm>
            <a:off x="13327656" y="15348775"/>
            <a:ext cx="1001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likes4</a:t>
            </a:r>
            <a:endParaRPr kumimoji="1" lang="zh-CN" altLang="en-US" sz="2800" dirty="0"/>
          </a:p>
        </p:txBody>
      </p:sp>
      <p:sp>
        <p:nvSpPr>
          <p:cNvPr id="321" name="文本框 320">
            <a:extLst>
              <a:ext uri="{FF2B5EF4-FFF2-40B4-BE49-F238E27FC236}">
                <a16:creationId xmlns:a16="http://schemas.microsoft.com/office/drawing/2014/main" id="{69760371-3A1C-458C-A12F-07812C9C05FA}"/>
              </a:ext>
            </a:extLst>
          </p:cNvPr>
          <p:cNvSpPr txBox="1"/>
          <p:nvPr/>
        </p:nvSpPr>
        <p:spPr>
          <a:xfrm>
            <a:off x="15096357" y="15302893"/>
            <a:ext cx="1001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likes3</a:t>
            </a:r>
            <a:endParaRPr kumimoji="1" lang="zh-CN" altLang="en-US" sz="2800" dirty="0"/>
          </a:p>
        </p:txBody>
      </p:sp>
      <p:sp>
        <p:nvSpPr>
          <p:cNvPr id="322" name="文本框 321">
            <a:extLst>
              <a:ext uri="{FF2B5EF4-FFF2-40B4-BE49-F238E27FC236}">
                <a16:creationId xmlns:a16="http://schemas.microsoft.com/office/drawing/2014/main" id="{D8AB39B9-3964-FAF0-5FBF-200BE7680101}"/>
              </a:ext>
            </a:extLst>
          </p:cNvPr>
          <p:cNvSpPr txBox="1"/>
          <p:nvPr/>
        </p:nvSpPr>
        <p:spPr>
          <a:xfrm>
            <a:off x="14423626" y="13632013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……</a:t>
            </a:r>
            <a:endParaRPr kumimoji="1" lang="zh-CN" altLang="en-US" sz="2400" dirty="0"/>
          </a:p>
        </p:txBody>
      </p:sp>
      <p:sp>
        <p:nvSpPr>
          <p:cNvPr id="326" name="下箭头 325">
            <a:extLst>
              <a:ext uri="{FF2B5EF4-FFF2-40B4-BE49-F238E27FC236}">
                <a16:creationId xmlns:a16="http://schemas.microsoft.com/office/drawing/2014/main" id="{F1C2BA27-67B7-20AC-4FBB-E4264C11CF13}"/>
              </a:ext>
            </a:extLst>
          </p:cNvPr>
          <p:cNvSpPr/>
          <p:nvPr/>
        </p:nvSpPr>
        <p:spPr>
          <a:xfrm>
            <a:off x="11257351" y="16228306"/>
            <a:ext cx="485895" cy="1484338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90" name="圆角矩形 389">
            <a:extLst>
              <a:ext uri="{FF2B5EF4-FFF2-40B4-BE49-F238E27FC236}">
                <a16:creationId xmlns:a16="http://schemas.microsoft.com/office/drawing/2014/main" id="{E7AFA61C-DA21-CC3D-F5EA-7EC56E269195}"/>
              </a:ext>
            </a:extLst>
          </p:cNvPr>
          <p:cNvSpPr/>
          <p:nvPr/>
        </p:nvSpPr>
        <p:spPr>
          <a:xfrm>
            <a:off x="1286446" y="17101352"/>
            <a:ext cx="1903317" cy="1751771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9" name="圆角矩形 398">
            <a:extLst>
              <a:ext uri="{FF2B5EF4-FFF2-40B4-BE49-F238E27FC236}">
                <a16:creationId xmlns:a16="http://schemas.microsoft.com/office/drawing/2014/main" id="{17C5D19A-93A1-A898-F418-6DCA2ACF288C}"/>
              </a:ext>
            </a:extLst>
          </p:cNvPr>
          <p:cNvSpPr/>
          <p:nvPr/>
        </p:nvSpPr>
        <p:spPr>
          <a:xfrm>
            <a:off x="687697" y="19345496"/>
            <a:ext cx="3092938" cy="1258127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0" name="文本框 399">
            <a:extLst>
              <a:ext uri="{FF2B5EF4-FFF2-40B4-BE49-F238E27FC236}">
                <a16:creationId xmlns:a16="http://schemas.microsoft.com/office/drawing/2014/main" id="{120938C3-CF4D-49B8-A97B-4D9649F2FD47}"/>
              </a:ext>
            </a:extLst>
          </p:cNvPr>
          <p:cNvSpPr txBox="1"/>
          <p:nvPr/>
        </p:nvSpPr>
        <p:spPr>
          <a:xfrm>
            <a:off x="800744" y="19721979"/>
            <a:ext cx="147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3" name="直线箭头连接符 402">
            <a:extLst>
              <a:ext uri="{FF2B5EF4-FFF2-40B4-BE49-F238E27FC236}">
                <a16:creationId xmlns:a16="http://schemas.microsoft.com/office/drawing/2014/main" id="{0FE703B9-4969-1A16-1515-B9A038B06EA4}"/>
              </a:ext>
            </a:extLst>
          </p:cNvPr>
          <p:cNvCxnSpPr>
            <a:cxnSpLocks/>
            <a:stCxn id="399" idx="0"/>
            <a:endCxn id="390" idx="2"/>
          </p:cNvCxnSpPr>
          <p:nvPr/>
        </p:nvCxnSpPr>
        <p:spPr>
          <a:xfrm flipV="1">
            <a:off x="2234166" y="18853123"/>
            <a:ext cx="3939" cy="49237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8" name="文本框 407">
            <a:extLst>
              <a:ext uri="{FF2B5EF4-FFF2-40B4-BE49-F238E27FC236}">
                <a16:creationId xmlns:a16="http://schemas.microsoft.com/office/drawing/2014/main" id="{A57F621F-F0C7-99ED-E7BB-D586F8839591}"/>
              </a:ext>
            </a:extLst>
          </p:cNvPr>
          <p:cNvSpPr txBox="1"/>
          <p:nvPr/>
        </p:nvSpPr>
        <p:spPr>
          <a:xfrm>
            <a:off x="1117877" y="17138916"/>
            <a:ext cx="22519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" name="椭圆 408">
            <a:extLst>
              <a:ext uri="{FF2B5EF4-FFF2-40B4-BE49-F238E27FC236}">
                <a16:creationId xmlns:a16="http://schemas.microsoft.com/office/drawing/2014/main" id="{B4BE3257-CB6B-0F7E-1FEC-450144F3578E}"/>
              </a:ext>
            </a:extLst>
          </p:cNvPr>
          <p:cNvSpPr/>
          <p:nvPr/>
        </p:nvSpPr>
        <p:spPr>
          <a:xfrm>
            <a:off x="2369545" y="19486940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0" name="椭圆 409">
            <a:extLst>
              <a:ext uri="{FF2B5EF4-FFF2-40B4-BE49-F238E27FC236}">
                <a16:creationId xmlns:a16="http://schemas.microsoft.com/office/drawing/2014/main" id="{1237BD3E-0EF1-D685-80EC-45C9237BF588}"/>
              </a:ext>
            </a:extLst>
          </p:cNvPr>
          <p:cNvSpPr/>
          <p:nvPr/>
        </p:nvSpPr>
        <p:spPr>
          <a:xfrm>
            <a:off x="2969848" y="19484035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1" name="椭圆 410">
            <a:extLst>
              <a:ext uri="{FF2B5EF4-FFF2-40B4-BE49-F238E27FC236}">
                <a16:creationId xmlns:a16="http://schemas.microsoft.com/office/drawing/2014/main" id="{0A461823-9758-813E-3084-06EFE97696BB}"/>
              </a:ext>
            </a:extLst>
          </p:cNvPr>
          <p:cNvSpPr>
            <a:spLocks noChangeAspect="1"/>
          </p:cNvSpPr>
          <p:nvPr/>
        </p:nvSpPr>
        <p:spPr>
          <a:xfrm>
            <a:off x="2673113" y="20070422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12" name="直线箭头连接符 411">
            <a:extLst>
              <a:ext uri="{FF2B5EF4-FFF2-40B4-BE49-F238E27FC236}">
                <a16:creationId xmlns:a16="http://schemas.microsoft.com/office/drawing/2014/main" id="{C204280D-9074-C3AC-A5AE-437EDF593336}"/>
              </a:ext>
            </a:extLst>
          </p:cNvPr>
          <p:cNvCxnSpPr>
            <a:cxnSpLocks/>
            <a:stCxn id="409" idx="6"/>
            <a:endCxn id="410" idx="2"/>
          </p:cNvCxnSpPr>
          <p:nvPr/>
        </p:nvCxnSpPr>
        <p:spPr>
          <a:xfrm flipV="1">
            <a:off x="2729545" y="19664035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直线箭头连接符 418">
            <a:extLst>
              <a:ext uri="{FF2B5EF4-FFF2-40B4-BE49-F238E27FC236}">
                <a16:creationId xmlns:a16="http://schemas.microsoft.com/office/drawing/2014/main" id="{C0E32CBB-B3C3-A5D1-8C14-D23CC3061559}"/>
              </a:ext>
            </a:extLst>
          </p:cNvPr>
          <p:cNvCxnSpPr>
            <a:cxnSpLocks/>
            <a:stCxn id="409" idx="4"/>
            <a:endCxn id="411" idx="1"/>
          </p:cNvCxnSpPr>
          <p:nvPr/>
        </p:nvCxnSpPr>
        <p:spPr>
          <a:xfrm>
            <a:off x="2549545" y="19846940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直线箭头连接符 429">
            <a:extLst>
              <a:ext uri="{FF2B5EF4-FFF2-40B4-BE49-F238E27FC236}">
                <a16:creationId xmlns:a16="http://schemas.microsoft.com/office/drawing/2014/main" id="{A842CADB-E1EE-ACC3-A1E7-5694EB0A1D88}"/>
              </a:ext>
            </a:extLst>
          </p:cNvPr>
          <p:cNvCxnSpPr>
            <a:cxnSpLocks/>
            <a:stCxn id="410" idx="4"/>
            <a:endCxn id="411" idx="7"/>
          </p:cNvCxnSpPr>
          <p:nvPr/>
        </p:nvCxnSpPr>
        <p:spPr>
          <a:xfrm flipH="1">
            <a:off x="2980392" y="19844035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5" name="文本框 434">
            <a:extLst>
              <a:ext uri="{FF2B5EF4-FFF2-40B4-BE49-F238E27FC236}">
                <a16:creationId xmlns:a16="http://schemas.microsoft.com/office/drawing/2014/main" id="{1DC49E43-2D09-BF70-C515-2E7988F5A368}"/>
              </a:ext>
            </a:extLst>
          </p:cNvPr>
          <p:cNvSpPr txBox="1"/>
          <p:nvPr/>
        </p:nvSpPr>
        <p:spPr>
          <a:xfrm>
            <a:off x="679673" y="15654357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37" name="表格 436">
            <a:extLst>
              <a:ext uri="{FF2B5EF4-FFF2-40B4-BE49-F238E27FC236}">
                <a16:creationId xmlns:a16="http://schemas.microsoft.com/office/drawing/2014/main" id="{EE2341FF-7533-1DD9-484A-0A962BDC1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770736"/>
              </p:ext>
            </p:extLst>
          </p:nvPr>
        </p:nvGraphicFramePr>
        <p:xfrm>
          <a:off x="3538353" y="17137604"/>
          <a:ext cx="2996669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877">
                  <a:extLst>
                    <a:ext uri="{9D8B030D-6E8A-4147-A177-3AD203B41FA5}">
                      <a16:colId xmlns:a16="http://schemas.microsoft.com/office/drawing/2014/main" val="4109194619"/>
                    </a:ext>
                  </a:extLst>
                </a:gridCol>
                <a:gridCol w="1715792">
                  <a:extLst>
                    <a:ext uri="{9D8B030D-6E8A-4147-A177-3AD203B41FA5}">
                      <a16:colId xmlns:a16="http://schemas.microsoft.com/office/drawing/2014/main" val="15405132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place_id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869799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Germany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473738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Denmark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898297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China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370141"/>
                  </a:ext>
                </a:extLst>
              </a:tr>
            </a:tbl>
          </a:graphicData>
        </a:graphic>
      </p:graphicFrame>
      <p:sp>
        <p:nvSpPr>
          <p:cNvPr id="438" name="文本框 437">
            <a:extLst>
              <a:ext uri="{FF2B5EF4-FFF2-40B4-BE49-F238E27FC236}">
                <a16:creationId xmlns:a16="http://schemas.microsoft.com/office/drawing/2014/main" id="{EDC15C0D-D7D1-56B0-B15E-ABB2A072C25F}"/>
              </a:ext>
            </a:extLst>
          </p:cNvPr>
          <p:cNvSpPr txBox="1"/>
          <p:nvPr/>
        </p:nvSpPr>
        <p:spPr>
          <a:xfrm>
            <a:off x="4525734" y="18838840"/>
            <a:ext cx="954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>
                <a:cs typeface="Arial" panose="020B0604020202020204" pitchFamily="34" charset="0"/>
              </a:rPr>
              <a:t>Place</a:t>
            </a:r>
            <a:endParaRPr kumimoji="1"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9" name="文本框 438">
            <a:extLst>
              <a:ext uri="{FF2B5EF4-FFF2-40B4-BE49-F238E27FC236}">
                <a16:creationId xmlns:a16="http://schemas.microsoft.com/office/drawing/2014/main" id="{FC8A9BBC-D525-FBDE-F19E-E629DBBCC194}"/>
              </a:ext>
            </a:extLst>
          </p:cNvPr>
          <p:cNvSpPr txBox="1"/>
          <p:nvPr/>
        </p:nvSpPr>
        <p:spPr>
          <a:xfrm>
            <a:off x="723299" y="14201977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Selection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1" name="文本框 440">
            <a:extLst>
              <a:ext uri="{FF2B5EF4-FFF2-40B4-BE49-F238E27FC236}">
                <a16:creationId xmlns:a16="http://schemas.microsoft.com/office/drawing/2014/main" id="{F8C12D51-6560-7087-2EBD-9F236C594A86}"/>
              </a:ext>
            </a:extLst>
          </p:cNvPr>
          <p:cNvSpPr txBox="1"/>
          <p:nvPr/>
        </p:nvSpPr>
        <p:spPr>
          <a:xfrm>
            <a:off x="687697" y="12766724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1" name="直线箭头连接符 520">
            <a:extLst>
              <a:ext uri="{FF2B5EF4-FFF2-40B4-BE49-F238E27FC236}">
                <a16:creationId xmlns:a16="http://schemas.microsoft.com/office/drawing/2014/main" id="{A6478793-8189-5DD8-0712-6111EC8E69B5}"/>
              </a:ext>
            </a:extLst>
          </p:cNvPr>
          <p:cNvCxnSpPr>
            <a:cxnSpLocks/>
            <a:stCxn id="408" idx="0"/>
            <a:endCxn id="436" idx="2"/>
          </p:cNvCxnSpPr>
          <p:nvPr/>
        </p:nvCxnSpPr>
        <p:spPr>
          <a:xfrm flipH="1" flipV="1">
            <a:off x="2243463" y="16675662"/>
            <a:ext cx="368" cy="46325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5" name="直线箭头连接符 524">
            <a:extLst>
              <a:ext uri="{FF2B5EF4-FFF2-40B4-BE49-F238E27FC236}">
                <a16:creationId xmlns:a16="http://schemas.microsoft.com/office/drawing/2014/main" id="{14371543-AEC9-B23D-27DD-9FF2867AC56E}"/>
              </a:ext>
            </a:extLst>
          </p:cNvPr>
          <p:cNvCxnSpPr>
            <a:cxnSpLocks/>
            <a:stCxn id="435" idx="0"/>
            <a:endCxn id="440" idx="2"/>
          </p:cNvCxnSpPr>
          <p:nvPr/>
        </p:nvCxnSpPr>
        <p:spPr>
          <a:xfrm flipV="1">
            <a:off x="2270754" y="15204990"/>
            <a:ext cx="6158" cy="44936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9" name="直线箭头连接符 528">
            <a:extLst>
              <a:ext uri="{FF2B5EF4-FFF2-40B4-BE49-F238E27FC236}">
                <a16:creationId xmlns:a16="http://schemas.microsoft.com/office/drawing/2014/main" id="{1C9C4AD0-0785-FDE4-B56E-D75463642798}"/>
              </a:ext>
            </a:extLst>
          </p:cNvPr>
          <p:cNvCxnSpPr>
            <a:cxnSpLocks/>
            <a:stCxn id="440" idx="0"/>
            <a:endCxn id="512" idx="2"/>
          </p:cNvCxnSpPr>
          <p:nvPr/>
        </p:nvCxnSpPr>
        <p:spPr>
          <a:xfrm flipH="1" flipV="1">
            <a:off x="2270901" y="13773691"/>
            <a:ext cx="6011" cy="40299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4" name="肘形连接符 533">
            <a:extLst>
              <a:ext uri="{FF2B5EF4-FFF2-40B4-BE49-F238E27FC236}">
                <a16:creationId xmlns:a16="http://schemas.microsoft.com/office/drawing/2014/main" id="{D3D3EE48-E32D-2CF9-D379-2B550A38E64F}"/>
              </a:ext>
            </a:extLst>
          </p:cNvPr>
          <p:cNvCxnSpPr>
            <a:cxnSpLocks/>
            <a:stCxn id="437" idx="0"/>
          </p:cNvCxnSpPr>
          <p:nvPr/>
        </p:nvCxnSpPr>
        <p:spPr>
          <a:xfrm rot="16200000" flipV="1">
            <a:off x="3903157" y="16004073"/>
            <a:ext cx="952915" cy="1314147"/>
          </a:xfrm>
          <a:prstGeom prst="bentConnector2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Rounded Rectangle 50">
            <a:extLst>
              <a:ext uri="{FF2B5EF4-FFF2-40B4-BE49-F238E27FC236}">
                <a16:creationId xmlns:a16="http://schemas.microsoft.com/office/drawing/2014/main" id="{DE98B71E-096D-0EA2-2CC2-B31D439B45D7}"/>
              </a:ext>
            </a:extLst>
          </p:cNvPr>
          <p:cNvSpPr/>
          <p:nvPr/>
        </p:nvSpPr>
        <p:spPr>
          <a:xfrm>
            <a:off x="396298" y="11441983"/>
            <a:ext cx="6239494" cy="9738761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550" name="圆角矩形 549">
            <a:extLst>
              <a:ext uri="{FF2B5EF4-FFF2-40B4-BE49-F238E27FC236}">
                <a16:creationId xmlns:a16="http://schemas.microsoft.com/office/drawing/2014/main" id="{94820B72-B386-216C-FEFC-8C4E10B3888B}"/>
              </a:ext>
            </a:extLst>
          </p:cNvPr>
          <p:cNvSpPr/>
          <p:nvPr/>
        </p:nvSpPr>
        <p:spPr>
          <a:xfrm>
            <a:off x="714215" y="11707790"/>
            <a:ext cx="2475548" cy="586228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1" name="圆角矩形 550">
            <a:extLst>
              <a:ext uri="{FF2B5EF4-FFF2-40B4-BE49-F238E27FC236}">
                <a16:creationId xmlns:a16="http://schemas.microsoft.com/office/drawing/2014/main" id="{DAA95BE0-16F3-EF88-2D7C-F03D66918E52}"/>
              </a:ext>
            </a:extLst>
          </p:cNvPr>
          <p:cNvSpPr/>
          <p:nvPr/>
        </p:nvSpPr>
        <p:spPr>
          <a:xfrm>
            <a:off x="3394426" y="11707790"/>
            <a:ext cx="2930483" cy="587217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2" name="文本框 551">
            <a:extLst>
              <a:ext uri="{FF2B5EF4-FFF2-40B4-BE49-F238E27FC236}">
                <a16:creationId xmlns:a16="http://schemas.microsoft.com/office/drawing/2014/main" id="{B1DC156F-C383-E73C-2426-F53FC06B3962}"/>
              </a:ext>
            </a:extLst>
          </p:cNvPr>
          <p:cNvSpPr txBox="1"/>
          <p:nvPr/>
        </p:nvSpPr>
        <p:spPr>
          <a:xfrm>
            <a:off x="679673" y="11769950"/>
            <a:ext cx="253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Graph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Component</a:t>
            </a:r>
            <a:endParaRPr kumimoji="1" lang="zh-CN" altLang="en-US" sz="2400" b="1" dirty="0"/>
          </a:p>
        </p:txBody>
      </p:sp>
      <p:sp>
        <p:nvSpPr>
          <p:cNvPr id="553" name="文本框 552">
            <a:extLst>
              <a:ext uri="{FF2B5EF4-FFF2-40B4-BE49-F238E27FC236}">
                <a16:creationId xmlns:a16="http://schemas.microsoft.com/office/drawing/2014/main" id="{EBACCE0B-E744-E6F4-ED1D-C599FFEBDAB8}"/>
              </a:ext>
            </a:extLst>
          </p:cNvPr>
          <p:cNvSpPr txBox="1"/>
          <p:nvPr/>
        </p:nvSpPr>
        <p:spPr>
          <a:xfrm>
            <a:off x="3338577" y="11775506"/>
            <a:ext cx="3042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Relational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Component</a:t>
            </a:r>
            <a:endParaRPr kumimoji="1" lang="zh-CN" altLang="en-US" sz="2400" b="1" dirty="0"/>
          </a:p>
        </p:txBody>
      </p:sp>
      <p:graphicFrame>
        <p:nvGraphicFramePr>
          <p:cNvPr id="554" name="表格 553">
            <a:extLst>
              <a:ext uri="{FF2B5EF4-FFF2-40B4-BE49-F238E27FC236}">
                <a16:creationId xmlns:a16="http://schemas.microsoft.com/office/drawing/2014/main" id="{48772AD8-7380-29B5-49D5-ABD68658A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874076"/>
              </p:ext>
            </p:extLst>
          </p:nvPr>
        </p:nvGraphicFramePr>
        <p:xfrm>
          <a:off x="4125124" y="12846050"/>
          <a:ext cx="232801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20">
                  <a:extLst>
                    <a:ext uri="{9D8B030D-6E8A-4147-A177-3AD203B41FA5}">
                      <a16:colId xmlns:a16="http://schemas.microsoft.com/office/drawing/2014/main" val="293243889"/>
                    </a:ext>
                  </a:extLst>
                </a:gridCol>
                <a:gridCol w="1467095">
                  <a:extLst>
                    <a:ext uri="{9D8B030D-6E8A-4147-A177-3AD203B41FA5}">
                      <a16:colId xmlns:a16="http://schemas.microsoft.com/office/drawing/2014/main" val="2536830989"/>
                    </a:ext>
                  </a:extLst>
                </a:gridCol>
              </a:tblGrid>
              <a:tr h="355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place_name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8606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Germany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660277"/>
                  </a:ext>
                </a:extLst>
              </a:tr>
            </a:tbl>
          </a:graphicData>
        </a:graphic>
      </p:graphicFrame>
      <p:cxnSp>
        <p:nvCxnSpPr>
          <p:cNvPr id="555" name="直线箭头连接符 554">
            <a:extLst>
              <a:ext uri="{FF2B5EF4-FFF2-40B4-BE49-F238E27FC236}">
                <a16:creationId xmlns:a16="http://schemas.microsoft.com/office/drawing/2014/main" id="{1289F2FC-BE79-882E-7857-57EED037060D}"/>
              </a:ext>
            </a:extLst>
          </p:cNvPr>
          <p:cNvCxnSpPr>
            <a:cxnSpLocks/>
          </p:cNvCxnSpPr>
          <p:nvPr/>
        </p:nvCxnSpPr>
        <p:spPr>
          <a:xfrm>
            <a:off x="3660411" y="13228961"/>
            <a:ext cx="460275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9" name="文本框 558">
            <a:extLst>
              <a:ext uri="{FF2B5EF4-FFF2-40B4-BE49-F238E27FC236}">
                <a16:creationId xmlns:a16="http://schemas.microsoft.com/office/drawing/2014/main" id="{7BB15483-6AF8-BC63-D312-4CCC009ACCDF}"/>
              </a:ext>
            </a:extLst>
          </p:cNvPr>
          <p:cNvSpPr txBox="1"/>
          <p:nvPr/>
        </p:nvSpPr>
        <p:spPr>
          <a:xfrm>
            <a:off x="5983881" y="10162906"/>
            <a:ext cx="7050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3(a)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RGMapping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0" name="文本框 559">
                <a:extLst>
                  <a:ext uri="{FF2B5EF4-FFF2-40B4-BE49-F238E27FC236}">
                    <a16:creationId xmlns:a16="http://schemas.microsoft.com/office/drawing/2014/main" id="{E13B7542-0E94-FB38-E34A-72591D9D00FD}"/>
                  </a:ext>
                </a:extLst>
              </p:cNvPr>
              <p:cNvSpPr txBox="1"/>
              <p:nvPr/>
            </p:nvSpPr>
            <p:spPr>
              <a:xfrm>
                <a:off x="9130712" y="20870943"/>
                <a:ext cx="825379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Fig. 3(b)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Pattern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Matching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3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Conceptualize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Matching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60" name="文本框 559">
                <a:extLst>
                  <a:ext uri="{FF2B5EF4-FFF2-40B4-BE49-F238E27FC236}">
                    <a16:creationId xmlns:a16="http://schemas.microsoft.com/office/drawing/2014/main" id="{E13B7542-0E94-FB38-E34A-72591D9D0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712" y="20870943"/>
                <a:ext cx="8253798" cy="1200329"/>
              </a:xfrm>
              <a:prstGeom prst="rect">
                <a:avLst/>
              </a:prstGeom>
              <a:blipFill>
                <a:blip r:embed="rId29"/>
                <a:stretch>
                  <a:fillRect l="-1846" t="-8333" r="-462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1" name="文本框 560">
            <a:extLst>
              <a:ext uri="{FF2B5EF4-FFF2-40B4-BE49-F238E27FC236}">
                <a16:creationId xmlns:a16="http://schemas.microsoft.com/office/drawing/2014/main" id="{1A3CDB87-8DE5-9D32-F78C-621A6F4AADE4}"/>
              </a:ext>
            </a:extLst>
          </p:cNvPr>
          <p:cNvSpPr txBox="1"/>
          <p:nvPr/>
        </p:nvSpPr>
        <p:spPr>
          <a:xfrm>
            <a:off x="972084" y="21185377"/>
            <a:ext cx="5087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3(c)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SPJM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0BA015BB-C7E9-24B2-ACEF-1E93CD1E43D6}"/>
              </a:ext>
            </a:extLst>
          </p:cNvPr>
          <p:cNvSpPr txBox="1"/>
          <p:nvPr/>
        </p:nvSpPr>
        <p:spPr>
          <a:xfrm rot="1093027">
            <a:off x="9306185" y="1931271"/>
            <a:ext cx="212609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vertex mapping</a:t>
            </a:r>
            <a:endParaRPr kumimoji="1" lang="zh-CN" altLang="en-US" sz="2400" dirty="0"/>
          </a:p>
        </p:txBody>
      </p:sp>
      <p:sp>
        <p:nvSpPr>
          <p:cNvPr id="266" name="圆角矩形标注 265">
            <a:extLst>
              <a:ext uri="{FF2B5EF4-FFF2-40B4-BE49-F238E27FC236}">
                <a16:creationId xmlns:a16="http://schemas.microsoft.com/office/drawing/2014/main" id="{F057BFAB-8903-6BEE-4F83-9E7E3FFECB78}"/>
              </a:ext>
            </a:extLst>
          </p:cNvPr>
          <p:cNvSpPr/>
          <p:nvPr/>
        </p:nvSpPr>
        <p:spPr>
          <a:xfrm>
            <a:off x="11046991" y="1798755"/>
            <a:ext cx="868680" cy="486765"/>
          </a:xfrm>
          <a:prstGeom prst="wedgeRoundRectCallout">
            <a:avLst>
              <a:gd name="adj1" fmla="val 33553"/>
              <a:gd name="adj2" fmla="val 70567"/>
              <a:gd name="adj3" fmla="val 16667"/>
            </a:avLst>
          </a:prstGeom>
          <a:solidFill>
            <a:srgbClr val="D8E6F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Tom</a:t>
            </a:r>
            <a:endParaRPr kumimoji="1" lang="zh-C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1" name="直线连接符 270">
            <a:extLst>
              <a:ext uri="{FF2B5EF4-FFF2-40B4-BE49-F238E27FC236}">
                <a16:creationId xmlns:a16="http://schemas.microsoft.com/office/drawing/2014/main" id="{56BB50E0-E6E4-BE91-06C1-F026338ECFAC}"/>
              </a:ext>
            </a:extLst>
          </p:cNvPr>
          <p:cNvCxnSpPr>
            <a:cxnSpLocks/>
          </p:cNvCxnSpPr>
          <p:nvPr/>
        </p:nvCxnSpPr>
        <p:spPr>
          <a:xfrm>
            <a:off x="10224964" y="15989451"/>
            <a:ext cx="0" cy="206360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65" name="表格 464">
            <a:extLst>
              <a:ext uri="{FF2B5EF4-FFF2-40B4-BE49-F238E27FC236}">
                <a16:creationId xmlns:a16="http://schemas.microsoft.com/office/drawing/2014/main" id="{A4325A01-5289-776A-5717-D7575FC3B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03391"/>
              </p:ext>
            </p:extLst>
          </p:nvPr>
        </p:nvGraphicFramePr>
        <p:xfrm>
          <a:off x="1836389" y="5471356"/>
          <a:ext cx="2300061" cy="2141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0061">
                  <a:extLst>
                    <a:ext uri="{9D8B030D-6E8A-4147-A177-3AD203B41FA5}">
                      <a16:colId xmlns:a16="http://schemas.microsoft.com/office/drawing/2014/main" val="4123624041"/>
                    </a:ext>
                  </a:extLst>
                </a:gridCol>
              </a:tblGrid>
              <a:tr h="4949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Knows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6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753040"/>
                  </a:ext>
                </a:extLst>
              </a:tr>
              <a:tr h="16234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err="1">
                          <a:solidFill>
                            <a:schemeClr val="tx1"/>
                          </a:solidFill>
                        </a:rPr>
                        <a:t>knows_id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 (PK)</a:t>
                      </a:r>
                    </a:p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pid1 (FK)</a:t>
                      </a:r>
                    </a:p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pid2 (FK)</a:t>
                      </a:r>
                    </a:p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date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085344"/>
                  </a:ext>
                </a:extLst>
              </a:tr>
            </a:tbl>
          </a:graphicData>
        </a:graphic>
      </p:graphicFrame>
      <p:graphicFrame>
        <p:nvGraphicFramePr>
          <p:cNvPr id="466" name="表格 465">
            <a:extLst>
              <a:ext uri="{FF2B5EF4-FFF2-40B4-BE49-F238E27FC236}">
                <a16:creationId xmlns:a16="http://schemas.microsoft.com/office/drawing/2014/main" id="{0E47BF8B-2B7C-E319-6815-8DF56406B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881542"/>
              </p:ext>
            </p:extLst>
          </p:nvPr>
        </p:nvGraphicFramePr>
        <p:xfrm>
          <a:off x="1852474" y="7770760"/>
          <a:ext cx="2250515" cy="1853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515">
                  <a:extLst>
                    <a:ext uri="{9D8B030D-6E8A-4147-A177-3AD203B41FA5}">
                      <a16:colId xmlns:a16="http://schemas.microsoft.com/office/drawing/2014/main" val="4123624041"/>
                    </a:ext>
                  </a:extLst>
                </a:gridCol>
              </a:tblGrid>
              <a:tr h="4565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Person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753040"/>
                  </a:ext>
                </a:extLst>
              </a:tr>
              <a:tr h="133557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err="1">
                          <a:solidFill>
                            <a:schemeClr val="tx1"/>
                          </a:solidFill>
                        </a:rPr>
                        <a:t>person_id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 (PK)</a:t>
                      </a:r>
                    </a:p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  <a:p>
                      <a:pPr algn="ctr"/>
                      <a:r>
                        <a:rPr lang="en-US" altLang="zh-CN" sz="2400" dirty="0" err="1">
                          <a:solidFill>
                            <a:schemeClr val="tx1"/>
                          </a:solidFill>
                        </a:rPr>
                        <a:t>place_id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085344"/>
                  </a:ext>
                </a:extLst>
              </a:tr>
            </a:tbl>
          </a:graphicData>
        </a:graphic>
      </p:graphicFrame>
      <p:graphicFrame>
        <p:nvGraphicFramePr>
          <p:cNvPr id="467" name="表格 466">
            <a:extLst>
              <a:ext uri="{FF2B5EF4-FFF2-40B4-BE49-F238E27FC236}">
                <a16:creationId xmlns:a16="http://schemas.microsoft.com/office/drawing/2014/main" id="{23CCA5FA-5239-D1D8-2DA3-8D7A73E3A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289459"/>
              </p:ext>
            </p:extLst>
          </p:nvPr>
        </p:nvGraphicFramePr>
        <p:xfrm>
          <a:off x="4867097" y="6450906"/>
          <a:ext cx="170072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725">
                  <a:extLst>
                    <a:ext uri="{9D8B030D-6E8A-4147-A177-3AD203B41FA5}">
                      <a16:colId xmlns:a16="http://schemas.microsoft.com/office/drawing/2014/main" val="4123624041"/>
                    </a:ext>
                  </a:extLst>
                </a:gridCol>
              </a:tblGrid>
              <a:tr h="4165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Likes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C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753040"/>
                  </a:ext>
                </a:extLst>
              </a:tr>
              <a:tr h="134827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err="1">
                          <a:solidFill>
                            <a:schemeClr val="tx1"/>
                          </a:solidFill>
                        </a:rPr>
                        <a:t>likes_id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 (PK)</a:t>
                      </a:r>
                    </a:p>
                    <a:p>
                      <a:pPr algn="ctr"/>
                      <a:r>
                        <a:rPr lang="en-US" altLang="zh-CN" sz="2400" baseline="0" dirty="0" err="1">
                          <a:solidFill>
                            <a:schemeClr val="tx1"/>
                          </a:solidFill>
                        </a:rPr>
                        <a:t>pid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 (FK)</a:t>
                      </a:r>
                    </a:p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mid (FK)</a:t>
                      </a:r>
                    </a:p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085344"/>
                  </a:ext>
                </a:extLst>
              </a:tr>
            </a:tbl>
          </a:graphicData>
        </a:graphic>
      </p:graphicFrame>
      <p:graphicFrame>
        <p:nvGraphicFramePr>
          <p:cNvPr id="469" name="表格 468">
            <a:extLst>
              <a:ext uri="{FF2B5EF4-FFF2-40B4-BE49-F238E27FC236}">
                <a16:creationId xmlns:a16="http://schemas.microsoft.com/office/drawing/2014/main" id="{ADDD93CA-F75E-907F-E808-18D4C2FBC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963134"/>
              </p:ext>
            </p:extLst>
          </p:nvPr>
        </p:nvGraphicFramePr>
        <p:xfrm>
          <a:off x="7281972" y="6446927"/>
          <a:ext cx="2127690" cy="2072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690">
                  <a:extLst>
                    <a:ext uri="{9D8B030D-6E8A-4147-A177-3AD203B41FA5}">
                      <a16:colId xmlns:a16="http://schemas.microsoft.com/office/drawing/2014/main" val="4123624041"/>
                    </a:ext>
                  </a:extLst>
                </a:gridCol>
              </a:tblGrid>
              <a:tr h="5884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chemeClr val="tx1"/>
                          </a:solidFill>
                        </a:rPr>
                        <a:t>Message</a:t>
                      </a:r>
                      <a:endParaRPr lang="zh-CN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753040"/>
                  </a:ext>
                </a:extLst>
              </a:tr>
              <a:tr h="1484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aseline="0" dirty="0" err="1">
                          <a:solidFill>
                            <a:schemeClr val="tx1"/>
                          </a:solidFill>
                        </a:rPr>
                        <a:t>message_id</a:t>
                      </a:r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 (PK)</a:t>
                      </a:r>
                    </a:p>
                    <a:p>
                      <a:pPr algn="ctr"/>
                      <a:r>
                        <a:rPr lang="en-US" altLang="zh-CN" sz="2400" baseline="0" dirty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085344"/>
                  </a:ext>
                </a:extLst>
              </a:tr>
            </a:tbl>
          </a:graphicData>
        </a:graphic>
      </p:graphicFrame>
      <p:cxnSp>
        <p:nvCxnSpPr>
          <p:cNvPr id="471" name="直线连接符 470">
            <a:extLst>
              <a:ext uri="{FF2B5EF4-FFF2-40B4-BE49-F238E27FC236}">
                <a16:creationId xmlns:a16="http://schemas.microsoft.com/office/drawing/2014/main" id="{9AEC6D2A-8406-C834-1011-14B811C2361A}"/>
              </a:ext>
            </a:extLst>
          </p:cNvPr>
          <p:cNvCxnSpPr/>
          <p:nvPr/>
        </p:nvCxnSpPr>
        <p:spPr>
          <a:xfrm flipH="1">
            <a:off x="1227997" y="6570954"/>
            <a:ext cx="59750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线连接符 471">
            <a:extLst>
              <a:ext uri="{FF2B5EF4-FFF2-40B4-BE49-F238E27FC236}">
                <a16:creationId xmlns:a16="http://schemas.microsoft.com/office/drawing/2014/main" id="{7FF612E9-ADB4-71C4-4B81-6181B2323E85}"/>
              </a:ext>
            </a:extLst>
          </p:cNvPr>
          <p:cNvCxnSpPr/>
          <p:nvPr/>
        </p:nvCxnSpPr>
        <p:spPr>
          <a:xfrm rot="10800000">
            <a:off x="1699710" y="6570954"/>
            <a:ext cx="125793" cy="13115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线连接符 472">
            <a:extLst>
              <a:ext uri="{FF2B5EF4-FFF2-40B4-BE49-F238E27FC236}">
                <a16:creationId xmlns:a16="http://schemas.microsoft.com/office/drawing/2014/main" id="{4153DA38-2680-E4E8-6E32-C5196008B3FD}"/>
              </a:ext>
            </a:extLst>
          </p:cNvPr>
          <p:cNvCxnSpPr/>
          <p:nvPr/>
        </p:nvCxnSpPr>
        <p:spPr>
          <a:xfrm rot="10800000" flipV="1">
            <a:off x="1699710" y="6447342"/>
            <a:ext cx="125793" cy="12361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线连接符 473">
            <a:extLst>
              <a:ext uri="{FF2B5EF4-FFF2-40B4-BE49-F238E27FC236}">
                <a16:creationId xmlns:a16="http://schemas.microsoft.com/office/drawing/2014/main" id="{8D14FA16-9075-18FF-A33F-F98E07FD2C1C}"/>
              </a:ext>
            </a:extLst>
          </p:cNvPr>
          <p:cNvCxnSpPr/>
          <p:nvPr/>
        </p:nvCxnSpPr>
        <p:spPr>
          <a:xfrm rot="10800000" flipV="1">
            <a:off x="1762547" y="8472852"/>
            <a:ext cx="0" cy="14768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椭圆 491">
            <a:extLst>
              <a:ext uri="{FF2B5EF4-FFF2-40B4-BE49-F238E27FC236}">
                <a16:creationId xmlns:a16="http://schemas.microsoft.com/office/drawing/2014/main" id="{DA191306-30B7-62AA-267D-329C6EA76256}"/>
              </a:ext>
            </a:extLst>
          </p:cNvPr>
          <p:cNvSpPr/>
          <p:nvPr/>
        </p:nvSpPr>
        <p:spPr>
          <a:xfrm rot="10800000">
            <a:off x="1525298" y="6494542"/>
            <a:ext cx="174412" cy="17539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下箭头 23">
            <a:extLst>
              <a:ext uri="{FF2B5EF4-FFF2-40B4-BE49-F238E27FC236}">
                <a16:creationId xmlns:a16="http://schemas.microsoft.com/office/drawing/2014/main" id="{28DA19B9-1BD8-510B-CB72-721D46B91EA2}"/>
              </a:ext>
            </a:extLst>
          </p:cNvPr>
          <p:cNvSpPr/>
          <p:nvPr/>
        </p:nvSpPr>
        <p:spPr>
          <a:xfrm rot="16200000">
            <a:off x="10120637" y="2044721"/>
            <a:ext cx="767208" cy="1689053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88" name="文本框 487">
            <a:extLst>
              <a:ext uri="{FF2B5EF4-FFF2-40B4-BE49-F238E27FC236}">
                <a16:creationId xmlns:a16="http://schemas.microsoft.com/office/drawing/2014/main" id="{8CB8E182-C76F-9304-F4B4-B51C184ACB84}"/>
              </a:ext>
            </a:extLst>
          </p:cNvPr>
          <p:cNvSpPr txBox="1"/>
          <p:nvPr/>
        </p:nvSpPr>
        <p:spPr>
          <a:xfrm>
            <a:off x="9659713" y="2642029"/>
            <a:ext cx="168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RGMapping</a:t>
            </a:r>
            <a:endParaRPr kumimoji="1" lang="zh-CN" altLang="en-US" sz="2400" b="1" dirty="0"/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484EE79F-B33D-5005-351D-457C3F3A3C3A}"/>
              </a:ext>
            </a:extLst>
          </p:cNvPr>
          <p:cNvSpPr txBox="1"/>
          <p:nvPr/>
        </p:nvSpPr>
        <p:spPr>
          <a:xfrm rot="21416213">
            <a:off x="9998440" y="3633486"/>
            <a:ext cx="195822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edge mapping</a:t>
            </a:r>
            <a:endParaRPr kumimoji="1" lang="zh-CN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6ED79CA4-7848-8755-5094-DD38303467C9}"/>
                  </a:ext>
                </a:extLst>
              </p:cNvPr>
              <p:cNvSpPr txBox="1"/>
              <p:nvPr/>
            </p:nvSpPr>
            <p:spPr>
              <a:xfrm rot="20154452">
                <a:off x="9780972" y="3292343"/>
                <a:ext cx="998735" cy="462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𝐿𝑖𝑘𝑒𝑠</m:t>
                          </m:r>
                        </m:sub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kumimoji="1" lang="en-US" altLang="zh-CN" sz="2800" dirty="0"/>
              </a:p>
            </p:txBody>
          </p:sp>
        </mc:Choice>
        <mc:Fallback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6ED79CA4-7848-8755-5094-DD3830346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54452">
                <a:off x="9780972" y="3292343"/>
                <a:ext cx="998735" cy="46294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1" name="直线连接符 280">
            <a:extLst>
              <a:ext uri="{FF2B5EF4-FFF2-40B4-BE49-F238E27FC236}">
                <a16:creationId xmlns:a16="http://schemas.microsoft.com/office/drawing/2014/main" id="{F05F301C-FB9C-AB81-318A-E59398102310}"/>
              </a:ext>
            </a:extLst>
          </p:cNvPr>
          <p:cNvCxnSpPr>
            <a:cxnSpLocks/>
            <a:endCxn id="69" idx="3"/>
          </p:cNvCxnSpPr>
          <p:nvPr/>
        </p:nvCxnSpPr>
        <p:spPr>
          <a:xfrm>
            <a:off x="9297997" y="3938973"/>
            <a:ext cx="3338331" cy="69025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554589E9-EC77-2779-F43D-FD31458D595F}"/>
                  </a:ext>
                </a:extLst>
              </p:cNvPr>
              <p:cNvSpPr txBox="1"/>
              <p:nvPr/>
            </p:nvSpPr>
            <p:spPr>
              <a:xfrm rot="547587">
                <a:off x="10166956" y="4105635"/>
                <a:ext cx="998735" cy="4791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𝐿𝑖𝑘𝑒𝑠</m:t>
                          </m:r>
                        </m:sub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kumimoji="1" lang="en-US" altLang="zh-CN" sz="2000" dirty="0"/>
              </a:p>
            </p:txBody>
          </p:sp>
        </mc:Choice>
        <mc:Fallback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554589E9-EC77-2779-F43D-FD31458D5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7587">
                <a:off x="10166956" y="4105635"/>
                <a:ext cx="998735" cy="479106"/>
              </a:xfrm>
              <a:prstGeom prst="rect">
                <a:avLst/>
              </a:prstGeom>
              <a:blipFill>
                <a:blip r:embed="rId31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438AB2FC-96EA-C70C-3CCE-34C3CC99CD8B}"/>
              </a:ext>
            </a:extLst>
          </p:cNvPr>
          <p:cNvCxnSpPr/>
          <p:nvPr/>
        </p:nvCxnSpPr>
        <p:spPr>
          <a:xfrm flipH="1">
            <a:off x="4421839" y="7600657"/>
            <a:ext cx="42809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F13B3D76-42A4-8031-B480-CCFD65F0A0A2}"/>
              </a:ext>
            </a:extLst>
          </p:cNvPr>
          <p:cNvCxnSpPr/>
          <p:nvPr/>
        </p:nvCxnSpPr>
        <p:spPr>
          <a:xfrm rot="10800000">
            <a:off x="4724135" y="7600657"/>
            <a:ext cx="125793" cy="13115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137">
            <a:extLst>
              <a:ext uri="{FF2B5EF4-FFF2-40B4-BE49-F238E27FC236}">
                <a16:creationId xmlns:a16="http://schemas.microsoft.com/office/drawing/2014/main" id="{7EAC460E-5DDE-5BE8-EEE9-CBD05CD44569}"/>
              </a:ext>
            </a:extLst>
          </p:cNvPr>
          <p:cNvCxnSpPr/>
          <p:nvPr/>
        </p:nvCxnSpPr>
        <p:spPr>
          <a:xfrm rot="10800000" flipV="1">
            <a:off x="4724135" y="7477045"/>
            <a:ext cx="125793" cy="12361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2F4BE763-B20F-E5ED-00D2-2CD347EEF608}"/>
              </a:ext>
            </a:extLst>
          </p:cNvPr>
          <p:cNvSpPr/>
          <p:nvPr/>
        </p:nvSpPr>
        <p:spPr>
          <a:xfrm rot="10800000">
            <a:off x="4549723" y="7524245"/>
            <a:ext cx="174412" cy="17539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015CCB2D-D2E5-C8DF-5237-74264F639B94}"/>
              </a:ext>
            </a:extLst>
          </p:cNvPr>
          <p:cNvCxnSpPr/>
          <p:nvPr/>
        </p:nvCxnSpPr>
        <p:spPr>
          <a:xfrm flipV="1">
            <a:off x="4199773" y="8424780"/>
            <a:ext cx="0" cy="14768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2CD9EA6C-61FE-A921-BE30-FAFB58DAC124}"/>
              </a:ext>
            </a:extLst>
          </p:cNvPr>
          <p:cNvCxnSpPr/>
          <p:nvPr/>
        </p:nvCxnSpPr>
        <p:spPr>
          <a:xfrm>
            <a:off x="1227997" y="6542000"/>
            <a:ext cx="0" cy="21912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1422F514-BFEC-14E2-CD07-D9335949F695}"/>
              </a:ext>
            </a:extLst>
          </p:cNvPr>
          <p:cNvCxnSpPr/>
          <p:nvPr/>
        </p:nvCxnSpPr>
        <p:spPr>
          <a:xfrm flipH="1">
            <a:off x="1227997" y="8706421"/>
            <a:ext cx="62447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线连接符 180">
            <a:extLst>
              <a:ext uri="{FF2B5EF4-FFF2-40B4-BE49-F238E27FC236}">
                <a16:creationId xmlns:a16="http://schemas.microsoft.com/office/drawing/2014/main" id="{7652AD5D-560D-0DD2-BB09-E6C388DFF470}"/>
              </a:ext>
            </a:extLst>
          </p:cNvPr>
          <p:cNvCxnSpPr/>
          <p:nvPr/>
        </p:nvCxnSpPr>
        <p:spPr>
          <a:xfrm rot="10800000" flipV="1">
            <a:off x="1762606" y="8632579"/>
            <a:ext cx="0" cy="14768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线连接符 181">
            <a:extLst>
              <a:ext uri="{FF2B5EF4-FFF2-40B4-BE49-F238E27FC236}">
                <a16:creationId xmlns:a16="http://schemas.microsoft.com/office/drawing/2014/main" id="{8DF0AD8F-7848-A1B7-AC2F-DB318CB3B53D}"/>
              </a:ext>
            </a:extLst>
          </p:cNvPr>
          <p:cNvCxnSpPr/>
          <p:nvPr/>
        </p:nvCxnSpPr>
        <p:spPr>
          <a:xfrm rot="10800000">
            <a:off x="1713642" y="7004424"/>
            <a:ext cx="125793" cy="13115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线连接符 182">
            <a:extLst>
              <a:ext uri="{FF2B5EF4-FFF2-40B4-BE49-F238E27FC236}">
                <a16:creationId xmlns:a16="http://schemas.microsoft.com/office/drawing/2014/main" id="{B66DBFDF-B2FB-60C9-FE23-BE57B78EE48E}"/>
              </a:ext>
            </a:extLst>
          </p:cNvPr>
          <p:cNvCxnSpPr/>
          <p:nvPr/>
        </p:nvCxnSpPr>
        <p:spPr>
          <a:xfrm rot="10800000" flipV="1">
            <a:off x="1713642" y="6880812"/>
            <a:ext cx="125793" cy="12361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线连接符 184">
            <a:extLst>
              <a:ext uri="{FF2B5EF4-FFF2-40B4-BE49-F238E27FC236}">
                <a16:creationId xmlns:a16="http://schemas.microsoft.com/office/drawing/2014/main" id="{670458FB-14D6-39F2-A6A0-71F80EEC690E}"/>
              </a:ext>
            </a:extLst>
          </p:cNvPr>
          <p:cNvCxnSpPr/>
          <p:nvPr/>
        </p:nvCxnSpPr>
        <p:spPr>
          <a:xfrm flipH="1">
            <a:off x="1468169" y="7004901"/>
            <a:ext cx="38430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线连接符 185">
            <a:extLst>
              <a:ext uri="{FF2B5EF4-FFF2-40B4-BE49-F238E27FC236}">
                <a16:creationId xmlns:a16="http://schemas.microsoft.com/office/drawing/2014/main" id="{81144078-EC13-20BC-D283-B962B5CE8489}"/>
              </a:ext>
            </a:extLst>
          </p:cNvPr>
          <p:cNvCxnSpPr/>
          <p:nvPr/>
        </p:nvCxnSpPr>
        <p:spPr>
          <a:xfrm>
            <a:off x="1474481" y="6979021"/>
            <a:ext cx="4575" cy="156962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线连接符 190">
            <a:extLst>
              <a:ext uri="{FF2B5EF4-FFF2-40B4-BE49-F238E27FC236}">
                <a16:creationId xmlns:a16="http://schemas.microsoft.com/office/drawing/2014/main" id="{0BFEC129-0CCC-D3F8-676D-1ECBF32275B6}"/>
              </a:ext>
            </a:extLst>
          </p:cNvPr>
          <p:cNvCxnSpPr/>
          <p:nvPr/>
        </p:nvCxnSpPr>
        <p:spPr>
          <a:xfrm flipH="1" flipV="1">
            <a:off x="1454980" y="8546694"/>
            <a:ext cx="381409" cy="194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椭圆 183">
            <a:extLst>
              <a:ext uri="{FF2B5EF4-FFF2-40B4-BE49-F238E27FC236}">
                <a16:creationId xmlns:a16="http://schemas.microsoft.com/office/drawing/2014/main" id="{9036F5D4-E3C0-3639-C09C-16849971EE5D}"/>
              </a:ext>
            </a:extLst>
          </p:cNvPr>
          <p:cNvSpPr/>
          <p:nvPr/>
        </p:nvSpPr>
        <p:spPr>
          <a:xfrm rot="10800000">
            <a:off x="1539230" y="6923616"/>
            <a:ext cx="174412" cy="17539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7D8081E0-34C6-6747-9C2F-D2AA34AF52D5}"/>
              </a:ext>
            </a:extLst>
          </p:cNvPr>
          <p:cNvCxnSpPr/>
          <p:nvPr/>
        </p:nvCxnSpPr>
        <p:spPr>
          <a:xfrm flipH="1">
            <a:off x="4087576" y="8497790"/>
            <a:ext cx="35358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文本框 194">
            <a:extLst>
              <a:ext uri="{FF2B5EF4-FFF2-40B4-BE49-F238E27FC236}">
                <a16:creationId xmlns:a16="http://schemas.microsoft.com/office/drawing/2014/main" id="{B7261470-CE56-4034-8B01-07552D45BC6C}"/>
              </a:ext>
            </a:extLst>
          </p:cNvPr>
          <p:cNvSpPr txBox="1"/>
          <p:nvPr/>
        </p:nvSpPr>
        <p:spPr>
          <a:xfrm>
            <a:off x="25836099" y="41497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20E34C0C-07BE-10DA-2BDA-A232D1E14855}"/>
              </a:ext>
            </a:extLst>
          </p:cNvPr>
          <p:cNvCxnSpPr/>
          <p:nvPr/>
        </p:nvCxnSpPr>
        <p:spPr>
          <a:xfrm>
            <a:off x="4447596" y="7581201"/>
            <a:ext cx="0" cy="94234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58372BBB-392B-FB0E-CA74-0912BCE89AB4}"/>
              </a:ext>
            </a:extLst>
          </p:cNvPr>
          <p:cNvGrpSpPr/>
          <p:nvPr/>
        </p:nvGrpSpPr>
        <p:grpSpPr>
          <a:xfrm rot="10800000">
            <a:off x="6575292" y="7797606"/>
            <a:ext cx="428090" cy="254767"/>
            <a:chOff x="4247982" y="15988412"/>
            <a:chExt cx="428090" cy="254767"/>
          </a:xfrm>
        </p:grpSpPr>
        <p:cxnSp>
          <p:nvCxnSpPr>
            <p:cNvPr id="203" name="直线连接符 202">
              <a:extLst>
                <a:ext uri="{FF2B5EF4-FFF2-40B4-BE49-F238E27FC236}">
                  <a16:creationId xmlns:a16="http://schemas.microsoft.com/office/drawing/2014/main" id="{298A3852-5011-2AB5-E272-73F56ED26F3B}"/>
                </a:ext>
              </a:extLst>
            </p:cNvPr>
            <p:cNvCxnSpPr/>
            <p:nvPr/>
          </p:nvCxnSpPr>
          <p:spPr>
            <a:xfrm flipH="1">
              <a:off x="4247982" y="16112024"/>
              <a:ext cx="4280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线连接符 204">
              <a:extLst>
                <a:ext uri="{FF2B5EF4-FFF2-40B4-BE49-F238E27FC236}">
                  <a16:creationId xmlns:a16="http://schemas.microsoft.com/office/drawing/2014/main" id="{3857634A-9CBF-EE40-1FBC-618F78E8B853}"/>
                </a:ext>
              </a:extLst>
            </p:cNvPr>
            <p:cNvCxnSpPr/>
            <p:nvPr/>
          </p:nvCxnSpPr>
          <p:spPr>
            <a:xfrm rot="10800000">
              <a:off x="4550278" y="16112024"/>
              <a:ext cx="125793" cy="13115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线连接符 205">
              <a:extLst>
                <a:ext uri="{FF2B5EF4-FFF2-40B4-BE49-F238E27FC236}">
                  <a16:creationId xmlns:a16="http://schemas.microsoft.com/office/drawing/2014/main" id="{0291D4DF-C55D-C508-C054-F4CF397A5E7F}"/>
                </a:ext>
              </a:extLst>
            </p:cNvPr>
            <p:cNvCxnSpPr/>
            <p:nvPr/>
          </p:nvCxnSpPr>
          <p:spPr>
            <a:xfrm rot="10800000" flipV="1">
              <a:off x="4550278" y="15988412"/>
              <a:ext cx="125793" cy="12361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椭圆 206">
              <a:extLst>
                <a:ext uri="{FF2B5EF4-FFF2-40B4-BE49-F238E27FC236}">
                  <a16:creationId xmlns:a16="http://schemas.microsoft.com/office/drawing/2014/main" id="{0878D031-8D09-6A0F-6AB3-905894E8EA56}"/>
                </a:ext>
              </a:extLst>
            </p:cNvPr>
            <p:cNvSpPr/>
            <p:nvPr/>
          </p:nvSpPr>
          <p:spPr>
            <a:xfrm rot="10800000">
              <a:off x="4375866" y="16035612"/>
              <a:ext cx="174412" cy="1753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209" name="直线连接符 208">
            <a:extLst>
              <a:ext uri="{FF2B5EF4-FFF2-40B4-BE49-F238E27FC236}">
                <a16:creationId xmlns:a16="http://schemas.microsoft.com/office/drawing/2014/main" id="{8603AC02-1CB3-F828-FAA0-3EDF7F3E2974}"/>
              </a:ext>
            </a:extLst>
          </p:cNvPr>
          <p:cNvCxnSpPr/>
          <p:nvPr/>
        </p:nvCxnSpPr>
        <p:spPr>
          <a:xfrm>
            <a:off x="7003382" y="7275985"/>
            <a:ext cx="0" cy="6786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线连接符 210">
            <a:extLst>
              <a:ext uri="{FF2B5EF4-FFF2-40B4-BE49-F238E27FC236}">
                <a16:creationId xmlns:a16="http://schemas.microsoft.com/office/drawing/2014/main" id="{6F566ECA-9045-0860-B596-EBF3B9967807}"/>
              </a:ext>
            </a:extLst>
          </p:cNvPr>
          <p:cNvCxnSpPr/>
          <p:nvPr/>
        </p:nvCxnSpPr>
        <p:spPr>
          <a:xfrm flipH="1">
            <a:off x="6976735" y="7275985"/>
            <a:ext cx="29988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线连接符 212">
            <a:extLst>
              <a:ext uri="{FF2B5EF4-FFF2-40B4-BE49-F238E27FC236}">
                <a16:creationId xmlns:a16="http://schemas.microsoft.com/office/drawing/2014/main" id="{9CD94663-9DAF-1CA0-393E-65B7E2839C1E}"/>
              </a:ext>
            </a:extLst>
          </p:cNvPr>
          <p:cNvCxnSpPr/>
          <p:nvPr/>
        </p:nvCxnSpPr>
        <p:spPr>
          <a:xfrm flipV="1">
            <a:off x="7198404" y="7199140"/>
            <a:ext cx="0" cy="14768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文本框 218">
            <a:extLst>
              <a:ext uri="{FF2B5EF4-FFF2-40B4-BE49-F238E27FC236}">
                <a16:creationId xmlns:a16="http://schemas.microsoft.com/office/drawing/2014/main" id="{7DE7C9CC-EA52-8809-4528-59C7B38A23E0}"/>
              </a:ext>
            </a:extLst>
          </p:cNvPr>
          <p:cNvSpPr txBox="1"/>
          <p:nvPr/>
        </p:nvSpPr>
        <p:spPr>
          <a:xfrm>
            <a:off x="4577124" y="5755140"/>
            <a:ext cx="1616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ER Diagram</a:t>
            </a:r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47709334-EF70-6298-5677-B1051C5DDEF5}"/>
              </a:ext>
            </a:extLst>
          </p:cNvPr>
          <p:cNvSpPr txBox="1"/>
          <p:nvPr/>
        </p:nvSpPr>
        <p:spPr>
          <a:xfrm>
            <a:off x="6727420" y="8873666"/>
            <a:ext cx="2629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PK: Primary Key</a:t>
            </a:r>
          </a:p>
          <a:p>
            <a:pPr algn="ctr"/>
            <a:r>
              <a: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FK: Foreign Key</a:t>
            </a:r>
            <a:endParaRPr kumimoji="1" lang="zh-CN" altLang="en-US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A66859B-031C-055C-6C98-67F073A28ED9}"/>
              </a:ext>
            </a:extLst>
          </p:cNvPr>
          <p:cNvSpPr txBox="1"/>
          <p:nvPr/>
        </p:nvSpPr>
        <p:spPr>
          <a:xfrm>
            <a:off x="12667010" y="2516761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800" dirty="0"/>
              <a:t>k2</a:t>
            </a:r>
            <a:endParaRPr kumimoji="1"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1E2847-B7F2-6147-9D63-793B62D9EAEF}"/>
              </a:ext>
            </a:extLst>
          </p:cNvPr>
          <p:cNvSpPr txBox="1"/>
          <p:nvPr/>
        </p:nvSpPr>
        <p:spPr>
          <a:xfrm>
            <a:off x="14533309" y="1954759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800" dirty="0"/>
              <a:t>k3</a:t>
            </a:r>
            <a:endParaRPr kumimoji="1"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20D76F-0CA8-149D-EC68-95352EB9D980}"/>
              </a:ext>
            </a:extLst>
          </p:cNvPr>
          <p:cNvSpPr txBox="1"/>
          <p:nvPr/>
        </p:nvSpPr>
        <p:spPr>
          <a:xfrm>
            <a:off x="14532550" y="2516761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800" dirty="0"/>
              <a:t>k4</a:t>
            </a:r>
            <a:endParaRPr kumimoji="1"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A2CA91-4AE7-C18E-0CCD-AD5CF815F2B4}"/>
              </a:ext>
            </a:extLst>
          </p:cNvPr>
          <p:cNvSpPr txBox="1"/>
          <p:nvPr/>
        </p:nvSpPr>
        <p:spPr>
          <a:xfrm>
            <a:off x="12306059" y="3184551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800" dirty="0"/>
              <a:t>l1</a:t>
            </a:r>
            <a:endParaRPr kumimoji="1"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5F1A67-6FCE-CDB6-BA4E-C6FBCD0010C7}"/>
              </a:ext>
            </a:extLst>
          </p:cNvPr>
          <p:cNvSpPr txBox="1"/>
          <p:nvPr/>
        </p:nvSpPr>
        <p:spPr>
          <a:xfrm>
            <a:off x="13106218" y="3197519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800" dirty="0"/>
              <a:t>l2</a:t>
            </a:r>
            <a:endParaRPr kumimoji="1"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679DA8-07F4-5397-20AE-48DAC4129B30}"/>
              </a:ext>
            </a:extLst>
          </p:cNvPr>
          <p:cNvSpPr txBox="1"/>
          <p:nvPr/>
        </p:nvSpPr>
        <p:spPr>
          <a:xfrm>
            <a:off x="14163858" y="3197026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800" dirty="0"/>
              <a:t>l3</a:t>
            </a:r>
            <a:endParaRPr kumimoji="1"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95FAF6-E4CC-6E24-C705-22FB57411140}"/>
              </a:ext>
            </a:extLst>
          </p:cNvPr>
          <p:cNvSpPr txBox="1"/>
          <p:nvPr/>
        </p:nvSpPr>
        <p:spPr>
          <a:xfrm>
            <a:off x="15063781" y="3197026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800" dirty="0"/>
              <a:t>l4</a:t>
            </a:r>
            <a:endParaRPr kumimoji="1"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CC1CEC4-E3AA-87F4-FD7B-ECE429A981B8}"/>
              </a:ext>
            </a:extLst>
          </p:cNvPr>
          <p:cNvSpPr txBox="1"/>
          <p:nvPr/>
        </p:nvSpPr>
        <p:spPr>
          <a:xfrm>
            <a:off x="11897109" y="14646624"/>
            <a:ext cx="115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en-US" altLang="zh-CN" sz="2800" dirty="0"/>
              <a:t>LIKES2</a:t>
            </a:r>
            <a:endParaRPr kumimoji="1"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7C2D896-DC33-861C-CCD4-B43E70CED33B}"/>
              </a:ext>
            </a:extLst>
          </p:cNvPr>
          <p:cNvSpPr txBox="1"/>
          <p:nvPr/>
        </p:nvSpPr>
        <p:spPr>
          <a:xfrm>
            <a:off x="13656159" y="12573680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l1</a:t>
            </a:r>
            <a:endParaRPr kumimoji="1" lang="zh-CN" altLang="en-US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6FE672D-E8B8-83A7-47CD-AAD00EE73075}"/>
              </a:ext>
            </a:extLst>
          </p:cNvPr>
          <p:cNvSpPr txBox="1"/>
          <p:nvPr/>
        </p:nvSpPr>
        <p:spPr>
          <a:xfrm>
            <a:off x="15179918" y="12602601"/>
            <a:ext cx="4491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l2</a:t>
            </a:r>
            <a:endParaRPr kumimoji="1" lang="zh-CN" altLang="en-US" sz="28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3FED342-67EC-4A02-5D45-C954961D8DDE}"/>
              </a:ext>
            </a:extLst>
          </p:cNvPr>
          <p:cNvSpPr txBox="1"/>
          <p:nvPr/>
        </p:nvSpPr>
        <p:spPr>
          <a:xfrm>
            <a:off x="14437988" y="11327094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800" dirty="0"/>
              <a:t>k1</a:t>
            </a:r>
            <a:endParaRPr kumimoji="1" lang="zh-CN" altLang="en-US" sz="2800" dirty="0"/>
          </a:p>
        </p:txBody>
      </p: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CD758EE0-D942-9745-B124-5DDF32ABF879}"/>
              </a:ext>
            </a:extLst>
          </p:cNvPr>
          <p:cNvCxnSpPr>
            <a:cxnSpLocks/>
          </p:cNvCxnSpPr>
          <p:nvPr/>
        </p:nvCxnSpPr>
        <p:spPr>
          <a:xfrm>
            <a:off x="9270012" y="13381644"/>
            <a:ext cx="36705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537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40F859-C9EB-B521-6A10-9C82CBEC5700}"/>
              </a:ext>
            </a:extLst>
          </p:cNvPr>
          <p:cNvSpPr txBox="1"/>
          <p:nvPr/>
        </p:nvSpPr>
        <p:spPr>
          <a:xfrm>
            <a:off x="336629" y="8399539"/>
            <a:ext cx="2846044" cy="20313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r>
              <a:rPr kumimoji="1" lang="zh-CN" altLang="en-US" sz="1400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name,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content)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place_name)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pid,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mid,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date)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pid1,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pid2,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date)</a:t>
            </a:r>
            <a:endParaRPr kumimoji="1"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473837-AE93-6AD7-9FA2-92EA53BFC3CA}"/>
              </a:ext>
            </a:extLst>
          </p:cNvPr>
          <p:cNvSpPr txBox="1"/>
          <p:nvPr/>
        </p:nvSpPr>
        <p:spPr>
          <a:xfrm>
            <a:off x="1320855" y="10471338"/>
            <a:ext cx="100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Schemas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C32762-53E3-FD52-B1FE-CBAC0AC31CAC}"/>
              </a:ext>
            </a:extLst>
          </p:cNvPr>
          <p:cNvSpPr txBox="1"/>
          <p:nvPr/>
        </p:nvSpPr>
        <p:spPr>
          <a:xfrm>
            <a:off x="336629" y="4261941"/>
            <a:ext cx="4743450" cy="310854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PROPERTY GRAPH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G1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VERTEX TABLES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Person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(person_id, name),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Message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(message_id, content)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TABLES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Likes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(pid)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KEY(mid)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Message (message_id)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(date),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Knows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(pid1)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 KEY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(pid2) REFERENCE Person (person_id)</a:t>
            </a:r>
          </a:p>
          <a:p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E6BD00-11C0-E9A2-83D7-69F6DCE9DA4B}"/>
              </a:ext>
            </a:extLst>
          </p:cNvPr>
          <p:cNvSpPr txBox="1"/>
          <p:nvPr/>
        </p:nvSpPr>
        <p:spPr>
          <a:xfrm>
            <a:off x="1006607" y="7322320"/>
            <a:ext cx="340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Sentence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to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Create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Property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Graph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92A5D72-B53D-6D45-05FB-61032BAE3863}"/>
              </a:ext>
            </a:extLst>
          </p:cNvPr>
          <p:cNvSpPr/>
          <p:nvPr/>
        </p:nvSpPr>
        <p:spPr>
          <a:xfrm>
            <a:off x="14993044" y="632068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0DC2CD9-450D-2DF8-7DF6-F99AF8BD2B1F}"/>
              </a:ext>
            </a:extLst>
          </p:cNvPr>
          <p:cNvSpPr/>
          <p:nvPr/>
        </p:nvSpPr>
        <p:spPr>
          <a:xfrm>
            <a:off x="16728059" y="632068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B1873B7-4E0B-EE8D-2425-91D9166CD908}"/>
                  </a:ext>
                </a:extLst>
              </p:cNvPr>
              <p:cNvSpPr txBox="1"/>
              <p:nvPr/>
            </p:nvSpPr>
            <p:spPr>
              <a:xfrm>
                <a:off x="16784515" y="6419935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B1873B7-4E0B-EE8D-2425-91D9166CD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4515" y="6419935"/>
                <a:ext cx="697050" cy="493405"/>
              </a:xfrm>
              <a:prstGeom prst="rect">
                <a:avLst/>
              </a:prstGeom>
              <a:blipFill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>
            <a:extLst>
              <a:ext uri="{FF2B5EF4-FFF2-40B4-BE49-F238E27FC236}">
                <a16:creationId xmlns:a16="http://schemas.microsoft.com/office/drawing/2014/main" id="{98E7B0C6-0217-8EFB-304D-6B10DFD5AAAF}"/>
              </a:ext>
            </a:extLst>
          </p:cNvPr>
          <p:cNvSpPr/>
          <p:nvPr/>
        </p:nvSpPr>
        <p:spPr>
          <a:xfrm>
            <a:off x="15877987" y="7720301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2A8D0E8-DAA3-9ACD-B1D8-F50FB600113B}"/>
                  </a:ext>
                </a:extLst>
              </p:cNvPr>
              <p:cNvSpPr txBox="1"/>
              <p:nvPr/>
            </p:nvSpPr>
            <p:spPr>
              <a:xfrm>
                <a:off x="15905989" y="7825744"/>
                <a:ext cx="656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2A8D0E8-DAA3-9ACD-B1D8-F50FB6001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5989" y="7825744"/>
                <a:ext cx="65652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09ACBB5-5237-47ED-AA61-6815D18028D9}"/>
              </a:ext>
            </a:extLst>
          </p:cNvPr>
          <p:cNvCxnSpPr>
            <a:cxnSpLocks/>
            <a:stCxn id="6" idx="7"/>
            <a:endCxn id="7" idx="1"/>
          </p:cNvCxnSpPr>
          <p:nvPr/>
        </p:nvCxnSpPr>
        <p:spPr>
          <a:xfrm>
            <a:off x="15607603" y="6426126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4BCFFFC7-94E4-209C-07E8-8840BD8BB0A2}"/>
              </a:ext>
            </a:extLst>
          </p:cNvPr>
          <p:cNvCxnSpPr>
            <a:cxnSpLocks/>
            <a:stCxn id="7" idx="3"/>
            <a:endCxn id="6" idx="5"/>
          </p:cNvCxnSpPr>
          <p:nvPr/>
        </p:nvCxnSpPr>
        <p:spPr>
          <a:xfrm flipH="1">
            <a:off x="15607603" y="6935242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B9B3F09-0605-CF8A-FD40-1FCC2AC59DFE}"/>
              </a:ext>
            </a:extLst>
          </p:cNvPr>
          <p:cNvCxnSpPr>
            <a:cxnSpLocks/>
            <a:stCxn id="6" idx="4"/>
            <a:endCxn id="9" idx="1"/>
          </p:cNvCxnSpPr>
          <p:nvPr/>
        </p:nvCxnSpPr>
        <p:spPr>
          <a:xfrm>
            <a:off x="15353045" y="7040685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917F4FEF-EAAD-E83E-4B84-836C58E1192B}"/>
              </a:ext>
            </a:extLst>
          </p:cNvPr>
          <p:cNvCxnSpPr>
            <a:cxnSpLocks/>
            <a:stCxn id="7" idx="4"/>
            <a:endCxn id="9" idx="7"/>
          </p:cNvCxnSpPr>
          <p:nvPr/>
        </p:nvCxnSpPr>
        <p:spPr>
          <a:xfrm flipH="1">
            <a:off x="16492545" y="7040685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8B80FC2-CB4C-A468-9135-B597B8597B8F}"/>
                  </a:ext>
                </a:extLst>
              </p:cNvPr>
              <p:cNvSpPr txBox="1"/>
              <p:nvPr/>
            </p:nvSpPr>
            <p:spPr>
              <a:xfrm>
                <a:off x="15004520" y="6389117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8B80FC2-CB4C-A468-9135-B597B8597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520" y="6389117"/>
                <a:ext cx="697049" cy="493405"/>
              </a:xfrm>
              <a:prstGeom prst="rect">
                <a:avLst/>
              </a:prstGeom>
              <a:blipFill>
                <a:blip r:embed="rId4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下箭头 15">
            <a:extLst>
              <a:ext uri="{FF2B5EF4-FFF2-40B4-BE49-F238E27FC236}">
                <a16:creationId xmlns:a16="http://schemas.microsoft.com/office/drawing/2014/main" id="{87A6FB50-4E0E-B429-842B-AE5B695349E6}"/>
              </a:ext>
            </a:extLst>
          </p:cNvPr>
          <p:cNvSpPr/>
          <p:nvPr/>
        </p:nvSpPr>
        <p:spPr>
          <a:xfrm rot="16200000">
            <a:off x="15846690" y="2768023"/>
            <a:ext cx="1065597" cy="3673921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DB4CD87-E1E1-1B90-7C20-566119C93851}"/>
              </a:ext>
            </a:extLst>
          </p:cNvPr>
          <p:cNvSpPr txBox="1"/>
          <p:nvPr/>
        </p:nvSpPr>
        <p:spPr>
          <a:xfrm>
            <a:off x="15034629" y="4367211"/>
            <a:ext cx="2399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Pattern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Matching</a:t>
            </a:r>
            <a:endParaRPr kumimoji="1" lang="zh-CN" altLang="en-US" sz="2400" b="1" dirty="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9F74BF87-48F0-8877-438B-780047BEFB52}"/>
              </a:ext>
            </a:extLst>
          </p:cNvPr>
          <p:cNvSpPr/>
          <p:nvPr/>
        </p:nvSpPr>
        <p:spPr>
          <a:xfrm>
            <a:off x="14695515" y="5907293"/>
            <a:ext cx="3037320" cy="2804267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C0DB2CC-D696-3E13-0C19-55832DB07262}"/>
                  </a:ext>
                </a:extLst>
              </p:cNvPr>
              <p:cNvSpPr txBox="1"/>
              <p:nvPr/>
            </p:nvSpPr>
            <p:spPr>
              <a:xfrm>
                <a:off x="15118578" y="8736513"/>
                <a:ext cx="22388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Graph</a:t>
                </a:r>
                <a14:m>
                  <m:oMath xmlns:m="http://schemas.openxmlformats.org/officeDocument/2006/math">
                    <m:r>
                      <a:rPr kumimoji="1" lang="zh-CN" alt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C0DB2CC-D696-3E13-0C19-55832DB07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8578" y="8736513"/>
                <a:ext cx="2238818" cy="461665"/>
              </a:xfrm>
              <a:prstGeom prst="rect">
                <a:avLst/>
              </a:prstGeom>
              <a:blipFill>
                <a:blip r:embed="rId5"/>
                <a:stretch>
                  <a:fillRect l="-3955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4E84FC-B743-792F-DCD8-ED5AD9DBE3C5}"/>
                  </a:ext>
                </a:extLst>
              </p:cNvPr>
              <p:cNvSpPr txBox="1"/>
              <p:nvPr/>
            </p:nvSpPr>
            <p:spPr>
              <a:xfrm>
                <a:off x="15948559" y="5974175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4E84FC-B743-792F-DCD8-ED5AD9DBE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8559" y="5974175"/>
                <a:ext cx="532325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8B3656F-C89C-6D09-7F9A-F91C678B3061}"/>
                  </a:ext>
                </a:extLst>
              </p:cNvPr>
              <p:cNvSpPr txBox="1"/>
              <p:nvPr/>
            </p:nvSpPr>
            <p:spPr>
              <a:xfrm>
                <a:off x="15964531" y="6498818"/>
                <a:ext cx="5394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8B3656F-C89C-6D09-7F9A-F91C678B3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4531" y="6498818"/>
                <a:ext cx="539442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表格 21">
                <a:extLst>
                  <a:ext uri="{FF2B5EF4-FFF2-40B4-BE49-F238E27FC236}">
                    <a16:creationId xmlns:a16="http://schemas.microsoft.com/office/drawing/2014/main" id="{15F43A1D-A20A-5663-7424-03391178BB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7221186"/>
                  </p:ext>
                </p:extLst>
              </p:nvPr>
            </p:nvGraphicFramePr>
            <p:xfrm>
              <a:off x="19286792" y="10287845"/>
              <a:ext cx="377145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783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37833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44446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表格 21">
                <a:extLst>
                  <a:ext uri="{FF2B5EF4-FFF2-40B4-BE49-F238E27FC236}">
                    <a16:creationId xmlns:a16="http://schemas.microsoft.com/office/drawing/2014/main" id="{15F43A1D-A20A-5663-7424-03391178BB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7221186"/>
                  </p:ext>
                </p:extLst>
              </p:nvPr>
            </p:nvGraphicFramePr>
            <p:xfrm>
              <a:off x="19286792" y="10287845"/>
              <a:ext cx="377145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783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37833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44446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3226" r="-611905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3226" r="-497674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3226" r="-409524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3226" r="-290909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3226" r="-204762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3226" r="-100000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3226" r="-2381" b="-4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103226" r="-611905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103226" r="-497674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103226" r="-409524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103226" r="-290909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103226" r="-204762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103226" r="-100000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103226" r="-2381" b="-3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210000" r="-611905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210000" r="-497674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210000" r="-409524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210000" r="-290909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210000" r="-204762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210000" r="-100000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210000" r="-2381" b="-2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300000" r="-611905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300000" r="-49767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300000" r="-40952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300000" r="-290909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300000" r="-204762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300000" r="-1000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300000" r="-2381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400000" r="-61190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400000" r="-49767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400000" r="-40952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400000" r="-29090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400000" r="-204762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400000" r="-1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400000" r="-2381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A6C8A23-D3BA-D486-4E35-66C2020ACEBA}"/>
                  </a:ext>
                </a:extLst>
              </p:cNvPr>
              <p:cNvSpPr txBox="1"/>
              <p:nvPr/>
            </p:nvSpPr>
            <p:spPr>
              <a:xfrm>
                <a:off x="20061110" y="12280311"/>
                <a:ext cx="2729914" cy="468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𝓟</m:t>
                        </m:r>
                      </m:sup>
                    </m:sSup>
                  </m:oMath>
                </a14:m>
                <a:endParaRPr kumimoji="1" lang="zh-CN" altLang="en-US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A6C8A23-D3BA-D486-4E35-66C2020AC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1110" y="12280311"/>
                <a:ext cx="2729914" cy="468911"/>
              </a:xfrm>
              <a:prstGeom prst="rect">
                <a:avLst/>
              </a:prstGeom>
              <a:blipFill>
                <a:blip r:embed="rId9"/>
                <a:stretch>
                  <a:fillRect l="-3241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4C03BA5-4C77-52F0-F861-514EE22CB8A9}"/>
                  </a:ext>
                </a:extLst>
              </p:cNvPr>
              <p:cNvSpPr txBox="1"/>
              <p:nvPr/>
            </p:nvSpPr>
            <p:spPr>
              <a:xfrm>
                <a:off x="15312921" y="7295023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4C03BA5-4C77-52F0-F861-514EE22CB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2921" y="7295023"/>
                <a:ext cx="532325" cy="461665"/>
              </a:xfrm>
              <a:prstGeom prst="rect">
                <a:avLst/>
              </a:prstGeom>
              <a:blipFill>
                <a:blip r:embed="rId10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E6DE86E-81C2-5532-54DC-92AA0C289FDB}"/>
                  </a:ext>
                </a:extLst>
              </p:cNvPr>
              <p:cNvSpPr txBox="1"/>
              <p:nvPr/>
            </p:nvSpPr>
            <p:spPr>
              <a:xfrm>
                <a:off x="16712325" y="7322715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E6DE86E-81C2-5532-54DC-92AA0C289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2325" y="7322715"/>
                <a:ext cx="532325" cy="461665"/>
              </a:xfrm>
              <a:prstGeom prst="rect">
                <a:avLst/>
              </a:prstGeom>
              <a:blipFill>
                <a:blip r:embed="rId11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椭圆 25">
            <a:extLst>
              <a:ext uri="{FF2B5EF4-FFF2-40B4-BE49-F238E27FC236}">
                <a16:creationId xmlns:a16="http://schemas.microsoft.com/office/drawing/2014/main" id="{A5C3E286-B6A1-C73E-55E0-D3FA58165353}"/>
              </a:ext>
            </a:extLst>
          </p:cNvPr>
          <p:cNvSpPr/>
          <p:nvPr/>
        </p:nvSpPr>
        <p:spPr>
          <a:xfrm>
            <a:off x="18591855" y="435705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0287C5A-5EF2-9AB5-7AE2-CA36034E0159}"/>
              </a:ext>
            </a:extLst>
          </p:cNvPr>
          <p:cNvSpPr/>
          <p:nvPr/>
        </p:nvSpPr>
        <p:spPr>
          <a:xfrm>
            <a:off x="20326870" y="435705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582288D-D0C0-4FF4-5F2C-7F69C930559F}"/>
                  </a:ext>
                </a:extLst>
              </p:cNvPr>
              <p:cNvSpPr txBox="1"/>
              <p:nvPr/>
            </p:nvSpPr>
            <p:spPr>
              <a:xfrm>
                <a:off x="20383326" y="4456309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582288D-D0C0-4FF4-5F2C-7F69C9305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3326" y="4456309"/>
                <a:ext cx="669414" cy="493405"/>
              </a:xfrm>
              <a:prstGeom prst="rect">
                <a:avLst/>
              </a:prstGeom>
              <a:blipFill>
                <a:blip r:embed="rId1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>
            <a:extLst>
              <a:ext uri="{FF2B5EF4-FFF2-40B4-BE49-F238E27FC236}">
                <a16:creationId xmlns:a16="http://schemas.microsoft.com/office/drawing/2014/main" id="{FF1D2AB6-17B7-D016-159B-E8336A28DDE4}"/>
              </a:ext>
            </a:extLst>
          </p:cNvPr>
          <p:cNvSpPr/>
          <p:nvPr/>
        </p:nvSpPr>
        <p:spPr>
          <a:xfrm>
            <a:off x="19476798" y="5756675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2D435AF-760D-CECD-335C-FF04EE195274}"/>
                  </a:ext>
                </a:extLst>
              </p:cNvPr>
              <p:cNvSpPr txBox="1"/>
              <p:nvPr/>
            </p:nvSpPr>
            <p:spPr>
              <a:xfrm>
                <a:off x="19504800" y="5862118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2D435AF-760D-CECD-335C-FF04EE195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4800" y="5862118"/>
                <a:ext cx="744948" cy="493405"/>
              </a:xfrm>
              <a:prstGeom prst="rect">
                <a:avLst/>
              </a:prstGeom>
              <a:blipFill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43645D6E-ED9C-F509-6B62-BAF61DE8AAF9}"/>
              </a:ext>
            </a:extLst>
          </p:cNvPr>
          <p:cNvCxnSpPr>
            <a:cxnSpLocks/>
            <a:stCxn id="26" idx="7"/>
            <a:endCxn id="27" idx="1"/>
          </p:cNvCxnSpPr>
          <p:nvPr/>
        </p:nvCxnSpPr>
        <p:spPr>
          <a:xfrm>
            <a:off x="19206414" y="4462500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588943F-03E8-A409-3D5F-A86D827579A5}"/>
              </a:ext>
            </a:extLst>
          </p:cNvPr>
          <p:cNvCxnSpPr>
            <a:cxnSpLocks/>
            <a:stCxn id="27" idx="3"/>
            <a:endCxn id="26" idx="5"/>
          </p:cNvCxnSpPr>
          <p:nvPr/>
        </p:nvCxnSpPr>
        <p:spPr>
          <a:xfrm flipH="1">
            <a:off x="19206414" y="4971616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62436F83-5A73-AA26-80FC-4E11B65DF9B1}"/>
              </a:ext>
            </a:extLst>
          </p:cNvPr>
          <p:cNvCxnSpPr>
            <a:cxnSpLocks/>
            <a:stCxn id="26" idx="4"/>
            <a:endCxn id="29" idx="1"/>
          </p:cNvCxnSpPr>
          <p:nvPr/>
        </p:nvCxnSpPr>
        <p:spPr>
          <a:xfrm>
            <a:off x="18951856" y="5077059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47BB0596-ED7A-416D-C7FE-C2A030BE9B5F}"/>
              </a:ext>
            </a:extLst>
          </p:cNvPr>
          <p:cNvCxnSpPr>
            <a:cxnSpLocks/>
            <a:stCxn id="27" idx="4"/>
            <a:endCxn id="29" idx="7"/>
          </p:cNvCxnSpPr>
          <p:nvPr/>
        </p:nvCxnSpPr>
        <p:spPr>
          <a:xfrm flipH="1">
            <a:off x="20091356" y="5077059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2D0A73E-BBF4-8C4F-CE26-283A1EF0EFC9}"/>
                  </a:ext>
                </a:extLst>
              </p:cNvPr>
              <p:cNvSpPr txBox="1"/>
              <p:nvPr/>
            </p:nvSpPr>
            <p:spPr>
              <a:xfrm>
                <a:off x="18603330" y="4425491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2D0A73E-BBF4-8C4F-CE26-283A1EF0E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3330" y="4425491"/>
                <a:ext cx="669414" cy="493405"/>
              </a:xfrm>
              <a:prstGeom prst="rect">
                <a:avLst/>
              </a:prstGeom>
              <a:blipFill>
                <a:blip r:embed="rId1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圆角矩形 35">
            <a:extLst>
              <a:ext uri="{FF2B5EF4-FFF2-40B4-BE49-F238E27FC236}">
                <a16:creationId xmlns:a16="http://schemas.microsoft.com/office/drawing/2014/main" id="{240C323C-41B1-4A0C-B258-F220F31D8E65}"/>
              </a:ext>
            </a:extLst>
          </p:cNvPr>
          <p:cNvSpPr/>
          <p:nvPr/>
        </p:nvSpPr>
        <p:spPr>
          <a:xfrm>
            <a:off x="18462950" y="4106342"/>
            <a:ext cx="5624051" cy="4979894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13F490D-D001-D68A-984D-22F86839AD2C}"/>
              </a:ext>
            </a:extLst>
          </p:cNvPr>
          <p:cNvSpPr txBox="1"/>
          <p:nvPr/>
        </p:nvSpPr>
        <p:spPr>
          <a:xfrm>
            <a:off x="17878204" y="9543867"/>
            <a:ext cx="1973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Conceptualize</a:t>
            </a:r>
            <a:endParaRPr kumimoji="1" lang="zh-CN" altLang="en-US" sz="2400" b="1" dirty="0"/>
          </a:p>
        </p:txBody>
      </p:sp>
      <p:sp>
        <p:nvSpPr>
          <p:cNvPr id="38" name="左弧形箭头 37">
            <a:extLst>
              <a:ext uri="{FF2B5EF4-FFF2-40B4-BE49-F238E27FC236}">
                <a16:creationId xmlns:a16="http://schemas.microsoft.com/office/drawing/2014/main" id="{532913C1-DFCA-C68D-BDD1-378AF7E127CC}"/>
              </a:ext>
            </a:extLst>
          </p:cNvPr>
          <p:cNvSpPr/>
          <p:nvPr/>
        </p:nvSpPr>
        <p:spPr>
          <a:xfrm flipH="1">
            <a:off x="17625660" y="9024823"/>
            <a:ext cx="766577" cy="1595253"/>
          </a:xfrm>
          <a:prstGeom prst="curvedLeftArrow">
            <a:avLst/>
          </a:prstGeom>
          <a:solidFill>
            <a:srgbClr val="DED2E4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960AC63-2980-3190-A1B7-96DE83CECBB0}"/>
              </a:ext>
            </a:extLst>
          </p:cNvPr>
          <p:cNvSpPr txBox="1"/>
          <p:nvPr/>
        </p:nvSpPr>
        <p:spPr>
          <a:xfrm>
            <a:off x="20000116" y="9089553"/>
            <a:ext cx="267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Matched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Subgraphs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FF63D42-3DE5-951A-A61C-F56405FC5494}"/>
                  </a:ext>
                </a:extLst>
              </p:cNvPr>
              <p:cNvSpPr txBox="1"/>
              <p:nvPr/>
            </p:nvSpPr>
            <p:spPr>
              <a:xfrm>
                <a:off x="19534553" y="3989113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FF63D42-3DE5-951A-A61C-F56405FC5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4553" y="3989113"/>
                <a:ext cx="665760" cy="493405"/>
              </a:xfrm>
              <a:prstGeom prst="rect">
                <a:avLst/>
              </a:prstGeom>
              <a:blipFill>
                <a:blip r:embed="rId1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E28AF03-0B88-F61F-28DD-A1E996561522}"/>
                  </a:ext>
                </a:extLst>
              </p:cNvPr>
              <p:cNvSpPr txBox="1"/>
              <p:nvPr/>
            </p:nvSpPr>
            <p:spPr>
              <a:xfrm>
                <a:off x="19528683" y="4488189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E28AF03-0B88-F61F-28DD-A1E99656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8683" y="4488189"/>
                <a:ext cx="665760" cy="493405"/>
              </a:xfrm>
              <a:prstGeom prst="rect">
                <a:avLst/>
              </a:prstGeom>
              <a:blipFill>
                <a:blip r:embed="rId1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E9C5855-E23A-9992-2A39-987CAD34ADEB}"/>
                  </a:ext>
                </a:extLst>
              </p:cNvPr>
              <p:cNvSpPr txBox="1"/>
              <p:nvPr/>
            </p:nvSpPr>
            <p:spPr>
              <a:xfrm>
                <a:off x="18807299" y="5185131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E9C5855-E23A-9992-2A39-987CAD34A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7299" y="5185131"/>
                <a:ext cx="608052" cy="493405"/>
              </a:xfrm>
              <a:prstGeom prst="rect">
                <a:avLst/>
              </a:prstGeom>
              <a:blipFill>
                <a:blip r:embed="rId1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0A8453C-B739-A082-53E4-4033D952AF3A}"/>
                  </a:ext>
                </a:extLst>
              </p:cNvPr>
              <p:cNvSpPr txBox="1"/>
              <p:nvPr/>
            </p:nvSpPr>
            <p:spPr>
              <a:xfrm>
                <a:off x="20277446" y="5278041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0A8453C-B739-A082-53E4-4033D952A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7446" y="5278041"/>
                <a:ext cx="608052" cy="493405"/>
              </a:xfrm>
              <a:prstGeom prst="rect">
                <a:avLst/>
              </a:prstGeom>
              <a:blipFill>
                <a:blip r:embed="rId1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椭圆 43">
            <a:extLst>
              <a:ext uri="{FF2B5EF4-FFF2-40B4-BE49-F238E27FC236}">
                <a16:creationId xmlns:a16="http://schemas.microsoft.com/office/drawing/2014/main" id="{8FBA3C38-8409-139B-2B34-DAD14764AAAD}"/>
              </a:ext>
            </a:extLst>
          </p:cNvPr>
          <p:cNvSpPr/>
          <p:nvPr/>
        </p:nvSpPr>
        <p:spPr>
          <a:xfrm>
            <a:off x="21445585" y="4365659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5AD9DC1-71BD-A91C-911F-D6B0E64E9F5A}"/>
              </a:ext>
            </a:extLst>
          </p:cNvPr>
          <p:cNvSpPr/>
          <p:nvPr/>
        </p:nvSpPr>
        <p:spPr>
          <a:xfrm>
            <a:off x="23180600" y="4365659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6EFEBDB-7A90-4F14-ECD4-9C6CA4418E92}"/>
                  </a:ext>
                </a:extLst>
              </p:cNvPr>
              <p:cNvSpPr txBox="1"/>
              <p:nvPr/>
            </p:nvSpPr>
            <p:spPr>
              <a:xfrm>
                <a:off x="23237056" y="4464910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6EFEBDB-7A90-4F14-ECD4-9C6CA4418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7056" y="4464910"/>
                <a:ext cx="669414" cy="493405"/>
              </a:xfrm>
              <a:prstGeom prst="rect">
                <a:avLst/>
              </a:prstGeom>
              <a:blipFill>
                <a:blip r:embed="rId1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椭圆 46">
            <a:extLst>
              <a:ext uri="{FF2B5EF4-FFF2-40B4-BE49-F238E27FC236}">
                <a16:creationId xmlns:a16="http://schemas.microsoft.com/office/drawing/2014/main" id="{EB09CF25-26F0-0C91-4605-1D3877760C45}"/>
              </a:ext>
            </a:extLst>
          </p:cNvPr>
          <p:cNvSpPr/>
          <p:nvPr/>
        </p:nvSpPr>
        <p:spPr>
          <a:xfrm>
            <a:off x="22330528" y="5765276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7E024CD-53FC-F2C0-C930-4CD9E5DF7F35}"/>
                  </a:ext>
                </a:extLst>
              </p:cNvPr>
              <p:cNvSpPr txBox="1"/>
              <p:nvPr/>
            </p:nvSpPr>
            <p:spPr>
              <a:xfrm>
                <a:off x="22358530" y="5870719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7E024CD-53FC-F2C0-C930-4CD9E5DF7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530" y="5870719"/>
                <a:ext cx="744948" cy="493405"/>
              </a:xfrm>
              <a:prstGeom prst="rect">
                <a:avLst/>
              </a:prstGeom>
              <a:blipFill>
                <a:blip r:embed="rId2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FD9074E1-C6F7-8A84-88F9-19F3EF265400}"/>
              </a:ext>
            </a:extLst>
          </p:cNvPr>
          <p:cNvCxnSpPr>
            <a:cxnSpLocks/>
            <a:stCxn id="44" idx="7"/>
            <a:endCxn id="45" idx="1"/>
          </p:cNvCxnSpPr>
          <p:nvPr/>
        </p:nvCxnSpPr>
        <p:spPr>
          <a:xfrm>
            <a:off x="22060144" y="4471101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31DED4BD-D0E9-5A04-6A59-D42775D00B12}"/>
              </a:ext>
            </a:extLst>
          </p:cNvPr>
          <p:cNvCxnSpPr>
            <a:cxnSpLocks/>
            <a:stCxn id="45" idx="3"/>
            <a:endCxn id="44" idx="5"/>
          </p:cNvCxnSpPr>
          <p:nvPr/>
        </p:nvCxnSpPr>
        <p:spPr>
          <a:xfrm flipH="1">
            <a:off x="22060144" y="4980217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44E25E57-B678-7C92-478C-4387F7C68D29}"/>
              </a:ext>
            </a:extLst>
          </p:cNvPr>
          <p:cNvCxnSpPr>
            <a:cxnSpLocks/>
            <a:stCxn id="44" idx="4"/>
            <a:endCxn id="47" idx="1"/>
          </p:cNvCxnSpPr>
          <p:nvPr/>
        </p:nvCxnSpPr>
        <p:spPr>
          <a:xfrm>
            <a:off x="21805586" y="5085660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3B3E0476-E9BE-BE52-998E-67657958A9A5}"/>
              </a:ext>
            </a:extLst>
          </p:cNvPr>
          <p:cNvCxnSpPr>
            <a:cxnSpLocks/>
            <a:stCxn id="45" idx="4"/>
            <a:endCxn id="47" idx="7"/>
          </p:cNvCxnSpPr>
          <p:nvPr/>
        </p:nvCxnSpPr>
        <p:spPr>
          <a:xfrm flipH="1">
            <a:off x="22945086" y="5085660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DF4BC1D-8B4D-F9DC-4EB0-58DE56F2FF06}"/>
                  </a:ext>
                </a:extLst>
              </p:cNvPr>
              <p:cNvSpPr txBox="1"/>
              <p:nvPr/>
            </p:nvSpPr>
            <p:spPr>
              <a:xfrm>
                <a:off x="21457060" y="4434092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DF4BC1D-8B4D-F9DC-4EB0-58DE56F2F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7060" y="4434092"/>
                <a:ext cx="669414" cy="493405"/>
              </a:xfrm>
              <a:prstGeom prst="rect">
                <a:avLst/>
              </a:prstGeom>
              <a:blipFill>
                <a:blip r:embed="rId2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BDE86AF-5878-ABC2-48EB-54E5DDC758D0}"/>
                  </a:ext>
                </a:extLst>
              </p:cNvPr>
              <p:cNvSpPr txBox="1"/>
              <p:nvPr/>
            </p:nvSpPr>
            <p:spPr>
              <a:xfrm>
                <a:off x="22388283" y="3997714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BDE86AF-5878-ABC2-48EB-54E5DDC75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283" y="3997714"/>
                <a:ext cx="665760" cy="493405"/>
              </a:xfrm>
              <a:prstGeom prst="rect">
                <a:avLst/>
              </a:prstGeom>
              <a:blipFill>
                <a:blip r:embed="rId2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584ACA7-24B0-4C22-7712-C92D44978F37}"/>
                  </a:ext>
                </a:extLst>
              </p:cNvPr>
              <p:cNvSpPr txBox="1"/>
              <p:nvPr/>
            </p:nvSpPr>
            <p:spPr>
              <a:xfrm>
                <a:off x="22382413" y="4496790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584ACA7-24B0-4C22-7712-C92D44978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2413" y="4496790"/>
                <a:ext cx="665760" cy="493405"/>
              </a:xfrm>
              <a:prstGeom prst="rect">
                <a:avLst/>
              </a:prstGeom>
              <a:blipFill>
                <a:blip r:embed="rId2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3FC6691-5F80-3A02-EEAF-95AC9540F056}"/>
                  </a:ext>
                </a:extLst>
              </p:cNvPr>
              <p:cNvSpPr txBox="1"/>
              <p:nvPr/>
            </p:nvSpPr>
            <p:spPr>
              <a:xfrm>
                <a:off x="21661029" y="5193732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3FC6691-5F80-3A02-EEAF-95AC9540F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1029" y="5193732"/>
                <a:ext cx="608052" cy="493405"/>
              </a:xfrm>
              <a:prstGeom prst="rect">
                <a:avLst/>
              </a:prstGeom>
              <a:blipFill>
                <a:blip r:embed="rId2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07D88F54-E69C-0FA1-CB28-6E90B721F65F}"/>
                  </a:ext>
                </a:extLst>
              </p:cNvPr>
              <p:cNvSpPr txBox="1"/>
              <p:nvPr/>
            </p:nvSpPr>
            <p:spPr>
              <a:xfrm>
                <a:off x="23131176" y="5286642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07D88F54-E69C-0FA1-CB28-6E90B721F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1176" y="5286642"/>
                <a:ext cx="608052" cy="493405"/>
              </a:xfrm>
              <a:prstGeom prst="rect">
                <a:avLst/>
              </a:prstGeom>
              <a:blipFill>
                <a:blip r:embed="rId2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椭圆 57">
            <a:extLst>
              <a:ext uri="{FF2B5EF4-FFF2-40B4-BE49-F238E27FC236}">
                <a16:creationId xmlns:a16="http://schemas.microsoft.com/office/drawing/2014/main" id="{72B634E3-F38F-4AB6-E14B-276D82CE5EE0}"/>
              </a:ext>
            </a:extLst>
          </p:cNvPr>
          <p:cNvSpPr/>
          <p:nvPr/>
        </p:nvSpPr>
        <p:spPr>
          <a:xfrm>
            <a:off x="18592174" y="682342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CFBE2AB2-BFF5-54A8-BD32-F52ADDC903E7}"/>
              </a:ext>
            </a:extLst>
          </p:cNvPr>
          <p:cNvSpPr/>
          <p:nvPr/>
        </p:nvSpPr>
        <p:spPr>
          <a:xfrm>
            <a:off x="20327189" y="682342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4CFEB3B-E4BD-7266-F5CE-C25CD9A4A91B}"/>
                  </a:ext>
                </a:extLst>
              </p:cNvPr>
              <p:cNvSpPr txBox="1"/>
              <p:nvPr/>
            </p:nvSpPr>
            <p:spPr>
              <a:xfrm>
                <a:off x="20383645" y="6922675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4CFEB3B-E4BD-7266-F5CE-C25CD9A4A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3645" y="6922675"/>
                <a:ext cx="669414" cy="495136"/>
              </a:xfrm>
              <a:prstGeom prst="rect">
                <a:avLst/>
              </a:prstGeom>
              <a:blipFill>
                <a:blip r:embed="rId2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椭圆 60">
            <a:extLst>
              <a:ext uri="{FF2B5EF4-FFF2-40B4-BE49-F238E27FC236}">
                <a16:creationId xmlns:a16="http://schemas.microsoft.com/office/drawing/2014/main" id="{EC28B804-6D9D-6C0F-CCE4-8A1227E39B2E}"/>
              </a:ext>
            </a:extLst>
          </p:cNvPr>
          <p:cNvSpPr/>
          <p:nvPr/>
        </p:nvSpPr>
        <p:spPr>
          <a:xfrm>
            <a:off x="19477117" y="8223042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62071D3E-F08E-FD69-2EF6-36A4795605A0}"/>
                  </a:ext>
                </a:extLst>
              </p:cNvPr>
              <p:cNvSpPr txBox="1"/>
              <p:nvPr/>
            </p:nvSpPr>
            <p:spPr>
              <a:xfrm>
                <a:off x="19505119" y="8328485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62071D3E-F08E-FD69-2EF6-36A479560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5119" y="8328485"/>
                <a:ext cx="744948" cy="493405"/>
              </a:xfrm>
              <a:prstGeom prst="rect">
                <a:avLst/>
              </a:prstGeom>
              <a:blipFill>
                <a:blip r:embed="rId2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9318B0E9-1C89-95A5-FAA2-997D1607103D}"/>
              </a:ext>
            </a:extLst>
          </p:cNvPr>
          <p:cNvCxnSpPr>
            <a:cxnSpLocks/>
            <a:stCxn id="58" idx="7"/>
            <a:endCxn id="59" idx="1"/>
          </p:cNvCxnSpPr>
          <p:nvPr/>
        </p:nvCxnSpPr>
        <p:spPr>
          <a:xfrm>
            <a:off x="19206733" y="6928867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60629797-AED2-EEBD-1F04-178419F652A2}"/>
              </a:ext>
            </a:extLst>
          </p:cNvPr>
          <p:cNvCxnSpPr>
            <a:cxnSpLocks/>
            <a:stCxn id="59" idx="3"/>
            <a:endCxn id="58" idx="5"/>
          </p:cNvCxnSpPr>
          <p:nvPr/>
        </p:nvCxnSpPr>
        <p:spPr>
          <a:xfrm flipH="1">
            <a:off x="19206733" y="7437983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009E3679-4142-231E-6B1B-C66A17B006E3}"/>
              </a:ext>
            </a:extLst>
          </p:cNvPr>
          <p:cNvCxnSpPr>
            <a:cxnSpLocks/>
            <a:stCxn id="58" idx="4"/>
            <a:endCxn id="61" idx="1"/>
          </p:cNvCxnSpPr>
          <p:nvPr/>
        </p:nvCxnSpPr>
        <p:spPr>
          <a:xfrm>
            <a:off x="18952175" y="7543426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AEB968C3-F4C5-FE93-2A45-C76E7764ABE2}"/>
              </a:ext>
            </a:extLst>
          </p:cNvPr>
          <p:cNvCxnSpPr>
            <a:cxnSpLocks/>
            <a:stCxn id="59" idx="4"/>
            <a:endCxn id="61" idx="7"/>
          </p:cNvCxnSpPr>
          <p:nvPr/>
        </p:nvCxnSpPr>
        <p:spPr>
          <a:xfrm flipH="1">
            <a:off x="20091675" y="7543426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71500B7A-26B2-B634-9F30-5C8F78F03AB5}"/>
                  </a:ext>
                </a:extLst>
              </p:cNvPr>
              <p:cNvSpPr txBox="1"/>
              <p:nvPr/>
            </p:nvSpPr>
            <p:spPr>
              <a:xfrm>
                <a:off x="18603649" y="6891858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71500B7A-26B2-B634-9F30-5C8F78F03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3649" y="6891858"/>
                <a:ext cx="669414" cy="493405"/>
              </a:xfrm>
              <a:prstGeom prst="rect">
                <a:avLst/>
              </a:prstGeom>
              <a:blipFill>
                <a:blip r:embed="rId2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1EBF0C0-E421-FC4A-3D08-AFAE6B485F03}"/>
                  </a:ext>
                </a:extLst>
              </p:cNvPr>
              <p:cNvSpPr txBox="1"/>
              <p:nvPr/>
            </p:nvSpPr>
            <p:spPr>
              <a:xfrm>
                <a:off x="19518428" y="6453787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1EBF0C0-E421-FC4A-3D08-AFAE6B485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8428" y="6453787"/>
                <a:ext cx="665760" cy="495136"/>
              </a:xfrm>
              <a:prstGeom prst="rect">
                <a:avLst/>
              </a:prstGeom>
              <a:blipFill>
                <a:blip r:embed="rId2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8FE2EC3-1D3F-EADD-93F3-500D9E085D0E}"/>
                  </a:ext>
                </a:extLst>
              </p:cNvPr>
              <p:cNvSpPr txBox="1"/>
              <p:nvPr/>
            </p:nvSpPr>
            <p:spPr>
              <a:xfrm>
                <a:off x="19529002" y="6954556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8FE2EC3-1D3F-EADD-93F3-500D9E085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9002" y="6954556"/>
                <a:ext cx="665760" cy="493405"/>
              </a:xfrm>
              <a:prstGeom prst="rect">
                <a:avLst/>
              </a:prstGeom>
              <a:blipFill>
                <a:blip r:embed="rId3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2147AD97-0A54-3D9A-5D0B-5F1A79110463}"/>
                  </a:ext>
                </a:extLst>
              </p:cNvPr>
              <p:cNvSpPr txBox="1"/>
              <p:nvPr/>
            </p:nvSpPr>
            <p:spPr>
              <a:xfrm>
                <a:off x="18807618" y="7651497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2147AD97-0A54-3D9A-5D0B-5F1A79110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7618" y="7651497"/>
                <a:ext cx="608052" cy="495136"/>
              </a:xfrm>
              <a:prstGeom prst="rect">
                <a:avLst/>
              </a:prstGeom>
              <a:blipFill>
                <a:blip r:embed="rId3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B5A4BBD0-1C3B-ADF8-0341-E2F11C725571}"/>
                  </a:ext>
                </a:extLst>
              </p:cNvPr>
              <p:cNvSpPr txBox="1"/>
              <p:nvPr/>
            </p:nvSpPr>
            <p:spPr>
              <a:xfrm>
                <a:off x="20277765" y="7744408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B5A4BBD0-1C3B-ADF8-0341-E2F11C725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7765" y="7744408"/>
                <a:ext cx="608052" cy="493405"/>
              </a:xfrm>
              <a:prstGeom prst="rect">
                <a:avLst/>
              </a:prstGeom>
              <a:blipFill>
                <a:blip r:embed="rId3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椭圆 71">
            <a:extLst>
              <a:ext uri="{FF2B5EF4-FFF2-40B4-BE49-F238E27FC236}">
                <a16:creationId xmlns:a16="http://schemas.microsoft.com/office/drawing/2014/main" id="{43A2B402-30D3-BB7B-7E9E-EA065B5773E8}"/>
              </a:ext>
            </a:extLst>
          </p:cNvPr>
          <p:cNvSpPr/>
          <p:nvPr/>
        </p:nvSpPr>
        <p:spPr>
          <a:xfrm>
            <a:off x="21445585" y="682976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80ECC7E5-9838-4A67-9AEE-0FEDD67C5B71}"/>
              </a:ext>
            </a:extLst>
          </p:cNvPr>
          <p:cNvSpPr/>
          <p:nvPr/>
        </p:nvSpPr>
        <p:spPr>
          <a:xfrm>
            <a:off x="23180600" y="682976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256C5C8-CABF-6E55-9B81-B02BADB5CAE0}"/>
                  </a:ext>
                </a:extLst>
              </p:cNvPr>
              <p:cNvSpPr txBox="1"/>
              <p:nvPr/>
            </p:nvSpPr>
            <p:spPr>
              <a:xfrm>
                <a:off x="23237056" y="6929015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256C5C8-CABF-6E55-9B81-B02BADB5C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7056" y="6929015"/>
                <a:ext cx="669414" cy="493405"/>
              </a:xfrm>
              <a:prstGeom prst="rect">
                <a:avLst/>
              </a:prstGeom>
              <a:blipFill>
                <a:blip r:embed="rId3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椭圆 74">
            <a:extLst>
              <a:ext uri="{FF2B5EF4-FFF2-40B4-BE49-F238E27FC236}">
                <a16:creationId xmlns:a16="http://schemas.microsoft.com/office/drawing/2014/main" id="{E666253C-3B32-FCEB-03A1-5C593D77CB75}"/>
              </a:ext>
            </a:extLst>
          </p:cNvPr>
          <p:cNvSpPr/>
          <p:nvPr/>
        </p:nvSpPr>
        <p:spPr>
          <a:xfrm>
            <a:off x="22330528" y="8229381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68EBD10B-DD40-31EB-B168-6366A75B2C72}"/>
                  </a:ext>
                </a:extLst>
              </p:cNvPr>
              <p:cNvSpPr txBox="1"/>
              <p:nvPr/>
            </p:nvSpPr>
            <p:spPr>
              <a:xfrm>
                <a:off x="22358530" y="8334824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68EBD10B-DD40-31EB-B168-6366A75B2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530" y="8334824"/>
                <a:ext cx="744948" cy="49340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4C12C141-EBE2-1382-1817-BC931E28C742}"/>
              </a:ext>
            </a:extLst>
          </p:cNvPr>
          <p:cNvCxnSpPr>
            <a:cxnSpLocks/>
            <a:stCxn id="72" idx="7"/>
            <a:endCxn id="73" idx="1"/>
          </p:cNvCxnSpPr>
          <p:nvPr/>
        </p:nvCxnSpPr>
        <p:spPr>
          <a:xfrm>
            <a:off x="22060144" y="6935206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A8C3632C-E17A-1225-8472-BD222DBD4A72}"/>
              </a:ext>
            </a:extLst>
          </p:cNvPr>
          <p:cNvCxnSpPr>
            <a:cxnSpLocks/>
            <a:stCxn id="73" idx="3"/>
            <a:endCxn id="72" idx="5"/>
          </p:cNvCxnSpPr>
          <p:nvPr/>
        </p:nvCxnSpPr>
        <p:spPr>
          <a:xfrm flipH="1">
            <a:off x="22060144" y="7444322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729E8FED-42C3-C4A2-281C-4989B2F7FC99}"/>
              </a:ext>
            </a:extLst>
          </p:cNvPr>
          <p:cNvCxnSpPr>
            <a:cxnSpLocks/>
            <a:stCxn id="72" idx="4"/>
            <a:endCxn id="75" idx="1"/>
          </p:cNvCxnSpPr>
          <p:nvPr/>
        </p:nvCxnSpPr>
        <p:spPr>
          <a:xfrm>
            <a:off x="21805586" y="7549765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F39DE84F-C576-8D5A-1792-499BED468223}"/>
              </a:ext>
            </a:extLst>
          </p:cNvPr>
          <p:cNvCxnSpPr>
            <a:cxnSpLocks/>
            <a:stCxn id="73" idx="4"/>
            <a:endCxn id="75" idx="7"/>
          </p:cNvCxnSpPr>
          <p:nvPr/>
        </p:nvCxnSpPr>
        <p:spPr>
          <a:xfrm flipH="1">
            <a:off x="22945086" y="7549765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0DD5472-AE32-FA15-EEC4-4AEBCF94A75A}"/>
                  </a:ext>
                </a:extLst>
              </p:cNvPr>
              <p:cNvSpPr txBox="1"/>
              <p:nvPr/>
            </p:nvSpPr>
            <p:spPr>
              <a:xfrm>
                <a:off x="21457060" y="6898196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0DD5472-AE32-FA15-EEC4-4AEBCF94A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7060" y="6898196"/>
                <a:ext cx="669414" cy="495136"/>
              </a:xfrm>
              <a:prstGeom prst="rect">
                <a:avLst/>
              </a:prstGeom>
              <a:blipFill>
                <a:blip r:embed="rId3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1D265378-3A66-FE8A-5C82-63DC66FDFF35}"/>
                  </a:ext>
                </a:extLst>
              </p:cNvPr>
              <p:cNvSpPr txBox="1"/>
              <p:nvPr/>
            </p:nvSpPr>
            <p:spPr>
              <a:xfrm>
                <a:off x="22388283" y="6461819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1D265378-3A66-FE8A-5C82-63DC66FDF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283" y="6461819"/>
                <a:ext cx="665760" cy="493405"/>
              </a:xfrm>
              <a:prstGeom prst="rect">
                <a:avLst/>
              </a:prstGeom>
              <a:blipFill>
                <a:blip r:embed="rId3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79CECEC-A684-C2AE-AF55-7EB10E293055}"/>
                  </a:ext>
                </a:extLst>
              </p:cNvPr>
              <p:cNvSpPr txBox="1"/>
              <p:nvPr/>
            </p:nvSpPr>
            <p:spPr>
              <a:xfrm>
                <a:off x="22382413" y="6960894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79CECEC-A684-C2AE-AF55-7EB10E293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2413" y="6960894"/>
                <a:ext cx="665760" cy="495136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06DF4CE2-510B-8175-09BC-FA054587824E}"/>
                  </a:ext>
                </a:extLst>
              </p:cNvPr>
              <p:cNvSpPr txBox="1"/>
              <p:nvPr/>
            </p:nvSpPr>
            <p:spPr>
              <a:xfrm>
                <a:off x="21661029" y="7657837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06DF4CE2-510B-8175-09BC-FA054587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1029" y="7657837"/>
                <a:ext cx="608052" cy="493405"/>
              </a:xfrm>
              <a:prstGeom prst="rect">
                <a:avLst/>
              </a:prstGeom>
              <a:blipFill>
                <a:blip r:embed="rId3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9300E373-E3D2-E317-872E-CD4C6D7C92E8}"/>
                  </a:ext>
                </a:extLst>
              </p:cNvPr>
              <p:cNvSpPr txBox="1"/>
              <p:nvPr/>
            </p:nvSpPr>
            <p:spPr>
              <a:xfrm>
                <a:off x="23131176" y="7750746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9300E373-E3D2-E317-872E-CD4C6D7C9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1176" y="7750746"/>
                <a:ext cx="608052" cy="495136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文本框 85">
            <a:extLst>
              <a:ext uri="{FF2B5EF4-FFF2-40B4-BE49-F238E27FC236}">
                <a16:creationId xmlns:a16="http://schemas.microsoft.com/office/drawing/2014/main" id="{91C752D3-0FC2-E61E-CF96-EBB27D29DE92}"/>
              </a:ext>
            </a:extLst>
          </p:cNvPr>
          <p:cNvSpPr txBox="1"/>
          <p:nvPr/>
        </p:nvSpPr>
        <p:spPr>
          <a:xfrm>
            <a:off x="720728" y="768676"/>
            <a:ext cx="67400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solidFill>
                  <a:srgbClr val="BF010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f.pn1, f.pn2</a:t>
            </a:r>
          </a:p>
          <a:p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GRAPH_TABLE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(G1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MATCH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(p1: Person) - [:Likes]-&gt;(m1: Message)&lt;-[:Likes]-( p2:Person),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(p1)-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L:Knows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]-&gt;(p2)</a:t>
            </a:r>
            <a:r>
              <a:rPr lang="zh-CN" altLang="e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(p2)-[: Knows]-&gt;(p1)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COLUMNS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p1.name as pn1, p1.place_id as 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ppid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p2. name as pn2)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f, Place pl</a:t>
            </a:r>
          </a:p>
          <a:p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f.ppid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pl.place_id</a:t>
            </a:r>
            <a:endParaRPr lang="en" altLang="zh-CN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pl.p1_name = 'Germany';</a:t>
            </a:r>
          </a:p>
          <a:p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下箭头 86">
            <a:extLst>
              <a:ext uri="{FF2B5EF4-FFF2-40B4-BE49-F238E27FC236}">
                <a16:creationId xmlns:a16="http://schemas.microsoft.com/office/drawing/2014/main" id="{C7355249-23D7-9089-9431-163DC40886C3}"/>
              </a:ext>
            </a:extLst>
          </p:cNvPr>
          <p:cNvSpPr/>
          <p:nvPr/>
        </p:nvSpPr>
        <p:spPr>
          <a:xfrm rot="16200000">
            <a:off x="6932715" y="13950236"/>
            <a:ext cx="945075" cy="159814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4D3A624-5F09-5CC5-8475-4316C21E1E11}"/>
              </a:ext>
            </a:extLst>
          </p:cNvPr>
          <p:cNvSpPr txBox="1"/>
          <p:nvPr/>
        </p:nvSpPr>
        <p:spPr>
          <a:xfrm>
            <a:off x="6596734" y="14526833"/>
            <a:ext cx="1514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表格 88">
                <a:extLst>
                  <a:ext uri="{FF2B5EF4-FFF2-40B4-BE49-F238E27FC236}">
                    <a16:creationId xmlns:a16="http://schemas.microsoft.com/office/drawing/2014/main" id="{784CE5C7-3CA5-B752-7B8C-4B42F01621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6369510"/>
                  </p:ext>
                </p:extLst>
              </p:nvPr>
            </p:nvGraphicFramePr>
            <p:xfrm>
              <a:off x="8237327" y="14317750"/>
              <a:ext cx="340437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4104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20834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24944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p1_name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p1_plid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p2_name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表格 88">
                <a:extLst>
                  <a:ext uri="{FF2B5EF4-FFF2-40B4-BE49-F238E27FC236}">
                    <a16:creationId xmlns:a16="http://schemas.microsoft.com/office/drawing/2014/main" id="{784CE5C7-3CA5-B752-7B8C-4B42F01621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6369510"/>
                  </p:ext>
                </p:extLst>
              </p:nvPr>
            </p:nvGraphicFramePr>
            <p:xfrm>
              <a:off x="8237327" y="14317750"/>
              <a:ext cx="340437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4104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20834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24944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p1_name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p1_plid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p2_name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106897" r="-138889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206897" r="-138889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306897" r="-138889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406897" r="-138889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250FA888-27DA-AECA-4A2D-850053BDC97A}"/>
                  </a:ext>
                </a:extLst>
              </p:cNvPr>
              <p:cNvSpPr txBox="1"/>
              <p:nvPr/>
            </p:nvSpPr>
            <p:spPr>
              <a:xfrm>
                <a:off x="9487114" y="16131883"/>
                <a:ext cx="1713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>
                    <a:cs typeface="Arial" panose="020B0604020202020204" pitchFamily="34" charset="0"/>
                  </a:rPr>
                  <a:t>Relation</a:t>
                </a:r>
                <a:r>
                  <a:rPr kumimoji="1" lang="zh-CN" altLang="en-US" sz="2400" b="1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𝑴</m:t>
                        </m:r>
                      </m:sub>
                    </m:sSub>
                  </m:oMath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250FA888-27DA-AECA-4A2D-850053BDC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114" y="16131883"/>
                <a:ext cx="1713611" cy="461665"/>
              </a:xfrm>
              <a:prstGeom prst="rect">
                <a:avLst/>
              </a:prstGeom>
              <a:blipFill>
                <a:blip r:embed="rId41"/>
                <a:stretch>
                  <a:fillRect l="-5147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文本框 90">
            <a:extLst>
              <a:ext uri="{FF2B5EF4-FFF2-40B4-BE49-F238E27FC236}">
                <a16:creationId xmlns:a16="http://schemas.microsoft.com/office/drawing/2014/main" id="{A1C6C2EC-E940-E57B-E623-329762D7FA12}"/>
              </a:ext>
            </a:extLst>
          </p:cNvPr>
          <p:cNvSpPr txBox="1"/>
          <p:nvPr/>
        </p:nvSpPr>
        <p:spPr>
          <a:xfrm>
            <a:off x="10062732" y="13627056"/>
            <a:ext cx="3087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Join</a:t>
            </a:r>
            <a:r>
              <a:rPr kumimoji="1" lang="zh-CN" altLang="en-US" sz="2400" b="1" dirty="0"/>
              <a:t> </a:t>
            </a:r>
            <a:r>
              <a:rPr kumimoji="1" lang="en-US" altLang="zh-CN" sz="2000" dirty="0"/>
              <a:t>p1.place_id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place_id</a:t>
            </a:r>
            <a:endParaRPr kumimoji="1"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2" name="表格 91">
                <a:extLst>
                  <a:ext uri="{FF2B5EF4-FFF2-40B4-BE49-F238E27FC236}">
                    <a16:creationId xmlns:a16="http://schemas.microsoft.com/office/drawing/2014/main" id="{774A34A4-1119-AEEC-CD0B-7D692163E9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8306947"/>
                  </p:ext>
                </p:extLst>
              </p:nvPr>
            </p:nvGraphicFramePr>
            <p:xfrm>
              <a:off x="11972342" y="14317750"/>
              <a:ext cx="235619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2229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63961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2" name="表格 91">
                <a:extLst>
                  <a:ext uri="{FF2B5EF4-FFF2-40B4-BE49-F238E27FC236}">
                    <a16:creationId xmlns:a16="http://schemas.microsoft.com/office/drawing/2014/main" id="{774A34A4-1119-AEEC-CD0B-7D692163E9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8306947"/>
                  </p:ext>
                </p:extLst>
              </p:nvPr>
            </p:nvGraphicFramePr>
            <p:xfrm>
              <a:off x="11972342" y="14317750"/>
              <a:ext cx="235619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2229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63961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2"/>
                          <a:stretch>
                            <a:fillRect l="-971" t="-106897" r="-8252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2"/>
                          <a:stretch>
                            <a:fillRect l="-971" t="-206897" r="-8252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2"/>
                          <a:stretch>
                            <a:fillRect l="-971" t="-306897" r="-8252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3" name="表格 92">
                <a:extLst>
                  <a:ext uri="{FF2B5EF4-FFF2-40B4-BE49-F238E27FC236}">
                    <a16:creationId xmlns:a16="http://schemas.microsoft.com/office/drawing/2014/main" id="{6DCA4BF4-EB48-D897-F10A-ADD611EDD0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1138843"/>
                  </p:ext>
                </p:extLst>
              </p:nvPr>
            </p:nvGraphicFramePr>
            <p:xfrm>
              <a:off x="8209696" y="11747644"/>
              <a:ext cx="611883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579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164100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386179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ppid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3" name="表格 92">
                <a:extLst>
                  <a:ext uri="{FF2B5EF4-FFF2-40B4-BE49-F238E27FC236}">
                    <a16:creationId xmlns:a16="http://schemas.microsoft.com/office/drawing/2014/main" id="{6DCA4BF4-EB48-D897-F10A-ADD611EDD0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1138843"/>
                  </p:ext>
                </p:extLst>
              </p:nvPr>
            </p:nvGraphicFramePr>
            <p:xfrm>
              <a:off x="8209696" y="11747644"/>
              <a:ext cx="611883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579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164100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386179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ppid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106897" r="-48656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106897" r="-11272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206897" r="-48656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206897" r="-11272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306897" r="-48656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306897" r="-11272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406897" r="-48656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406897" r="-11272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4" name="文本框 93">
            <a:extLst>
              <a:ext uri="{FF2B5EF4-FFF2-40B4-BE49-F238E27FC236}">
                <a16:creationId xmlns:a16="http://schemas.microsoft.com/office/drawing/2014/main" id="{4365DFDA-4249-6A96-4631-25AAAA488E76}"/>
              </a:ext>
            </a:extLst>
          </p:cNvPr>
          <p:cNvSpPr txBox="1"/>
          <p:nvPr/>
        </p:nvSpPr>
        <p:spPr>
          <a:xfrm>
            <a:off x="12215831" y="15795408"/>
            <a:ext cx="1941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cs typeface="Arial" panose="020B0604020202020204" pitchFamily="34" charset="0"/>
              </a:rPr>
              <a:t>Relation</a:t>
            </a:r>
            <a:r>
              <a:rPr kumimoji="1" lang="zh-CN" altLang="en-US" sz="2400" dirty="0"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5" name="表格 94">
                <a:extLst>
                  <a:ext uri="{FF2B5EF4-FFF2-40B4-BE49-F238E27FC236}">
                    <a16:creationId xmlns:a16="http://schemas.microsoft.com/office/drawing/2014/main" id="{B0090E14-1821-630A-0912-7F426E8B2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915361"/>
                  </p:ext>
                </p:extLst>
              </p:nvPr>
            </p:nvGraphicFramePr>
            <p:xfrm>
              <a:off x="8209697" y="10445613"/>
              <a:ext cx="611883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857936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1164099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386178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5" name="表格 94">
                <a:extLst>
                  <a:ext uri="{FF2B5EF4-FFF2-40B4-BE49-F238E27FC236}">
                    <a16:creationId xmlns:a16="http://schemas.microsoft.com/office/drawing/2014/main" id="{B0090E14-1821-630A-0912-7F426E8B2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915361"/>
                  </p:ext>
                </p:extLst>
              </p:nvPr>
            </p:nvGraphicFramePr>
            <p:xfrm>
              <a:off x="8209697" y="10445613"/>
              <a:ext cx="611883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857936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1164099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386178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137313" t="-110345" r="-48656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228182" t="-110345" r="-11272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6" name="表格 95">
            <a:extLst>
              <a:ext uri="{FF2B5EF4-FFF2-40B4-BE49-F238E27FC236}">
                <a16:creationId xmlns:a16="http://schemas.microsoft.com/office/drawing/2014/main" id="{565CFB3F-5DED-4BE0-6473-D6C39EB8A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021476"/>
              </p:ext>
            </p:extLst>
          </p:nvPr>
        </p:nvGraphicFramePr>
        <p:xfrm>
          <a:off x="8209699" y="9178107"/>
          <a:ext cx="611883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522">
                  <a:extLst>
                    <a:ext uri="{9D8B030D-6E8A-4147-A177-3AD203B41FA5}">
                      <a16:colId xmlns:a16="http://schemas.microsoft.com/office/drawing/2014/main" val="293243889"/>
                    </a:ext>
                  </a:extLst>
                </a:gridCol>
                <a:gridCol w="3078311">
                  <a:extLst>
                    <a:ext uri="{9D8B030D-6E8A-4147-A177-3AD203B41FA5}">
                      <a16:colId xmlns:a16="http://schemas.microsoft.com/office/drawing/2014/main" val="3558702370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8606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660277"/>
                  </a:ext>
                </a:extLst>
              </a:tr>
            </a:tbl>
          </a:graphicData>
        </a:graphic>
      </p:graphicFrame>
      <p:sp>
        <p:nvSpPr>
          <p:cNvPr id="97" name="文本框 96">
            <a:extLst>
              <a:ext uri="{FF2B5EF4-FFF2-40B4-BE49-F238E27FC236}">
                <a16:creationId xmlns:a16="http://schemas.microsoft.com/office/drawing/2014/main" id="{7F0FE736-88E3-E2F4-365A-9B58D00FCBF4}"/>
              </a:ext>
            </a:extLst>
          </p:cNvPr>
          <p:cNvSpPr txBox="1"/>
          <p:nvPr/>
        </p:nvSpPr>
        <p:spPr>
          <a:xfrm>
            <a:off x="10486619" y="11222427"/>
            <a:ext cx="327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Select</a:t>
            </a:r>
            <a:r>
              <a:rPr kumimoji="1" lang="zh-CN" altLang="en-US" sz="2000" b="1" dirty="0"/>
              <a:t> </a:t>
            </a:r>
            <a:r>
              <a:rPr kumimoji="1" lang="en-US" altLang="zh-CN" sz="2000" dirty="0" err="1"/>
              <a:t>pl.name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“Germany”</a:t>
            </a:r>
            <a:endParaRPr kumimoji="1" lang="zh-CN" altLang="en-US" sz="20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3E2BBD41-CD44-A20F-B62F-1BD2BAB0B288}"/>
              </a:ext>
            </a:extLst>
          </p:cNvPr>
          <p:cNvSpPr txBox="1"/>
          <p:nvPr/>
        </p:nvSpPr>
        <p:spPr>
          <a:xfrm>
            <a:off x="10453943" y="9924649"/>
            <a:ext cx="3107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Project</a:t>
            </a:r>
            <a:r>
              <a:rPr kumimoji="1" lang="zh-CN" altLang="en-US" sz="2000" b="1" dirty="0"/>
              <a:t> </a:t>
            </a:r>
            <a:r>
              <a:rPr kumimoji="1" lang="en-US" altLang="zh-CN" sz="2000" dirty="0"/>
              <a:t>p1.name,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p2.name</a:t>
            </a:r>
            <a:endParaRPr kumimoji="1" lang="zh-CN" altLang="en-US" sz="2000" dirty="0"/>
          </a:p>
        </p:txBody>
      </p:sp>
      <p:sp>
        <p:nvSpPr>
          <p:cNvPr id="99" name="右大括号 98">
            <a:extLst>
              <a:ext uri="{FF2B5EF4-FFF2-40B4-BE49-F238E27FC236}">
                <a16:creationId xmlns:a16="http://schemas.microsoft.com/office/drawing/2014/main" id="{98A9EA40-409C-85FE-5567-00B02D1D5DA4}"/>
              </a:ext>
            </a:extLst>
          </p:cNvPr>
          <p:cNvSpPr/>
          <p:nvPr/>
        </p:nvSpPr>
        <p:spPr>
          <a:xfrm rot="16200000">
            <a:off x="11246952" y="11701976"/>
            <a:ext cx="220905" cy="4935028"/>
          </a:xfrm>
          <a:prstGeom prst="rightBrace">
            <a:avLst>
              <a:gd name="adj1" fmla="val 8333"/>
              <a:gd name="adj2" fmla="val 18142"/>
            </a:avLst>
          </a:prstGeom>
          <a:ln w="19050">
            <a:solidFill>
              <a:srgbClr val="8B64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下箭头 99">
            <a:extLst>
              <a:ext uri="{FF2B5EF4-FFF2-40B4-BE49-F238E27FC236}">
                <a16:creationId xmlns:a16="http://schemas.microsoft.com/office/drawing/2014/main" id="{29ABD21F-9099-1A28-856F-09C83AB7E577}"/>
              </a:ext>
            </a:extLst>
          </p:cNvPr>
          <p:cNvSpPr/>
          <p:nvPr/>
        </p:nvSpPr>
        <p:spPr>
          <a:xfrm flipV="1">
            <a:off x="9509789" y="13614090"/>
            <a:ext cx="529518" cy="42291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1" name="下箭头 100">
            <a:extLst>
              <a:ext uri="{FF2B5EF4-FFF2-40B4-BE49-F238E27FC236}">
                <a16:creationId xmlns:a16="http://schemas.microsoft.com/office/drawing/2014/main" id="{DD308DB4-A594-4AEC-C39D-7CFB0F8A3D49}"/>
              </a:ext>
            </a:extLst>
          </p:cNvPr>
          <p:cNvSpPr/>
          <p:nvPr/>
        </p:nvSpPr>
        <p:spPr>
          <a:xfrm flipV="1">
            <a:off x="9895362" y="11253207"/>
            <a:ext cx="529518" cy="42291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2" name="下箭头 101">
            <a:extLst>
              <a:ext uri="{FF2B5EF4-FFF2-40B4-BE49-F238E27FC236}">
                <a16:creationId xmlns:a16="http://schemas.microsoft.com/office/drawing/2014/main" id="{C59A561A-26F0-FA54-87BF-3A73EF0D5E0B}"/>
              </a:ext>
            </a:extLst>
          </p:cNvPr>
          <p:cNvSpPr/>
          <p:nvPr/>
        </p:nvSpPr>
        <p:spPr>
          <a:xfrm flipV="1">
            <a:off x="9797122" y="9966193"/>
            <a:ext cx="529518" cy="42291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B3E3B42B-FE34-008A-901A-2CFA2526B193}"/>
                  </a:ext>
                </a:extLst>
              </p:cNvPr>
              <p:cNvSpPr txBox="1"/>
              <p:nvPr/>
            </p:nvSpPr>
            <p:spPr>
              <a:xfrm>
                <a:off x="23435202" y="14985689"/>
                <a:ext cx="1816574" cy="10949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.name</a:t>
                </a:r>
                <a:r>
                  <a:rPr kumimoji="1"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kumimoji="1"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.place_id</a:t>
                </a:r>
                <a:r>
                  <a:rPr kumimoji="1"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kumimoji="1"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.name</a:t>
                </a:r>
                <a:endParaRPr kumimoji="1" lang="zh-CN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B3E3B42B-FE34-008A-901A-2CFA2526B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5202" y="14985689"/>
                <a:ext cx="1816574" cy="1094915"/>
              </a:xfrm>
              <a:prstGeom prst="rect">
                <a:avLst/>
              </a:prstGeom>
              <a:blipFill>
                <a:blip r:embed="rId45"/>
                <a:stretch>
                  <a:fillRect t="-2273" b="-5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645D06D1-A8FF-527E-8054-FE72CD9AE42C}"/>
              </a:ext>
            </a:extLst>
          </p:cNvPr>
          <p:cNvCxnSpPr>
            <a:cxnSpLocks/>
            <a:stCxn id="114" idx="4"/>
            <a:endCxn id="113" idx="0"/>
          </p:cNvCxnSpPr>
          <p:nvPr/>
        </p:nvCxnSpPr>
        <p:spPr>
          <a:xfrm>
            <a:off x="18121697" y="18776563"/>
            <a:ext cx="0" cy="15495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21C0121B-BA54-F16C-E9CD-46500C8BEB64}"/>
              </a:ext>
            </a:extLst>
          </p:cNvPr>
          <p:cNvSpPr txBox="1"/>
          <p:nvPr/>
        </p:nvSpPr>
        <p:spPr>
          <a:xfrm>
            <a:off x="16792072" y="20133609"/>
            <a:ext cx="1136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Match</a:t>
            </a:r>
            <a:endParaRPr kumimoji="1" lang="zh-CN" altLang="en-US" sz="2800" b="1" dirty="0"/>
          </a:p>
        </p:txBody>
      </p: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F68BB15F-AB2B-15A6-7819-DF71C338EEAF}"/>
              </a:ext>
            </a:extLst>
          </p:cNvPr>
          <p:cNvCxnSpPr>
            <a:cxnSpLocks/>
          </p:cNvCxnSpPr>
          <p:nvPr/>
        </p:nvCxnSpPr>
        <p:spPr>
          <a:xfrm flipH="1">
            <a:off x="18108576" y="17385476"/>
            <a:ext cx="1456411" cy="1279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2E51080B-BA98-BBD5-BA41-AF498321EADB}"/>
              </a:ext>
            </a:extLst>
          </p:cNvPr>
          <p:cNvSpPr txBox="1"/>
          <p:nvPr/>
        </p:nvSpPr>
        <p:spPr>
          <a:xfrm>
            <a:off x="18210025" y="18542291"/>
            <a:ext cx="1712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Projection</a:t>
            </a:r>
            <a:endParaRPr kumimoji="1" lang="zh-CN" altLang="en-US" sz="2800" b="1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AB550EC1-C97F-FE3B-41CE-C1F672EE7527}"/>
              </a:ext>
            </a:extLst>
          </p:cNvPr>
          <p:cNvSpPr txBox="1"/>
          <p:nvPr/>
        </p:nvSpPr>
        <p:spPr>
          <a:xfrm>
            <a:off x="21218295" y="1854229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Place</a:t>
            </a:r>
            <a:endParaRPr kumimoji="1" lang="zh-CN" altLang="en-US" sz="2800" b="1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6BE60BB-1298-3B86-5726-A7B3F977143F}"/>
              </a:ext>
            </a:extLst>
          </p:cNvPr>
          <p:cNvSpPr txBox="1"/>
          <p:nvPr/>
        </p:nvSpPr>
        <p:spPr>
          <a:xfrm>
            <a:off x="19865206" y="1710700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Join</a:t>
            </a:r>
            <a:endParaRPr kumimoji="1" lang="zh-CN" altLang="en-US" sz="2800" b="1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8BFCAA1-A097-9B67-9389-B18214903B99}"/>
              </a:ext>
            </a:extLst>
          </p:cNvPr>
          <p:cNvSpPr txBox="1"/>
          <p:nvPr/>
        </p:nvSpPr>
        <p:spPr>
          <a:xfrm>
            <a:off x="19739506" y="15273811"/>
            <a:ext cx="1658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Selection</a:t>
            </a:r>
            <a:endParaRPr kumimoji="1" lang="zh-CN" altLang="en-US" sz="2800" b="1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046EA15-0AA3-576D-693F-194E8E723647}"/>
              </a:ext>
            </a:extLst>
          </p:cNvPr>
          <p:cNvSpPr txBox="1"/>
          <p:nvPr/>
        </p:nvSpPr>
        <p:spPr>
          <a:xfrm>
            <a:off x="18392237" y="13441444"/>
            <a:ext cx="1712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Projection</a:t>
            </a:r>
            <a:endParaRPr kumimoji="1" lang="zh-CN" altLang="en-US" sz="2800" b="1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A9A61244-4F8D-1643-1CD7-7AAA3707EBBE}"/>
              </a:ext>
            </a:extLst>
          </p:cNvPr>
          <p:cNvSpPr txBox="1"/>
          <p:nvPr/>
        </p:nvSpPr>
        <p:spPr>
          <a:xfrm>
            <a:off x="18888280" y="13874732"/>
            <a:ext cx="1628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p1.name</a:t>
            </a:r>
          </a:p>
          <a:p>
            <a:pPr algn="ctr"/>
            <a:r>
              <a:rPr kumimoji="1" lang="en-US" altLang="zh-CN" sz="2400" dirty="0"/>
              <a:t>p1.place_id</a:t>
            </a:r>
          </a:p>
          <a:p>
            <a:pPr algn="ctr"/>
            <a:r>
              <a:rPr kumimoji="1" lang="en-US" altLang="zh-CN" sz="2400" dirty="0"/>
              <a:t>p2.name</a:t>
            </a: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566E4527-CE31-E536-563A-39DB0C111527}"/>
              </a:ext>
            </a:extLst>
          </p:cNvPr>
          <p:cNvSpPr/>
          <p:nvPr/>
        </p:nvSpPr>
        <p:spPr>
          <a:xfrm>
            <a:off x="18031697" y="2032614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ABD28241-9B7A-F5F7-CD86-874771BAD0A1}"/>
              </a:ext>
            </a:extLst>
          </p:cNvPr>
          <p:cNvSpPr/>
          <p:nvPr/>
        </p:nvSpPr>
        <p:spPr>
          <a:xfrm>
            <a:off x="18031697" y="18596563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34239AD8-3791-22E6-EEB4-06698FCBEAEB}"/>
              </a:ext>
            </a:extLst>
          </p:cNvPr>
          <p:cNvSpPr/>
          <p:nvPr/>
        </p:nvSpPr>
        <p:spPr>
          <a:xfrm>
            <a:off x="19469506" y="1732684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459F351D-5840-840A-92F5-B4799C1FE59D}"/>
              </a:ext>
            </a:extLst>
          </p:cNvPr>
          <p:cNvCxnSpPr>
            <a:cxnSpLocks/>
            <a:stCxn id="115" idx="5"/>
          </p:cNvCxnSpPr>
          <p:nvPr/>
        </p:nvCxnSpPr>
        <p:spPr>
          <a:xfrm>
            <a:off x="19623146" y="17480485"/>
            <a:ext cx="1536990" cy="11160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DCC79925-8F38-D28C-EEE5-47B32FC5F762}"/>
              </a:ext>
            </a:extLst>
          </p:cNvPr>
          <p:cNvSpPr/>
          <p:nvPr/>
        </p:nvSpPr>
        <p:spPr>
          <a:xfrm>
            <a:off x="21071440" y="18539233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885175E3-2523-C0E0-A6DC-ECF4A0F16267}"/>
              </a:ext>
            </a:extLst>
          </p:cNvPr>
          <p:cNvCxnSpPr>
            <a:cxnSpLocks/>
            <a:stCxn id="119" idx="4"/>
            <a:endCxn id="115" idx="0"/>
          </p:cNvCxnSpPr>
          <p:nvPr/>
        </p:nvCxnSpPr>
        <p:spPr>
          <a:xfrm>
            <a:off x="19559506" y="15648118"/>
            <a:ext cx="0" cy="1678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A23BFA27-6504-E816-28FA-312A8DC29279}"/>
              </a:ext>
            </a:extLst>
          </p:cNvPr>
          <p:cNvSpPr/>
          <p:nvPr/>
        </p:nvSpPr>
        <p:spPr>
          <a:xfrm>
            <a:off x="19469506" y="15468118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3487B6E2-3108-2CB1-70D3-6ED9430B8746}"/>
              </a:ext>
            </a:extLst>
          </p:cNvPr>
          <p:cNvCxnSpPr>
            <a:cxnSpLocks/>
            <a:stCxn id="121" idx="5"/>
            <a:endCxn id="119" idx="1"/>
          </p:cNvCxnSpPr>
          <p:nvPr/>
        </p:nvCxnSpPr>
        <p:spPr>
          <a:xfrm>
            <a:off x="18185337" y="13808094"/>
            <a:ext cx="1310529" cy="1686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BD91EE92-409D-F61C-AFC1-B24509E2C0D4}"/>
              </a:ext>
            </a:extLst>
          </p:cNvPr>
          <p:cNvSpPr/>
          <p:nvPr/>
        </p:nvSpPr>
        <p:spPr>
          <a:xfrm>
            <a:off x="18031697" y="13654454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CA4530F2-7402-721C-46FE-8C91A9D9F094}"/>
              </a:ext>
            </a:extLst>
          </p:cNvPr>
          <p:cNvSpPr txBox="1"/>
          <p:nvPr/>
        </p:nvSpPr>
        <p:spPr>
          <a:xfrm>
            <a:off x="20058487" y="17393759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p1.place_id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place_id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3F5278CE-CF72-7C25-BC5F-B480BA411385}"/>
              </a:ext>
            </a:extLst>
          </p:cNvPr>
          <p:cNvSpPr txBox="1"/>
          <p:nvPr/>
        </p:nvSpPr>
        <p:spPr>
          <a:xfrm>
            <a:off x="19757342" y="15742851"/>
            <a:ext cx="298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p1.name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“Germany”</a:t>
            </a:r>
          </a:p>
        </p:txBody>
      </p:sp>
    </p:spTree>
    <p:extLst>
      <p:ext uri="{BB962C8B-B14F-4D97-AF65-F5344CB8AC3E}">
        <p14:creationId xmlns:p14="http://schemas.microsoft.com/office/powerpoint/2010/main" val="1367068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F833181F-3750-9948-F077-A8762D90206F}"/>
              </a:ext>
            </a:extLst>
          </p:cNvPr>
          <p:cNvSpPr>
            <a:spLocks noChangeAspect="1"/>
          </p:cNvSpPr>
          <p:nvPr/>
        </p:nvSpPr>
        <p:spPr>
          <a:xfrm>
            <a:off x="1535882" y="5162553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391DCB6-79BB-3467-7E98-87E81A5271EB}"/>
              </a:ext>
            </a:extLst>
          </p:cNvPr>
          <p:cNvSpPr>
            <a:spLocks noChangeAspect="1"/>
          </p:cNvSpPr>
          <p:nvPr/>
        </p:nvSpPr>
        <p:spPr>
          <a:xfrm>
            <a:off x="2466520" y="5162553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AC41630-C191-F7AD-5853-9F6F7E353225}"/>
                  </a:ext>
                </a:extLst>
              </p:cNvPr>
              <p:cNvSpPr txBox="1"/>
              <p:nvPr/>
            </p:nvSpPr>
            <p:spPr>
              <a:xfrm>
                <a:off x="2419197" y="5155908"/>
                <a:ext cx="697050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AC41630-C191-F7AD-5853-9F6F7E353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197" y="5155908"/>
                <a:ext cx="697050" cy="493405"/>
              </a:xfrm>
              <a:prstGeom prst="rect">
                <a:avLst/>
              </a:prstGeom>
              <a:blipFill>
                <a:blip r:embed="rId2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>
            <a:extLst>
              <a:ext uri="{FF2B5EF4-FFF2-40B4-BE49-F238E27FC236}">
                <a16:creationId xmlns:a16="http://schemas.microsoft.com/office/drawing/2014/main" id="{24096F5B-06BB-71BC-92BC-DB4574DF5403}"/>
              </a:ext>
            </a:extLst>
          </p:cNvPr>
          <p:cNvSpPr>
            <a:spLocks noChangeAspect="1"/>
          </p:cNvSpPr>
          <p:nvPr/>
        </p:nvSpPr>
        <p:spPr>
          <a:xfrm>
            <a:off x="2008916" y="6025945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BB94E16-8502-6ACB-11BA-192939196B61}"/>
                  </a:ext>
                </a:extLst>
              </p:cNvPr>
              <p:cNvSpPr txBox="1"/>
              <p:nvPr/>
            </p:nvSpPr>
            <p:spPr>
              <a:xfrm>
                <a:off x="1995313" y="6039439"/>
                <a:ext cx="6565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BB94E16-8502-6ACB-11BA-192939196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313" y="6039439"/>
                <a:ext cx="65652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1D05508-23FA-B4E6-44BA-881538A0EF60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2111882" y="5450553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F728B423-F90F-F545-E3C4-6CE8D8AEEB41}"/>
              </a:ext>
            </a:extLst>
          </p:cNvPr>
          <p:cNvCxnSpPr>
            <a:cxnSpLocks/>
            <a:stCxn id="2" idx="4"/>
            <a:endCxn id="5" idx="1"/>
          </p:cNvCxnSpPr>
          <p:nvPr/>
        </p:nvCxnSpPr>
        <p:spPr>
          <a:xfrm>
            <a:off x="1823882" y="5738553"/>
            <a:ext cx="26938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CCE18829-1D2E-B953-68FF-0B5A9B882366}"/>
              </a:ext>
            </a:extLst>
          </p:cNvPr>
          <p:cNvCxnSpPr>
            <a:cxnSpLocks/>
            <a:stCxn id="3" idx="4"/>
            <a:endCxn id="5" idx="7"/>
          </p:cNvCxnSpPr>
          <p:nvPr/>
        </p:nvCxnSpPr>
        <p:spPr>
          <a:xfrm flipH="1">
            <a:off x="2500563" y="5738553"/>
            <a:ext cx="25395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8D3E762-1231-AFB8-84BA-57E4FFAA7094}"/>
                  </a:ext>
                </a:extLst>
              </p:cNvPr>
              <p:cNvSpPr txBox="1"/>
              <p:nvPr/>
            </p:nvSpPr>
            <p:spPr>
              <a:xfrm>
                <a:off x="1475357" y="5157307"/>
                <a:ext cx="697049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8D3E762-1231-AFB8-84BA-57E4FFAA7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357" y="5157307"/>
                <a:ext cx="697049" cy="493405"/>
              </a:xfrm>
              <a:prstGeom prst="rect">
                <a:avLst/>
              </a:prstGeom>
              <a:blipFill>
                <a:blip r:embed="rId4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468DBF9-85C7-8EEC-B751-1EC7D75CE007}"/>
                  </a:ext>
                </a:extLst>
              </p:cNvPr>
              <p:cNvSpPr txBox="1"/>
              <p:nvPr/>
            </p:nvSpPr>
            <p:spPr>
              <a:xfrm>
                <a:off x="1594352" y="6648696"/>
                <a:ext cx="1405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468DBF9-85C7-8EEC-B751-1EC7D75CE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352" y="6648696"/>
                <a:ext cx="1405128" cy="461665"/>
              </a:xfrm>
              <a:prstGeom prst="rect">
                <a:avLst/>
              </a:prstGeom>
              <a:blipFill>
                <a:blip r:embed="rId5"/>
                <a:stretch>
                  <a:fillRect l="-6250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圆角矩形 11">
            <a:extLst>
              <a:ext uri="{FF2B5EF4-FFF2-40B4-BE49-F238E27FC236}">
                <a16:creationId xmlns:a16="http://schemas.microsoft.com/office/drawing/2014/main" id="{6051002D-BB44-35F1-4D33-A67BC72A7E50}"/>
              </a:ext>
            </a:extLst>
          </p:cNvPr>
          <p:cNvSpPr/>
          <p:nvPr/>
        </p:nvSpPr>
        <p:spPr>
          <a:xfrm>
            <a:off x="1249062" y="4978447"/>
            <a:ext cx="2095983" cy="2131914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A478A5FB-0805-26A3-1EF3-D601D3E64A25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345045" y="4012105"/>
            <a:ext cx="3801903" cy="203229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90FC6C2A-0927-7A0B-3D1B-C632D9483115}"/>
              </a:ext>
            </a:extLst>
          </p:cNvPr>
          <p:cNvSpPr/>
          <p:nvPr/>
        </p:nvSpPr>
        <p:spPr>
          <a:xfrm>
            <a:off x="12025373" y="5671210"/>
            <a:ext cx="2812717" cy="12929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C987F1A-F3CC-7664-3AFC-6AC622A657A2}"/>
              </a:ext>
            </a:extLst>
          </p:cNvPr>
          <p:cNvSpPr/>
          <p:nvPr/>
        </p:nvSpPr>
        <p:spPr>
          <a:xfrm>
            <a:off x="12025373" y="3852738"/>
            <a:ext cx="2812717" cy="12929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EA4A416-3ABD-A291-309F-B63DDE5E4B5C}"/>
              </a:ext>
            </a:extLst>
          </p:cNvPr>
          <p:cNvSpPr/>
          <p:nvPr/>
        </p:nvSpPr>
        <p:spPr>
          <a:xfrm>
            <a:off x="9583123" y="3848280"/>
            <a:ext cx="1923321" cy="12929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FCCCF3D-25FE-116A-EB22-169F227474DB}"/>
              </a:ext>
            </a:extLst>
          </p:cNvPr>
          <p:cNvSpPr>
            <a:spLocks noChangeAspect="1"/>
          </p:cNvSpPr>
          <p:nvPr/>
        </p:nvSpPr>
        <p:spPr>
          <a:xfrm>
            <a:off x="9643323" y="129337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39A971A-898E-4078-7056-F7ED68E2435D}"/>
              </a:ext>
            </a:extLst>
          </p:cNvPr>
          <p:cNvSpPr>
            <a:spLocks noChangeAspect="1"/>
          </p:cNvSpPr>
          <p:nvPr/>
        </p:nvSpPr>
        <p:spPr>
          <a:xfrm>
            <a:off x="10573961" y="129337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B4AFCD2-FD81-1CE2-FC96-5E689EFA8A2D}"/>
                  </a:ext>
                </a:extLst>
              </p:cNvPr>
              <p:cNvSpPr txBox="1"/>
              <p:nvPr/>
            </p:nvSpPr>
            <p:spPr>
              <a:xfrm>
                <a:off x="10526638" y="1286732"/>
                <a:ext cx="697050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B4AFCD2-FD81-1CE2-FC96-5E689EFA8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6638" y="1286732"/>
                <a:ext cx="697050" cy="493405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椭圆 20">
            <a:extLst>
              <a:ext uri="{FF2B5EF4-FFF2-40B4-BE49-F238E27FC236}">
                <a16:creationId xmlns:a16="http://schemas.microsoft.com/office/drawing/2014/main" id="{05B2D2D3-B5DF-6C01-2823-608383212F8A}"/>
              </a:ext>
            </a:extLst>
          </p:cNvPr>
          <p:cNvSpPr>
            <a:spLocks noChangeAspect="1"/>
          </p:cNvSpPr>
          <p:nvPr/>
        </p:nvSpPr>
        <p:spPr>
          <a:xfrm>
            <a:off x="10116357" y="2156769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1E20549-D61F-8772-59CC-0ABD77E63BD3}"/>
                  </a:ext>
                </a:extLst>
              </p:cNvPr>
              <p:cNvSpPr txBox="1"/>
              <p:nvPr/>
            </p:nvSpPr>
            <p:spPr>
              <a:xfrm>
                <a:off x="10102754" y="2170263"/>
                <a:ext cx="6565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61E20549-D61F-8772-59CC-0ABD77E63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2754" y="2170263"/>
                <a:ext cx="65652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6B21C9BC-F3D4-D722-CA3E-52E18E8FD492}"/>
              </a:ext>
            </a:extLst>
          </p:cNvPr>
          <p:cNvCxnSpPr>
            <a:cxnSpLocks/>
            <a:stCxn id="18" idx="6"/>
            <a:endCxn id="19" idx="2"/>
          </p:cNvCxnSpPr>
          <p:nvPr/>
        </p:nvCxnSpPr>
        <p:spPr>
          <a:xfrm>
            <a:off x="10219323" y="1581377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BD48DC1E-ACBE-DAFD-A97D-AB8ECAE40887}"/>
              </a:ext>
            </a:extLst>
          </p:cNvPr>
          <p:cNvCxnSpPr>
            <a:cxnSpLocks/>
            <a:stCxn id="18" idx="4"/>
            <a:endCxn id="21" idx="1"/>
          </p:cNvCxnSpPr>
          <p:nvPr/>
        </p:nvCxnSpPr>
        <p:spPr>
          <a:xfrm>
            <a:off x="9931323" y="1869377"/>
            <a:ext cx="26938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81B97C29-F7DB-2061-C57A-7845E1306F34}"/>
              </a:ext>
            </a:extLst>
          </p:cNvPr>
          <p:cNvCxnSpPr>
            <a:cxnSpLocks/>
            <a:stCxn id="19" idx="4"/>
            <a:endCxn id="21" idx="7"/>
          </p:cNvCxnSpPr>
          <p:nvPr/>
        </p:nvCxnSpPr>
        <p:spPr>
          <a:xfrm flipH="1">
            <a:off x="10608004" y="1869377"/>
            <a:ext cx="25395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CD3F19C-E963-2182-A36C-2BD77DCB292C}"/>
                  </a:ext>
                </a:extLst>
              </p:cNvPr>
              <p:cNvSpPr txBox="1"/>
              <p:nvPr/>
            </p:nvSpPr>
            <p:spPr>
              <a:xfrm>
                <a:off x="9582798" y="1288131"/>
                <a:ext cx="697049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CD3F19C-E963-2182-A36C-2BD77DCB2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2798" y="1288131"/>
                <a:ext cx="697049" cy="493405"/>
              </a:xfrm>
              <a:prstGeom prst="rect">
                <a:avLst/>
              </a:prstGeom>
              <a:blipFill>
                <a:blip r:embed="rId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圆角矩形 26">
            <a:extLst>
              <a:ext uri="{FF2B5EF4-FFF2-40B4-BE49-F238E27FC236}">
                <a16:creationId xmlns:a16="http://schemas.microsoft.com/office/drawing/2014/main" id="{24D3E25F-95C8-5148-886C-1D24598C9E25}"/>
              </a:ext>
            </a:extLst>
          </p:cNvPr>
          <p:cNvSpPr/>
          <p:nvPr/>
        </p:nvSpPr>
        <p:spPr>
          <a:xfrm>
            <a:off x="9408488" y="1081243"/>
            <a:ext cx="5612781" cy="6491361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BE6AC9A-1306-F217-74E8-A7ACAEE31C4E}"/>
                  </a:ext>
                </a:extLst>
              </p:cNvPr>
              <p:cNvSpPr txBox="1"/>
              <p:nvPr/>
            </p:nvSpPr>
            <p:spPr>
              <a:xfrm>
                <a:off x="9701793" y="2779520"/>
                <a:ext cx="1405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BE6AC9A-1306-F217-74E8-A7ACAEE31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793" y="2779520"/>
                <a:ext cx="1405128" cy="461665"/>
              </a:xfrm>
              <a:prstGeom prst="rect">
                <a:avLst/>
              </a:prstGeom>
              <a:blipFill>
                <a:blip r:embed="rId9"/>
                <a:stretch>
                  <a:fillRect l="-7207" t="-5263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>
            <a:extLst>
              <a:ext uri="{FF2B5EF4-FFF2-40B4-BE49-F238E27FC236}">
                <a16:creationId xmlns:a16="http://schemas.microsoft.com/office/drawing/2014/main" id="{68CA952E-04C1-64FA-8C24-46994A0274AA}"/>
              </a:ext>
            </a:extLst>
          </p:cNvPr>
          <p:cNvSpPr>
            <a:spLocks noChangeAspect="1"/>
          </p:cNvSpPr>
          <p:nvPr/>
        </p:nvSpPr>
        <p:spPr>
          <a:xfrm>
            <a:off x="9798504" y="4013421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5F9CBDA-D3B9-9F81-1EF1-F091074DD605}"/>
              </a:ext>
            </a:extLst>
          </p:cNvPr>
          <p:cNvSpPr>
            <a:spLocks noChangeAspect="1"/>
          </p:cNvSpPr>
          <p:nvPr/>
        </p:nvSpPr>
        <p:spPr>
          <a:xfrm>
            <a:off x="10729142" y="4013421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AF5B341-C7D6-F7E1-5435-2E458DFC16A0}"/>
                  </a:ext>
                </a:extLst>
              </p:cNvPr>
              <p:cNvSpPr txBox="1"/>
              <p:nvPr/>
            </p:nvSpPr>
            <p:spPr>
              <a:xfrm>
                <a:off x="10681819" y="4006776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AF5B341-C7D6-F7E1-5435-2E458DFC1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1819" y="4006776"/>
                <a:ext cx="697050" cy="493405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D0235EB8-5DDE-3B5F-49BD-30F60B54C6E8}"/>
              </a:ext>
            </a:extLst>
          </p:cNvPr>
          <p:cNvCxnSpPr>
            <a:cxnSpLocks/>
            <a:stCxn id="29" idx="6"/>
            <a:endCxn id="30" idx="2"/>
          </p:cNvCxnSpPr>
          <p:nvPr/>
        </p:nvCxnSpPr>
        <p:spPr>
          <a:xfrm>
            <a:off x="10374504" y="4301421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C43FA38-00E5-93CF-E856-24E3D15E5C1E}"/>
                  </a:ext>
                </a:extLst>
              </p:cNvPr>
              <p:cNvSpPr txBox="1"/>
              <p:nvPr/>
            </p:nvSpPr>
            <p:spPr>
              <a:xfrm>
                <a:off x="9737979" y="4008175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C43FA38-00E5-93CF-E856-24E3D15E5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7979" y="4008175"/>
                <a:ext cx="697049" cy="493405"/>
              </a:xfrm>
              <a:prstGeom prst="rect">
                <a:avLst/>
              </a:prstGeom>
              <a:blipFill>
                <a:blip r:embed="rId1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7946E63-D460-DB62-87F3-5C8B7DEDD2B8}"/>
                  </a:ext>
                </a:extLst>
              </p:cNvPr>
              <p:cNvSpPr txBox="1"/>
              <p:nvPr/>
            </p:nvSpPr>
            <p:spPr>
              <a:xfrm>
                <a:off x="9848339" y="4645117"/>
                <a:ext cx="14996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7946E63-D460-DB62-87F3-5C8B7DEDD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339" y="4645117"/>
                <a:ext cx="1499641" cy="461665"/>
              </a:xfrm>
              <a:prstGeom prst="rect">
                <a:avLst/>
              </a:prstGeom>
              <a:blipFill>
                <a:blip r:embed="rId12"/>
                <a:stretch>
                  <a:fillRect l="-5882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椭圆 34">
            <a:extLst>
              <a:ext uri="{FF2B5EF4-FFF2-40B4-BE49-F238E27FC236}">
                <a16:creationId xmlns:a16="http://schemas.microsoft.com/office/drawing/2014/main" id="{1EA0328A-1949-EABB-484D-2163558076AF}"/>
              </a:ext>
            </a:extLst>
          </p:cNvPr>
          <p:cNvSpPr>
            <a:spLocks noChangeAspect="1"/>
          </p:cNvSpPr>
          <p:nvPr/>
        </p:nvSpPr>
        <p:spPr>
          <a:xfrm>
            <a:off x="12189565" y="4014691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8101F64-B220-AF85-A02B-B50A1173B07A}"/>
                  </a:ext>
                </a:extLst>
              </p:cNvPr>
              <p:cNvSpPr txBox="1"/>
              <p:nvPr/>
            </p:nvSpPr>
            <p:spPr>
              <a:xfrm>
                <a:off x="12129041" y="4013421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8101F64-B220-AF85-A02B-B50A1173B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9041" y="4013421"/>
                <a:ext cx="697049" cy="493405"/>
              </a:xfrm>
              <a:prstGeom prst="rect">
                <a:avLst/>
              </a:prstGeom>
              <a:blipFill>
                <a:blip r:embed="rId1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345F0020-32B5-0630-18A7-F9CAC995B242}"/>
              </a:ext>
            </a:extLst>
          </p:cNvPr>
          <p:cNvCxnSpPr>
            <a:cxnSpLocks/>
            <a:stCxn id="35" idx="6"/>
            <a:endCxn id="38" idx="2"/>
          </p:cNvCxnSpPr>
          <p:nvPr/>
        </p:nvCxnSpPr>
        <p:spPr>
          <a:xfrm flipV="1">
            <a:off x="12765565" y="4300503"/>
            <a:ext cx="395069" cy="2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椭圆 37">
            <a:extLst>
              <a:ext uri="{FF2B5EF4-FFF2-40B4-BE49-F238E27FC236}">
                <a16:creationId xmlns:a16="http://schemas.microsoft.com/office/drawing/2014/main" id="{B9D4149B-C9D4-93B7-BE03-247D325604EE}"/>
              </a:ext>
            </a:extLst>
          </p:cNvPr>
          <p:cNvSpPr>
            <a:spLocks noChangeAspect="1"/>
          </p:cNvSpPr>
          <p:nvPr/>
        </p:nvSpPr>
        <p:spPr>
          <a:xfrm>
            <a:off x="13160634" y="4012503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03C9E08-8EAC-46BA-2944-B57FD456D451}"/>
                  </a:ext>
                </a:extLst>
              </p:cNvPr>
              <p:cNvSpPr txBox="1"/>
              <p:nvPr/>
            </p:nvSpPr>
            <p:spPr>
              <a:xfrm>
                <a:off x="13120371" y="4022645"/>
                <a:ext cx="656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03C9E08-8EAC-46BA-2944-B57FD456D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0371" y="4022645"/>
                <a:ext cx="656526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椭圆 39">
            <a:extLst>
              <a:ext uri="{FF2B5EF4-FFF2-40B4-BE49-F238E27FC236}">
                <a16:creationId xmlns:a16="http://schemas.microsoft.com/office/drawing/2014/main" id="{85F3323C-CBC8-5684-0EBA-B044B561FCAA}"/>
              </a:ext>
            </a:extLst>
          </p:cNvPr>
          <p:cNvSpPr>
            <a:spLocks noChangeAspect="1"/>
          </p:cNvSpPr>
          <p:nvPr/>
        </p:nvSpPr>
        <p:spPr>
          <a:xfrm>
            <a:off x="14131703" y="4016081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D5AA2680-F69C-2C20-CB74-814B6C411E8B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 flipV="1">
            <a:off x="13736634" y="4300503"/>
            <a:ext cx="395069" cy="35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4A62942-7CAF-13BC-6111-C27BFED6628C}"/>
                  </a:ext>
                </a:extLst>
              </p:cNvPr>
              <p:cNvSpPr txBox="1"/>
              <p:nvPr/>
            </p:nvSpPr>
            <p:spPr>
              <a:xfrm>
                <a:off x="14076269" y="3994864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D4A62942-7CAF-13BC-6111-C27BFED66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6269" y="3994864"/>
                <a:ext cx="697050" cy="493405"/>
              </a:xfrm>
              <a:prstGeom prst="rect">
                <a:avLst/>
              </a:prstGeom>
              <a:blipFill>
                <a:blip r:embed="rId1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45303DF-ACF4-5E70-851B-84B99CD1DBF9}"/>
                  </a:ext>
                </a:extLst>
              </p:cNvPr>
              <p:cNvSpPr txBox="1"/>
              <p:nvPr/>
            </p:nvSpPr>
            <p:spPr>
              <a:xfrm>
                <a:off x="12695254" y="4642092"/>
                <a:ext cx="1506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545303DF-ACF4-5E70-851B-84B99CD1D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5254" y="4642092"/>
                <a:ext cx="1506758" cy="461665"/>
              </a:xfrm>
              <a:prstGeom prst="rect">
                <a:avLst/>
              </a:prstGeom>
              <a:blipFill>
                <a:blip r:embed="rId16"/>
                <a:stretch>
                  <a:fillRect l="-5833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椭圆 43">
            <a:extLst>
              <a:ext uri="{FF2B5EF4-FFF2-40B4-BE49-F238E27FC236}">
                <a16:creationId xmlns:a16="http://schemas.microsoft.com/office/drawing/2014/main" id="{3C36B362-A582-EF59-2C77-8CE2B67244AF}"/>
              </a:ext>
            </a:extLst>
          </p:cNvPr>
          <p:cNvSpPr>
            <a:spLocks noChangeAspect="1"/>
          </p:cNvSpPr>
          <p:nvPr/>
        </p:nvSpPr>
        <p:spPr>
          <a:xfrm>
            <a:off x="12755779" y="5857600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C4023995-B578-A6B6-E9C6-332838B4620E}"/>
              </a:ext>
            </a:extLst>
          </p:cNvPr>
          <p:cNvSpPr>
            <a:spLocks noChangeAspect="1"/>
          </p:cNvSpPr>
          <p:nvPr/>
        </p:nvSpPr>
        <p:spPr>
          <a:xfrm>
            <a:off x="13686417" y="5857600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15088A7-D2BE-1CB5-CEE7-39F85DAB1ACC}"/>
                  </a:ext>
                </a:extLst>
              </p:cNvPr>
              <p:cNvSpPr txBox="1"/>
              <p:nvPr/>
            </p:nvSpPr>
            <p:spPr>
              <a:xfrm>
                <a:off x="13639094" y="5850955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115088A7-D2BE-1CB5-CEE7-39F85DAB1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9094" y="5850955"/>
                <a:ext cx="697050" cy="493405"/>
              </a:xfrm>
              <a:prstGeom prst="rect">
                <a:avLst/>
              </a:prstGeom>
              <a:blipFill>
                <a:blip r:embed="rId1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84D55F08-13DB-3191-074D-A56BD7CE9532}"/>
              </a:ext>
            </a:extLst>
          </p:cNvPr>
          <p:cNvCxnSpPr>
            <a:cxnSpLocks/>
            <a:stCxn id="44" idx="6"/>
            <a:endCxn id="45" idx="2"/>
          </p:cNvCxnSpPr>
          <p:nvPr/>
        </p:nvCxnSpPr>
        <p:spPr>
          <a:xfrm>
            <a:off x="13331779" y="6145600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F5B9907-13E3-3878-E6D8-463E5310FB89}"/>
                  </a:ext>
                </a:extLst>
              </p:cNvPr>
              <p:cNvSpPr txBox="1"/>
              <p:nvPr/>
            </p:nvSpPr>
            <p:spPr>
              <a:xfrm>
                <a:off x="12695254" y="5852354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F5B9907-13E3-3878-E6D8-463E5310F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5254" y="5852354"/>
                <a:ext cx="697049" cy="493405"/>
              </a:xfrm>
              <a:prstGeom prst="rect">
                <a:avLst/>
              </a:prstGeom>
              <a:blipFill>
                <a:blip r:embed="rId1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7ED6216-903C-E693-8BD9-50AD863550ED}"/>
                  </a:ext>
                </a:extLst>
              </p:cNvPr>
              <p:cNvSpPr txBox="1"/>
              <p:nvPr/>
            </p:nvSpPr>
            <p:spPr>
              <a:xfrm>
                <a:off x="12705384" y="6486332"/>
                <a:ext cx="14936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C7ED6216-903C-E693-8BD9-50AD86355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05384" y="6486332"/>
                <a:ext cx="1493614" cy="461665"/>
              </a:xfrm>
              <a:prstGeom prst="rect">
                <a:avLst/>
              </a:prstGeom>
              <a:blipFill>
                <a:blip r:embed="rId19"/>
                <a:stretch>
                  <a:fillRect l="-5932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>
            <a:extLst>
              <a:ext uri="{FF2B5EF4-FFF2-40B4-BE49-F238E27FC236}">
                <a16:creationId xmlns:a16="http://schemas.microsoft.com/office/drawing/2014/main" id="{18E9FE4A-1A3C-8B23-DBCB-1B0D2EC60A38}"/>
              </a:ext>
            </a:extLst>
          </p:cNvPr>
          <p:cNvSpPr/>
          <p:nvPr/>
        </p:nvSpPr>
        <p:spPr>
          <a:xfrm>
            <a:off x="9582798" y="5679852"/>
            <a:ext cx="1923321" cy="12929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510622E4-2BF3-E8F8-6FEC-F63BB24319B9}"/>
              </a:ext>
            </a:extLst>
          </p:cNvPr>
          <p:cNvSpPr>
            <a:spLocks noChangeAspect="1"/>
          </p:cNvSpPr>
          <p:nvPr/>
        </p:nvSpPr>
        <p:spPr>
          <a:xfrm>
            <a:off x="10238512" y="5871064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078E5A7-D179-BA54-0340-CDFDBC43C9BF}"/>
                  </a:ext>
                </a:extLst>
              </p:cNvPr>
              <p:cNvSpPr txBox="1"/>
              <p:nvPr/>
            </p:nvSpPr>
            <p:spPr>
              <a:xfrm>
                <a:off x="10177987" y="5865818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7078E5A7-D179-BA54-0340-CDFDBC43C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7987" y="5865818"/>
                <a:ext cx="697049" cy="493405"/>
              </a:xfrm>
              <a:prstGeom prst="rect">
                <a:avLst/>
              </a:prstGeom>
              <a:blipFill>
                <a:blip r:embed="rId2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A7DCFBAA-7B5B-834A-B570-C21F6ED41F37}"/>
                  </a:ext>
                </a:extLst>
              </p:cNvPr>
              <p:cNvSpPr txBox="1"/>
              <p:nvPr/>
            </p:nvSpPr>
            <p:spPr>
              <a:xfrm>
                <a:off x="9801941" y="6511136"/>
                <a:ext cx="1506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A7DCFBAA-7B5B-834A-B570-C21F6ED41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941" y="6511136"/>
                <a:ext cx="1506758" cy="461665"/>
              </a:xfrm>
              <a:prstGeom prst="rect">
                <a:avLst/>
              </a:prstGeom>
              <a:blipFill>
                <a:blip r:embed="rId21"/>
                <a:stretch>
                  <a:fillRect l="-5833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7D3ACFA7-5676-68D4-6DA8-DC387B043D2A}"/>
              </a:ext>
            </a:extLst>
          </p:cNvPr>
          <p:cNvCxnSpPr>
            <a:cxnSpLocks/>
          </p:cNvCxnSpPr>
          <p:nvPr/>
        </p:nvCxnSpPr>
        <p:spPr>
          <a:xfrm flipH="1">
            <a:off x="9406390" y="3267867"/>
            <a:ext cx="56127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59907D61-894E-4336-2D62-D40D304BD851}"/>
              </a:ext>
            </a:extLst>
          </p:cNvPr>
          <p:cNvCxnSpPr>
            <a:cxnSpLocks/>
          </p:cNvCxnSpPr>
          <p:nvPr/>
        </p:nvCxnSpPr>
        <p:spPr>
          <a:xfrm flipV="1">
            <a:off x="11378869" y="1081244"/>
            <a:ext cx="0" cy="2193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737D19DA-EA56-29FB-481F-70A805AF900B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10544784" y="3273114"/>
            <a:ext cx="0" cy="57516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51D0E3D0-46A8-1772-6B6E-E2D0F60F6C0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0535647" y="3294550"/>
            <a:ext cx="2896085" cy="55818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17EC6667-7185-A46B-901B-63A5D68049F6}"/>
              </a:ext>
            </a:extLst>
          </p:cNvPr>
          <p:cNvCxnSpPr>
            <a:cxnSpLocks/>
            <a:stCxn id="17" idx="2"/>
            <a:endCxn id="50" idx="0"/>
          </p:cNvCxnSpPr>
          <p:nvPr/>
        </p:nvCxnSpPr>
        <p:spPr>
          <a:xfrm flipH="1">
            <a:off x="10544459" y="5141229"/>
            <a:ext cx="325" cy="53862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570BA002-015A-3CCA-BD87-06D5BF1AA6AA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>
            <a:off x="10544784" y="5141229"/>
            <a:ext cx="2886948" cy="52998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1C38F24-16C8-3EF2-68F2-944E59B8FB7C}"/>
                  </a:ext>
                </a:extLst>
              </p:cNvPr>
              <p:cNvSpPr txBox="1"/>
              <p:nvPr/>
            </p:nvSpPr>
            <p:spPr>
              <a:xfrm>
                <a:off x="11400764" y="2515188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F1C38F24-16C8-3EF2-68F2-944E59B8F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0764" y="2515188"/>
                <a:ext cx="1229483" cy="477888"/>
              </a:xfrm>
              <a:prstGeom prst="rect">
                <a:avLst/>
              </a:prstGeom>
              <a:blipFill>
                <a:blip r:embed="rId2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46C5499E-54AD-7F65-5470-86B6AF15B957}"/>
                  </a:ext>
                </a:extLst>
              </p:cNvPr>
              <p:cNvSpPr txBox="1"/>
              <p:nvPr/>
            </p:nvSpPr>
            <p:spPr>
              <a:xfrm>
                <a:off x="12460853" y="2515188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46C5499E-54AD-7F65-5470-86B6AF15B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853" y="2515188"/>
                <a:ext cx="1229483" cy="477888"/>
              </a:xfrm>
              <a:prstGeom prst="rect">
                <a:avLst/>
              </a:prstGeom>
              <a:blipFill>
                <a:blip r:embed="rId23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6A9CF838-7CE5-7D5A-9583-B621ABE3B93B}"/>
                  </a:ext>
                </a:extLst>
              </p:cNvPr>
              <p:cNvSpPr txBox="1"/>
              <p:nvPr/>
            </p:nvSpPr>
            <p:spPr>
              <a:xfrm>
                <a:off x="12152114" y="1754689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6A9CF838-7CE5-7D5A-9583-B621ABE3B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2114" y="1754689"/>
                <a:ext cx="617477" cy="584775"/>
              </a:xfrm>
              <a:prstGeom prst="rect">
                <a:avLst/>
              </a:prstGeom>
              <a:blipFill>
                <a:blip r:embed="rId24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E05F489-DEF9-599B-9EE8-2535E415CDC0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12015506" y="2186005"/>
            <a:ext cx="306145" cy="329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13366987-39AA-A073-405B-31B754D731E2}"/>
              </a:ext>
            </a:extLst>
          </p:cNvPr>
          <p:cNvCxnSpPr>
            <a:cxnSpLocks/>
          </p:cNvCxnSpPr>
          <p:nvPr/>
        </p:nvCxnSpPr>
        <p:spPr>
          <a:xfrm>
            <a:off x="12640169" y="2186005"/>
            <a:ext cx="268624" cy="341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A2808E5-43EF-8667-005B-BC843C7B3AF4}"/>
                  </a:ext>
                </a:extLst>
              </p:cNvPr>
              <p:cNvSpPr txBox="1"/>
              <p:nvPr/>
            </p:nvSpPr>
            <p:spPr>
              <a:xfrm>
                <a:off x="13058564" y="1768506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A2808E5-43EF-8667-005B-BC843C7B3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8564" y="1768506"/>
                <a:ext cx="1229483" cy="477888"/>
              </a:xfrm>
              <a:prstGeom prst="rect">
                <a:avLst/>
              </a:prstGeom>
              <a:blipFill>
                <a:blip r:embed="rId25"/>
                <a:stretch>
                  <a:fillRect b="-102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2C5BBA2D-B80E-6B2D-3BA2-0CA30195393B}"/>
                  </a:ext>
                </a:extLst>
              </p:cNvPr>
              <p:cNvSpPr txBox="1"/>
              <p:nvPr/>
            </p:nvSpPr>
            <p:spPr>
              <a:xfrm>
                <a:off x="12693190" y="1120286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2C5BBA2D-B80E-6B2D-3BA2-0CA301953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3190" y="1120286"/>
                <a:ext cx="617477" cy="584775"/>
              </a:xfrm>
              <a:prstGeom prst="rect">
                <a:avLst/>
              </a:prstGeom>
              <a:blipFill>
                <a:blip r:embed="rId26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B5893F38-13A7-FC08-E18F-C57EBC0373B5}"/>
              </a:ext>
            </a:extLst>
          </p:cNvPr>
          <p:cNvCxnSpPr>
            <a:cxnSpLocks/>
          </p:cNvCxnSpPr>
          <p:nvPr/>
        </p:nvCxnSpPr>
        <p:spPr>
          <a:xfrm flipH="1">
            <a:off x="12477174" y="1526080"/>
            <a:ext cx="306145" cy="329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A2490579-D269-E713-E621-1A82D73321F6}"/>
              </a:ext>
            </a:extLst>
          </p:cNvPr>
          <p:cNvCxnSpPr>
            <a:cxnSpLocks/>
          </p:cNvCxnSpPr>
          <p:nvPr/>
        </p:nvCxnSpPr>
        <p:spPr>
          <a:xfrm>
            <a:off x="13192451" y="1550554"/>
            <a:ext cx="318567" cy="272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1FFAEBFB-226B-C2C9-1612-4383512624A8}"/>
              </a:ext>
            </a:extLst>
          </p:cNvPr>
          <p:cNvSpPr txBox="1"/>
          <p:nvPr/>
        </p:nvSpPr>
        <p:spPr>
          <a:xfrm>
            <a:off x="13386841" y="2832885"/>
            <a:ext cx="174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Logical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D85469DF-D852-F294-AA85-6EDC8F617A21}"/>
                  </a:ext>
                </a:extLst>
              </p:cNvPr>
              <p:cNvSpPr txBox="1"/>
              <p:nvPr/>
            </p:nvSpPr>
            <p:spPr>
              <a:xfrm>
                <a:off x="11397997" y="1480105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D85469DF-D852-F294-AA85-6EDC8F617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7997" y="1480105"/>
                <a:ext cx="1037400" cy="461665"/>
              </a:xfrm>
              <a:prstGeom prst="rect">
                <a:avLst/>
              </a:prstGeom>
              <a:blipFill>
                <a:blip r:embed="rId27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AF38D52D-CF80-1CBB-54AB-72CC5919BE3F}"/>
                  </a:ext>
                </a:extLst>
              </p:cNvPr>
              <p:cNvSpPr txBox="1"/>
              <p:nvPr/>
            </p:nvSpPr>
            <p:spPr>
              <a:xfrm>
                <a:off x="13167717" y="1056484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AF38D52D-CF80-1CBB-54AB-72CC5919B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7717" y="1056484"/>
                <a:ext cx="1037400" cy="461665"/>
              </a:xfrm>
              <a:prstGeom prst="rect">
                <a:avLst/>
              </a:prstGeom>
              <a:blipFill>
                <a:blip r:embed="rId28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文本框 71">
            <a:extLst>
              <a:ext uri="{FF2B5EF4-FFF2-40B4-BE49-F238E27FC236}">
                <a16:creationId xmlns:a16="http://schemas.microsoft.com/office/drawing/2014/main" id="{3622119D-A8D6-6913-B081-75664AADD82F}"/>
              </a:ext>
            </a:extLst>
          </p:cNvPr>
          <p:cNvSpPr txBox="1"/>
          <p:nvPr/>
        </p:nvSpPr>
        <p:spPr>
          <a:xfrm>
            <a:off x="10628994" y="7023803"/>
            <a:ext cx="316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Decompose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Process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419D72F-77AD-8FD6-048D-6105B86D4797}"/>
              </a:ext>
            </a:extLst>
          </p:cNvPr>
          <p:cNvSpPr txBox="1"/>
          <p:nvPr/>
        </p:nvSpPr>
        <p:spPr>
          <a:xfrm>
            <a:off x="3481329" y="4188061"/>
            <a:ext cx="3167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Graph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Aware</a:t>
            </a:r>
          </a:p>
        </p:txBody>
      </p:sp>
      <p:sp>
        <p:nvSpPr>
          <p:cNvPr id="77" name="圆角矩形 76">
            <a:extLst>
              <a:ext uri="{FF2B5EF4-FFF2-40B4-BE49-F238E27FC236}">
                <a16:creationId xmlns:a16="http://schemas.microsoft.com/office/drawing/2014/main" id="{DC7A39B5-637E-C698-1555-D649EBAD75CF}"/>
              </a:ext>
            </a:extLst>
          </p:cNvPr>
          <p:cNvSpPr/>
          <p:nvPr/>
        </p:nvSpPr>
        <p:spPr>
          <a:xfrm>
            <a:off x="21178728" y="1954781"/>
            <a:ext cx="5612781" cy="7893454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79" name="表格 78">
            <a:extLst>
              <a:ext uri="{FF2B5EF4-FFF2-40B4-BE49-F238E27FC236}">
                <a16:creationId xmlns:a16="http://schemas.microsoft.com/office/drawing/2014/main" id="{4502D7A0-A781-A0AE-D108-B8A205AF9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974807"/>
              </p:ext>
            </p:extLst>
          </p:nvPr>
        </p:nvGraphicFramePr>
        <p:xfrm>
          <a:off x="22380809" y="2418666"/>
          <a:ext cx="41470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900">
                  <a:extLst>
                    <a:ext uri="{9D8B030D-6E8A-4147-A177-3AD203B41FA5}">
                      <a16:colId xmlns:a16="http://schemas.microsoft.com/office/drawing/2014/main" val="618584931"/>
                    </a:ext>
                  </a:extLst>
                </a:gridCol>
                <a:gridCol w="942704">
                  <a:extLst>
                    <a:ext uri="{9D8B030D-6E8A-4147-A177-3AD203B41FA5}">
                      <a16:colId xmlns:a16="http://schemas.microsoft.com/office/drawing/2014/main" val="4110981134"/>
                    </a:ext>
                  </a:extLst>
                </a:gridCol>
                <a:gridCol w="1383402">
                  <a:extLst>
                    <a:ext uri="{9D8B030D-6E8A-4147-A177-3AD203B41FA5}">
                      <a16:colId xmlns:a16="http://schemas.microsoft.com/office/drawing/2014/main" val="836186730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person_id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6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6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place_id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493362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93315"/>
                  </a:ext>
                </a:extLst>
              </a:tr>
            </a:tbl>
          </a:graphicData>
        </a:graphic>
      </p:graphicFrame>
      <p:sp>
        <p:nvSpPr>
          <p:cNvPr id="80" name="文本框 79">
            <a:extLst>
              <a:ext uri="{FF2B5EF4-FFF2-40B4-BE49-F238E27FC236}">
                <a16:creationId xmlns:a16="http://schemas.microsoft.com/office/drawing/2014/main" id="{B72B22B1-2BE2-A0B7-4766-E0EA5371436C}"/>
              </a:ext>
            </a:extLst>
          </p:cNvPr>
          <p:cNvSpPr txBox="1"/>
          <p:nvPr/>
        </p:nvSpPr>
        <p:spPr>
          <a:xfrm>
            <a:off x="23883219" y="1954781"/>
            <a:ext cx="1231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Person1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81" name="表格 80">
            <a:extLst>
              <a:ext uri="{FF2B5EF4-FFF2-40B4-BE49-F238E27FC236}">
                <a16:creationId xmlns:a16="http://schemas.microsoft.com/office/drawing/2014/main" id="{409BB60A-2675-5662-95ED-5AAF4D17D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904091"/>
              </p:ext>
            </p:extLst>
          </p:nvPr>
        </p:nvGraphicFramePr>
        <p:xfrm>
          <a:off x="22364589" y="3642342"/>
          <a:ext cx="414700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900">
                  <a:extLst>
                    <a:ext uri="{9D8B030D-6E8A-4147-A177-3AD203B41FA5}">
                      <a16:colId xmlns:a16="http://schemas.microsoft.com/office/drawing/2014/main" val="618584931"/>
                    </a:ext>
                  </a:extLst>
                </a:gridCol>
                <a:gridCol w="942704">
                  <a:extLst>
                    <a:ext uri="{9D8B030D-6E8A-4147-A177-3AD203B41FA5}">
                      <a16:colId xmlns:a16="http://schemas.microsoft.com/office/drawing/2014/main" val="4110981134"/>
                    </a:ext>
                  </a:extLst>
                </a:gridCol>
                <a:gridCol w="1383402">
                  <a:extLst>
                    <a:ext uri="{9D8B030D-6E8A-4147-A177-3AD203B41FA5}">
                      <a16:colId xmlns:a16="http://schemas.microsoft.com/office/drawing/2014/main" val="836186730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person_id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6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6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place_id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8E6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4493362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593315"/>
                  </a:ext>
                </a:extLst>
              </a:tr>
            </a:tbl>
          </a:graphicData>
        </a:graphic>
      </p:graphicFrame>
      <p:sp>
        <p:nvSpPr>
          <p:cNvPr id="82" name="文本框 81">
            <a:extLst>
              <a:ext uri="{FF2B5EF4-FFF2-40B4-BE49-F238E27FC236}">
                <a16:creationId xmlns:a16="http://schemas.microsoft.com/office/drawing/2014/main" id="{F775533D-AA4A-EA5E-C102-58CE51670248}"/>
              </a:ext>
            </a:extLst>
          </p:cNvPr>
          <p:cNvSpPr txBox="1"/>
          <p:nvPr/>
        </p:nvSpPr>
        <p:spPr>
          <a:xfrm>
            <a:off x="23838393" y="3179778"/>
            <a:ext cx="1231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Person2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83" name="表格 82">
            <a:extLst>
              <a:ext uri="{FF2B5EF4-FFF2-40B4-BE49-F238E27FC236}">
                <a16:creationId xmlns:a16="http://schemas.microsoft.com/office/drawing/2014/main" id="{290D7128-D6D4-F510-D5CC-013713674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716580"/>
              </p:ext>
            </p:extLst>
          </p:nvPr>
        </p:nvGraphicFramePr>
        <p:xfrm>
          <a:off x="22362467" y="4894712"/>
          <a:ext cx="4151249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572">
                  <a:extLst>
                    <a:ext uri="{9D8B030D-6E8A-4147-A177-3AD203B41FA5}">
                      <a16:colId xmlns:a16="http://schemas.microsoft.com/office/drawing/2014/main" val="3647751784"/>
                    </a:ext>
                  </a:extLst>
                </a:gridCol>
                <a:gridCol w="1677677">
                  <a:extLst>
                    <a:ext uri="{9D8B030D-6E8A-4147-A177-3AD203B41FA5}">
                      <a16:colId xmlns:a16="http://schemas.microsoft.com/office/drawing/2014/main" val="3022380959"/>
                    </a:ext>
                  </a:extLst>
                </a:gridCol>
              </a:tblGrid>
              <a:tr h="1489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message_id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0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content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0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853465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…...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243113"/>
                  </a:ext>
                </a:extLst>
              </a:tr>
            </a:tbl>
          </a:graphicData>
        </a:graphic>
      </p:graphicFrame>
      <p:sp>
        <p:nvSpPr>
          <p:cNvPr id="84" name="文本框 83">
            <a:extLst>
              <a:ext uri="{FF2B5EF4-FFF2-40B4-BE49-F238E27FC236}">
                <a16:creationId xmlns:a16="http://schemas.microsoft.com/office/drawing/2014/main" id="{A3882FC3-8568-88A7-012A-557B5EEE0DF6}"/>
              </a:ext>
            </a:extLst>
          </p:cNvPr>
          <p:cNvSpPr txBox="1"/>
          <p:nvPr/>
        </p:nvSpPr>
        <p:spPr>
          <a:xfrm>
            <a:off x="23744389" y="4411513"/>
            <a:ext cx="1466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85" name="表格 84">
            <a:extLst>
              <a:ext uri="{FF2B5EF4-FFF2-40B4-BE49-F238E27FC236}">
                <a16:creationId xmlns:a16="http://schemas.microsoft.com/office/drawing/2014/main" id="{64D82F1C-C131-0A90-CC5C-2A536CE0E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711500"/>
              </p:ext>
            </p:extLst>
          </p:nvPr>
        </p:nvGraphicFramePr>
        <p:xfrm>
          <a:off x="22371074" y="7334788"/>
          <a:ext cx="415487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256">
                  <a:extLst>
                    <a:ext uri="{9D8B030D-6E8A-4147-A177-3AD203B41FA5}">
                      <a16:colId xmlns:a16="http://schemas.microsoft.com/office/drawing/2014/main" val="4211043926"/>
                    </a:ext>
                  </a:extLst>
                </a:gridCol>
                <a:gridCol w="780586">
                  <a:extLst>
                    <a:ext uri="{9D8B030D-6E8A-4147-A177-3AD203B41FA5}">
                      <a16:colId xmlns:a16="http://schemas.microsoft.com/office/drawing/2014/main" val="2293267636"/>
                    </a:ext>
                  </a:extLst>
                </a:gridCol>
                <a:gridCol w="684334">
                  <a:extLst>
                    <a:ext uri="{9D8B030D-6E8A-4147-A177-3AD203B41FA5}">
                      <a16:colId xmlns:a16="http://schemas.microsoft.com/office/drawing/2014/main" val="1593085832"/>
                    </a:ext>
                  </a:extLst>
                </a:gridCol>
                <a:gridCol w="1456700">
                  <a:extLst>
                    <a:ext uri="{9D8B030D-6E8A-4147-A177-3AD203B41FA5}">
                      <a16:colId xmlns:a16="http://schemas.microsoft.com/office/drawing/2014/main" val="3981129362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likes_id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C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C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C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C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38037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709813"/>
                  </a:ext>
                </a:extLst>
              </a:tr>
            </a:tbl>
          </a:graphicData>
        </a:graphic>
      </p:graphicFrame>
      <p:graphicFrame>
        <p:nvGraphicFramePr>
          <p:cNvPr id="86" name="表格 85">
            <a:extLst>
              <a:ext uri="{FF2B5EF4-FFF2-40B4-BE49-F238E27FC236}">
                <a16:creationId xmlns:a16="http://schemas.microsoft.com/office/drawing/2014/main" id="{CE88CCCD-DE53-4F62-D83A-36B5182AC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083777"/>
              </p:ext>
            </p:extLst>
          </p:nvPr>
        </p:nvGraphicFramePr>
        <p:xfrm>
          <a:off x="22376874" y="6110198"/>
          <a:ext cx="415487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256">
                  <a:extLst>
                    <a:ext uri="{9D8B030D-6E8A-4147-A177-3AD203B41FA5}">
                      <a16:colId xmlns:a16="http://schemas.microsoft.com/office/drawing/2014/main" val="4211043926"/>
                    </a:ext>
                  </a:extLst>
                </a:gridCol>
                <a:gridCol w="780586">
                  <a:extLst>
                    <a:ext uri="{9D8B030D-6E8A-4147-A177-3AD203B41FA5}">
                      <a16:colId xmlns:a16="http://schemas.microsoft.com/office/drawing/2014/main" val="2293267636"/>
                    </a:ext>
                  </a:extLst>
                </a:gridCol>
                <a:gridCol w="684334">
                  <a:extLst>
                    <a:ext uri="{9D8B030D-6E8A-4147-A177-3AD203B41FA5}">
                      <a16:colId xmlns:a16="http://schemas.microsoft.com/office/drawing/2014/main" val="1593085832"/>
                    </a:ext>
                  </a:extLst>
                </a:gridCol>
                <a:gridCol w="1456700">
                  <a:extLst>
                    <a:ext uri="{9D8B030D-6E8A-4147-A177-3AD203B41FA5}">
                      <a16:colId xmlns:a16="http://schemas.microsoft.com/office/drawing/2014/main" val="3981129362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likes_id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C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C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C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6CC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38037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709813"/>
                  </a:ext>
                </a:extLst>
              </a:tr>
            </a:tbl>
          </a:graphicData>
        </a:graphic>
      </p:graphicFrame>
      <p:sp>
        <p:nvSpPr>
          <p:cNvPr id="87" name="文本框 86">
            <a:extLst>
              <a:ext uri="{FF2B5EF4-FFF2-40B4-BE49-F238E27FC236}">
                <a16:creationId xmlns:a16="http://schemas.microsoft.com/office/drawing/2014/main" id="{4ECDB212-A279-B65C-BA26-0C2FA997FDD0}"/>
              </a:ext>
            </a:extLst>
          </p:cNvPr>
          <p:cNvSpPr txBox="1"/>
          <p:nvPr/>
        </p:nvSpPr>
        <p:spPr>
          <a:xfrm>
            <a:off x="23700822" y="5647766"/>
            <a:ext cx="1466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Likes1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50C1CF8F-8F64-8C9C-12A8-A345F70DA370}"/>
              </a:ext>
            </a:extLst>
          </p:cNvPr>
          <p:cNvSpPr txBox="1"/>
          <p:nvPr/>
        </p:nvSpPr>
        <p:spPr>
          <a:xfrm>
            <a:off x="23689037" y="6898835"/>
            <a:ext cx="1466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Likes2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89" name="表格 88">
            <a:extLst>
              <a:ext uri="{FF2B5EF4-FFF2-40B4-BE49-F238E27FC236}">
                <a16:creationId xmlns:a16="http://schemas.microsoft.com/office/drawing/2014/main" id="{AEAA0302-49A1-47DB-3440-E1DBB5DBE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894940"/>
              </p:ext>
            </p:extLst>
          </p:nvPr>
        </p:nvGraphicFramePr>
        <p:xfrm>
          <a:off x="22357994" y="8464016"/>
          <a:ext cx="415487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256">
                  <a:extLst>
                    <a:ext uri="{9D8B030D-6E8A-4147-A177-3AD203B41FA5}">
                      <a16:colId xmlns:a16="http://schemas.microsoft.com/office/drawing/2014/main" val="1313206733"/>
                    </a:ext>
                  </a:extLst>
                </a:gridCol>
                <a:gridCol w="780586">
                  <a:extLst>
                    <a:ext uri="{9D8B030D-6E8A-4147-A177-3AD203B41FA5}">
                      <a16:colId xmlns:a16="http://schemas.microsoft.com/office/drawing/2014/main" val="3964231950"/>
                    </a:ext>
                  </a:extLst>
                </a:gridCol>
                <a:gridCol w="684334">
                  <a:extLst>
                    <a:ext uri="{9D8B030D-6E8A-4147-A177-3AD203B41FA5}">
                      <a16:colId xmlns:a16="http://schemas.microsoft.com/office/drawing/2014/main" val="2234849875"/>
                    </a:ext>
                  </a:extLst>
                </a:gridCol>
                <a:gridCol w="1456700">
                  <a:extLst>
                    <a:ext uri="{9D8B030D-6E8A-4147-A177-3AD203B41FA5}">
                      <a16:colId xmlns:a16="http://schemas.microsoft.com/office/drawing/2014/main" val="1840682527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knows_id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E6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pid1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E6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pid2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E6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E6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347371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……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870662"/>
                  </a:ext>
                </a:extLst>
              </a:tr>
            </a:tbl>
          </a:graphicData>
        </a:graphic>
      </p:graphicFrame>
      <p:sp>
        <p:nvSpPr>
          <p:cNvPr id="90" name="文本框 89">
            <a:extLst>
              <a:ext uri="{FF2B5EF4-FFF2-40B4-BE49-F238E27FC236}">
                <a16:creationId xmlns:a16="http://schemas.microsoft.com/office/drawing/2014/main" id="{FCA1A744-DB60-AA46-3A26-FD5957A14758}"/>
              </a:ext>
            </a:extLst>
          </p:cNvPr>
          <p:cNvSpPr txBox="1"/>
          <p:nvPr/>
        </p:nvSpPr>
        <p:spPr>
          <a:xfrm>
            <a:off x="23748667" y="8067614"/>
            <a:ext cx="1466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91" name="左大括号 90">
            <a:extLst>
              <a:ext uri="{FF2B5EF4-FFF2-40B4-BE49-F238E27FC236}">
                <a16:creationId xmlns:a16="http://schemas.microsoft.com/office/drawing/2014/main" id="{BEEFD9F4-6B67-1B1E-7ABF-AC7E121A87B4}"/>
              </a:ext>
            </a:extLst>
          </p:cNvPr>
          <p:cNvSpPr/>
          <p:nvPr/>
        </p:nvSpPr>
        <p:spPr>
          <a:xfrm>
            <a:off x="21951978" y="2784973"/>
            <a:ext cx="389732" cy="6168972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45648BDB-5735-7E51-54CB-49D41B99A64F}"/>
                  </a:ext>
                </a:extLst>
              </p:cNvPr>
              <p:cNvSpPr txBox="1"/>
              <p:nvPr/>
            </p:nvSpPr>
            <p:spPr>
              <a:xfrm>
                <a:off x="21219721" y="5444906"/>
                <a:ext cx="83548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4800" i="1" smtClean="0">
                          <a:latin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kumimoji="1" lang="zh-CN" altLang="en-US" sz="4800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45648BDB-5735-7E51-54CB-49D41B99A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9721" y="5444906"/>
                <a:ext cx="835485" cy="830997"/>
              </a:xfrm>
              <a:prstGeom prst="rect">
                <a:avLst/>
              </a:prstGeom>
              <a:blipFill>
                <a:blip r:embed="rId29"/>
                <a:stretch>
                  <a:fillRect r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文本框 92">
            <a:extLst>
              <a:ext uri="{FF2B5EF4-FFF2-40B4-BE49-F238E27FC236}">
                <a16:creationId xmlns:a16="http://schemas.microsoft.com/office/drawing/2014/main" id="{81F56AFF-A9BE-473F-E000-97117375559F}"/>
              </a:ext>
            </a:extLst>
          </p:cNvPr>
          <p:cNvSpPr txBox="1"/>
          <p:nvPr/>
        </p:nvSpPr>
        <p:spPr>
          <a:xfrm>
            <a:off x="22736472" y="9254721"/>
            <a:ext cx="316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Determine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Order</a:t>
            </a:r>
          </a:p>
        </p:txBody>
      </p: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86C81B0E-B9DB-69A9-4611-5C0EFD3F59E8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345045" y="6044404"/>
            <a:ext cx="3759569" cy="2511443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DF1708C0-C950-5271-C6E8-9384507F8826}"/>
              </a:ext>
            </a:extLst>
          </p:cNvPr>
          <p:cNvSpPr txBox="1"/>
          <p:nvPr/>
        </p:nvSpPr>
        <p:spPr>
          <a:xfrm>
            <a:off x="3115307" y="7681612"/>
            <a:ext cx="3167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Graph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Agnostic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4F312FDC-88B7-563F-65AE-51E6C4890481}"/>
              </a:ext>
            </a:extLst>
          </p:cNvPr>
          <p:cNvSpPr txBox="1"/>
          <p:nvPr/>
        </p:nvSpPr>
        <p:spPr>
          <a:xfrm>
            <a:off x="9607849" y="10789402"/>
            <a:ext cx="1239430" cy="461665"/>
          </a:xfrm>
          <a:prstGeom prst="rect">
            <a:avLst/>
          </a:prstGeom>
          <a:solidFill>
            <a:srgbClr val="D8E6FA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Person1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D276260C-AD86-0F22-894B-5B683A7AA162}"/>
                  </a:ext>
                </a:extLst>
              </p:cNvPr>
              <p:cNvSpPr txBox="1"/>
              <p:nvPr/>
            </p:nvSpPr>
            <p:spPr>
              <a:xfrm>
                <a:off x="10720856" y="9750374"/>
                <a:ext cx="6719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600" i="1" smtClean="0">
                          <a:latin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kumimoji="1" lang="zh-CN" altLang="en-US" sz="3600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D276260C-AD86-0F22-894B-5B683A7AA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856" y="9750374"/>
                <a:ext cx="671979" cy="646331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文本框 100">
            <a:extLst>
              <a:ext uri="{FF2B5EF4-FFF2-40B4-BE49-F238E27FC236}">
                <a16:creationId xmlns:a16="http://schemas.microsoft.com/office/drawing/2014/main" id="{EAC0B14D-E1A9-FD48-97F3-4CC0F901515A}"/>
              </a:ext>
            </a:extLst>
          </p:cNvPr>
          <p:cNvSpPr txBox="1"/>
          <p:nvPr/>
        </p:nvSpPr>
        <p:spPr>
          <a:xfrm>
            <a:off x="11151977" y="10789402"/>
            <a:ext cx="1237344" cy="461665"/>
          </a:xfrm>
          <a:prstGeom prst="rect">
            <a:avLst/>
          </a:prstGeom>
          <a:solidFill>
            <a:srgbClr val="D1E4D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EED64571-02E6-1DF7-1206-1620B862B3A6}"/>
              </a:ext>
            </a:extLst>
          </p:cNvPr>
          <p:cNvCxnSpPr>
            <a:cxnSpLocks/>
          </p:cNvCxnSpPr>
          <p:nvPr/>
        </p:nvCxnSpPr>
        <p:spPr>
          <a:xfrm flipH="1">
            <a:off x="10588711" y="10293452"/>
            <a:ext cx="274401" cy="495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BDAF0D8F-857E-05B7-FAC3-C6EEDDD6F7C0}"/>
              </a:ext>
            </a:extLst>
          </p:cNvPr>
          <p:cNvCxnSpPr>
            <a:cxnSpLocks/>
          </p:cNvCxnSpPr>
          <p:nvPr/>
        </p:nvCxnSpPr>
        <p:spPr>
          <a:xfrm>
            <a:off x="11278825" y="10293452"/>
            <a:ext cx="258664" cy="4616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014599F6-0848-4998-8E10-E869495741A6}"/>
              </a:ext>
            </a:extLst>
          </p:cNvPr>
          <p:cNvSpPr txBox="1"/>
          <p:nvPr/>
        </p:nvSpPr>
        <p:spPr>
          <a:xfrm>
            <a:off x="11725158" y="9909462"/>
            <a:ext cx="1237344" cy="461665"/>
          </a:xfrm>
          <a:prstGeom prst="rect">
            <a:avLst/>
          </a:prstGeom>
          <a:solidFill>
            <a:srgbClr val="D8E6FA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Person2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CBD211A0-4D9C-306E-E402-161CBA492E5E}"/>
                  </a:ext>
                </a:extLst>
              </p:cNvPr>
              <p:cNvSpPr txBox="1"/>
              <p:nvPr/>
            </p:nvSpPr>
            <p:spPr>
              <a:xfrm>
                <a:off x="11408157" y="8741603"/>
                <a:ext cx="6719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600" i="1" smtClean="0">
                          <a:latin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kumimoji="1" lang="zh-CN" altLang="en-US" sz="3600" dirty="0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CBD211A0-4D9C-306E-E402-161CBA492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8157" y="8741603"/>
                <a:ext cx="671979" cy="646331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直线箭头连接符 112">
            <a:extLst>
              <a:ext uri="{FF2B5EF4-FFF2-40B4-BE49-F238E27FC236}">
                <a16:creationId xmlns:a16="http://schemas.microsoft.com/office/drawing/2014/main" id="{807B941B-A25F-0E5F-B710-E86641243214}"/>
              </a:ext>
            </a:extLst>
          </p:cNvPr>
          <p:cNvCxnSpPr>
            <a:cxnSpLocks/>
          </p:cNvCxnSpPr>
          <p:nvPr/>
        </p:nvCxnSpPr>
        <p:spPr>
          <a:xfrm flipH="1">
            <a:off x="11144463" y="9279366"/>
            <a:ext cx="380517" cy="6300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DC186D2B-97A6-C3E8-DD40-69E786577EFC}"/>
              </a:ext>
            </a:extLst>
          </p:cNvPr>
          <p:cNvCxnSpPr>
            <a:cxnSpLocks/>
          </p:cNvCxnSpPr>
          <p:nvPr/>
        </p:nvCxnSpPr>
        <p:spPr>
          <a:xfrm>
            <a:off x="11947683" y="9274140"/>
            <a:ext cx="396147" cy="635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圆角矩形 128">
            <a:extLst>
              <a:ext uri="{FF2B5EF4-FFF2-40B4-BE49-F238E27FC236}">
                <a16:creationId xmlns:a16="http://schemas.microsoft.com/office/drawing/2014/main" id="{9B426E4D-165C-BD6C-48B4-73B6029D77A3}"/>
              </a:ext>
            </a:extLst>
          </p:cNvPr>
          <p:cNvSpPr/>
          <p:nvPr/>
        </p:nvSpPr>
        <p:spPr>
          <a:xfrm>
            <a:off x="9406390" y="8711171"/>
            <a:ext cx="7934774" cy="2915675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33D701AB-4D94-1942-48CB-621A85763C20}"/>
              </a:ext>
            </a:extLst>
          </p:cNvPr>
          <p:cNvSpPr txBox="1"/>
          <p:nvPr/>
        </p:nvSpPr>
        <p:spPr>
          <a:xfrm>
            <a:off x="15915934" y="10862411"/>
            <a:ext cx="1239430" cy="461665"/>
          </a:xfrm>
          <a:prstGeom prst="rect">
            <a:avLst/>
          </a:prstGeom>
          <a:solidFill>
            <a:srgbClr val="D8E6FA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Person2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FBC6D353-8524-046A-89E4-DC714582AA8D}"/>
                  </a:ext>
                </a:extLst>
              </p:cNvPr>
              <p:cNvSpPr txBox="1"/>
              <p:nvPr/>
            </p:nvSpPr>
            <p:spPr>
              <a:xfrm>
                <a:off x="15228633" y="9823383"/>
                <a:ext cx="6719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600" i="1" smtClean="0">
                          <a:latin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kumimoji="1" lang="zh-CN" altLang="en-US" sz="3600" dirty="0"/>
              </a:p>
            </p:txBody>
          </p:sp>
        </mc:Choice>
        <mc:Fallback xmlns=""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FBC6D353-8524-046A-89E4-DC714582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8633" y="9823383"/>
                <a:ext cx="671979" cy="64633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5" name="文本框 134">
            <a:extLst>
              <a:ext uri="{FF2B5EF4-FFF2-40B4-BE49-F238E27FC236}">
                <a16:creationId xmlns:a16="http://schemas.microsoft.com/office/drawing/2014/main" id="{97AE07B1-1F5E-F49F-629D-A07D9020E99F}"/>
              </a:ext>
            </a:extLst>
          </p:cNvPr>
          <p:cNvSpPr txBox="1"/>
          <p:nvPr/>
        </p:nvSpPr>
        <p:spPr>
          <a:xfrm>
            <a:off x="14327278" y="10862410"/>
            <a:ext cx="1237344" cy="461665"/>
          </a:xfrm>
          <a:prstGeom prst="rect">
            <a:avLst/>
          </a:prstGeom>
          <a:solidFill>
            <a:srgbClr val="D1E4D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FFC35DC8-8004-154F-9749-5333744D0789}"/>
              </a:ext>
            </a:extLst>
          </p:cNvPr>
          <p:cNvCxnSpPr>
            <a:cxnSpLocks/>
          </p:cNvCxnSpPr>
          <p:nvPr/>
        </p:nvCxnSpPr>
        <p:spPr>
          <a:xfrm flipH="1">
            <a:off x="15096488" y="10366461"/>
            <a:ext cx="274401" cy="4959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id="{4E0795CF-2B03-CAFA-3F9C-7731163E1F39}"/>
              </a:ext>
            </a:extLst>
          </p:cNvPr>
          <p:cNvCxnSpPr>
            <a:cxnSpLocks/>
          </p:cNvCxnSpPr>
          <p:nvPr/>
        </p:nvCxnSpPr>
        <p:spPr>
          <a:xfrm>
            <a:off x="15786602" y="10366461"/>
            <a:ext cx="258664" cy="4616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A6EA0BB4-1C73-1465-AA21-B05764CD9098}"/>
              </a:ext>
            </a:extLst>
          </p:cNvPr>
          <p:cNvSpPr txBox="1"/>
          <p:nvPr/>
        </p:nvSpPr>
        <p:spPr>
          <a:xfrm>
            <a:off x="13774673" y="9949183"/>
            <a:ext cx="1239430" cy="461665"/>
          </a:xfrm>
          <a:prstGeom prst="rect">
            <a:avLst/>
          </a:prstGeom>
          <a:solidFill>
            <a:srgbClr val="D8E6FA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Person1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227C8D04-EF15-ECBC-859F-EE021F48C0A4}"/>
                  </a:ext>
                </a:extLst>
              </p:cNvPr>
              <p:cNvSpPr txBox="1"/>
              <p:nvPr/>
            </p:nvSpPr>
            <p:spPr>
              <a:xfrm>
                <a:off x="14628949" y="8741603"/>
                <a:ext cx="6719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3600" i="1" smtClean="0">
                          <a:latin typeface="Cambria Math" panose="02040503050406030204" pitchFamily="18" charset="0"/>
                        </a:rPr>
                        <m:t>⋈</m:t>
                      </m:r>
                    </m:oMath>
                  </m:oMathPara>
                </a14:m>
                <a:endParaRPr kumimoji="1" lang="zh-CN" altLang="en-US" sz="3600" dirty="0"/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227C8D04-EF15-ECBC-859F-EE021F48C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8949" y="8741603"/>
                <a:ext cx="671979" cy="64633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0EAF4214-53D5-090C-2AED-81D01D5C82B4}"/>
              </a:ext>
            </a:extLst>
          </p:cNvPr>
          <p:cNvCxnSpPr>
            <a:cxnSpLocks/>
          </p:cNvCxnSpPr>
          <p:nvPr/>
        </p:nvCxnSpPr>
        <p:spPr>
          <a:xfrm flipH="1">
            <a:off x="14365255" y="9279366"/>
            <a:ext cx="380517" cy="6300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40FDEB2B-5DC5-71BC-872D-69EF3BB439F2}"/>
              </a:ext>
            </a:extLst>
          </p:cNvPr>
          <p:cNvCxnSpPr>
            <a:cxnSpLocks/>
          </p:cNvCxnSpPr>
          <p:nvPr/>
        </p:nvCxnSpPr>
        <p:spPr>
          <a:xfrm>
            <a:off x="15168475" y="9274140"/>
            <a:ext cx="396147" cy="6353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63E7F6F4-89BC-930B-DDC5-D82105450832}"/>
              </a:ext>
            </a:extLst>
          </p:cNvPr>
          <p:cNvCxnSpPr>
            <a:cxnSpLocks/>
            <a:stCxn id="129" idx="2"/>
            <a:endCxn id="129" idx="0"/>
          </p:cNvCxnSpPr>
          <p:nvPr/>
        </p:nvCxnSpPr>
        <p:spPr>
          <a:xfrm flipV="1">
            <a:off x="13373777" y="8711171"/>
            <a:ext cx="0" cy="29156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137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E7977A4-5FF2-BF61-FBD3-FE2DF1F10B91}"/>
              </a:ext>
            </a:extLst>
          </p:cNvPr>
          <p:cNvSpPr/>
          <p:nvPr/>
        </p:nvSpPr>
        <p:spPr>
          <a:xfrm>
            <a:off x="5569527" y="1579418"/>
            <a:ext cx="581891" cy="7204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3E66CD-3C84-4DEF-03FA-AD3A653E6519}"/>
              </a:ext>
            </a:extLst>
          </p:cNvPr>
          <p:cNvSpPr/>
          <p:nvPr/>
        </p:nvSpPr>
        <p:spPr>
          <a:xfrm>
            <a:off x="5569526" y="2036618"/>
            <a:ext cx="581891" cy="27847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CF8E3C-F993-A12C-9E37-7D052CCB5F4D}"/>
              </a:ext>
            </a:extLst>
          </p:cNvPr>
          <p:cNvSpPr/>
          <p:nvPr/>
        </p:nvSpPr>
        <p:spPr>
          <a:xfrm>
            <a:off x="4987634" y="2757054"/>
            <a:ext cx="581891" cy="20643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294C59-EF1E-72FC-91F0-54FE7C9D7132}"/>
              </a:ext>
            </a:extLst>
          </p:cNvPr>
          <p:cNvSpPr/>
          <p:nvPr/>
        </p:nvSpPr>
        <p:spPr>
          <a:xfrm>
            <a:off x="7897089" y="2757053"/>
            <a:ext cx="581891" cy="7204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616B8AE-DA62-4C6A-BB50-132670ED4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312" y="10520362"/>
            <a:ext cx="431800" cy="5588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EA5CA8D-A5C2-74EF-A73C-1361268DFD98}"/>
              </a:ext>
            </a:extLst>
          </p:cNvPr>
          <p:cNvSpPr/>
          <p:nvPr/>
        </p:nvSpPr>
        <p:spPr>
          <a:xfrm>
            <a:off x="14109266" y="10439543"/>
            <a:ext cx="581891" cy="720437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9711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矩形 439">
            <a:extLst>
              <a:ext uri="{FF2B5EF4-FFF2-40B4-BE49-F238E27FC236}">
                <a16:creationId xmlns:a16="http://schemas.microsoft.com/office/drawing/2014/main" id="{27A252C4-E96F-1B10-DCC2-1ADFFD5BB556}"/>
              </a:ext>
            </a:extLst>
          </p:cNvPr>
          <p:cNvSpPr/>
          <p:nvPr/>
        </p:nvSpPr>
        <p:spPr>
          <a:xfrm>
            <a:off x="7664465" y="2901677"/>
            <a:ext cx="2077877" cy="95410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E3318373-4DA0-D01C-64B7-E45E92CFF05F}"/>
              </a:ext>
            </a:extLst>
          </p:cNvPr>
          <p:cNvSpPr/>
          <p:nvPr/>
        </p:nvSpPr>
        <p:spPr>
          <a:xfrm>
            <a:off x="4364353" y="6903890"/>
            <a:ext cx="2812717" cy="12929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A010DAF2-2EAE-493E-9C1C-EDED9D027734}"/>
              </a:ext>
            </a:extLst>
          </p:cNvPr>
          <p:cNvSpPr/>
          <p:nvPr/>
        </p:nvSpPr>
        <p:spPr>
          <a:xfrm>
            <a:off x="4364353" y="5085418"/>
            <a:ext cx="2812717" cy="12929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E962BB10-5380-332F-A628-75AB2DE1BEA7}"/>
              </a:ext>
            </a:extLst>
          </p:cNvPr>
          <p:cNvSpPr/>
          <p:nvPr/>
        </p:nvSpPr>
        <p:spPr>
          <a:xfrm>
            <a:off x="1922103" y="5080960"/>
            <a:ext cx="1923321" cy="12929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D12B7FE1-DE22-F628-32DC-851F49DCE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0046" y="428263"/>
            <a:ext cx="2311400" cy="850900"/>
          </a:xfrm>
          <a:prstGeom prst="rect">
            <a:avLst/>
          </a:prstGeom>
        </p:spPr>
      </p:pic>
      <p:sp>
        <p:nvSpPr>
          <p:cNvPr id="219" name="椭圆 218">
            <a:extLst>
              <a:ext uri="{FF2B5EF4-FFF2-40B4-BE49-F238E27FC236}">
                <a16:creationId xmlns:a16="http://schemas.microsoft.com/office/drawing/2014/main" id="{C8B20C2C-D066-4950-4A84-9EEB7D1CF411}"/>
              </a:ext>
            </a:extLst>
          </p:cNvPr>
          <p:cNvSpPr>
            <a:spLocks noChangeAspect="1"/>
          </p:cNvSpPr>
          <p:nvPr/>
        </p:nvSpPr>
        <p:spPr>
          <a:xfrm>
            <a:off x="1982303" y="252605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418D1C10-FA68-B1A7-D7DF-DBA1570E727F}"/>
              </a:ext>
            </a:extLst>
          </p:cNvPr>
          <p:cNvSpPr>
            <a:spLocks noChangeAspect="1"/>
          </p:cNvSpPr>
          <p:nvPr/>
        </p:nvSpPr>
        <p:spPr>
          <a:xfrm>
            <a:off x="2912941" y="252605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1" name="文本框 220">
            <a:extLst>
              <a:ext uri="{FF2B5EF4-FFF2-40B4-BE49-F238E27FC236}">
                <a16:creationId xmlns:a16="http://schemas.microsoft.com/office/drawing/2014/main" id="{B8E0F2E5-6459-9EE0-C5AA-3218C45D6BAE}"/>
              </a:ext>
            </a:extLst>
          </p:cNvPr>
          <p:cNvSpPr txBox="1"/>
          <p:nvPr/>
        </p:nvSpPr>
        <p:spPr>
          <a:xfrm>
            <a:off x="2951883" y="2571171"/>
            <a:ext cx="69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en-US" altLang="zh-CN" sz="2400" b="1" dirty="0"/>
              <a:t>P2</a:t>
            </a:r>
            <a:endParaRPr kumimoji="1" lang="zh-CN" altLang="en-US" sz="2400" b="1" dirty="0"/>
          </a:p>
        </p:txBody>
      </p:sp>
      <p:sp>
        <p:nvSpPr>
          <p:cNvPr id="234" name="椭圆 233">
            <a:extLst>
              <a:ext uri="{FF2B5EF4-FFF2-40B4-BE49-F238E27FC236}">
                <a16:creationId xmlns:a16="http://schemas.microsoft.com/office/drawing/2014/main" id="{46B70DD3-CD45-B049-51E2-3F2AA33AC9E6}"/>
              </a:ext>
            </a:extLst>
          </p:cNvPr>
          <p:cNvSpPr>
            <a:spLocks noChangeAspect="1"/>
          </p:cNvSpPr>
          <p:nvPr/>
        </p:nvSpPr>
        <p:spPr>
          <a:xfrm>
            <a:off x="2455337" y="3389449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5" name="文本框 234">
            <a:extLst>
              <a:ext uri="{FF2B5EF4-FFF2-40B4-BE49-F238E27FC236}">
                <a16:creationId xmlns:a16="http://schemas.microsoft.com/office/drawing/2014/main" id="{133C207D-F915-ABE0-89DF-D0434FF9232D}"/>
              </a:ext>
            </a:extLst>
          </p:cNvPr>
          <p:cNvSpPr txBox="1"/>
          <p:nvPr/>
        </p:nvSpPr>
        <p:spPr>
          <a:xfrm>
            <a:off x="2527999" y="3437449"/>
            <a:ext cx="656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en-US" altLang="zh-CN" sz="2400" b="1" dirty="0"/>
              <a:t>M</a:t>
            </a:r>
            <a:endParaRPr kumimoji="1" lang="zh-CN" altLang="en-US" sz="2400" b="1" dirty="0"/>
          </a:p>
        </p:txBody>
      </p:sp>
      <p:cxnSp>
        <p:nvCxnSpPr>
          <p:cNvPr id="236" name="直线箭头连接符 235">
            <a:extLst>
              <a:ext uri="{FF2B5EF4-FFF2-40B4-BE49-F238E27FC236}">
                <a16:creationId xmlns:a16="http://schemas.microsoft.com/office/drawing/2014/main" id="{4D5C0BC2-96DA-4D9D-1367-DD2A41D20F42}"/>
              </a:ext>
            </a:extLst>
          </p:cNvPr>
          <p:cNvCxnSpPr>
            <a:cxnSpLocks/>
            <a:stCxn id="219" idx="6"/>
            <a:endCxn id="220" idx="2"/>
          </p:cNvCxnSpPr>
          <p:nvPr/>
        </p:nvCxnSpPr>
        <p:spPr>
          <a:xfrm>
            <a:off x="2558303" y="2814057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线箭头连接符 236">
            <a:extLst>
              <a:ext uri="{FF2B5EF4-FFF2-40B4-BE49-F238E27FC236}">
                <a16:creationId xmlns:a16="http://schemas.microsoft.com/office/drawing/2014/main" id="{9DF06D93-E92A-6C83-1706-ED0A79C60C23}"/>
              </a:ext>
            </a:extLst>
          </p:cNvPr>
          <p:cNvCxnSpPr>
            <a:cxnSpLocks/>
            <a:stCxn id="219" idx="4"/>
            <a:endCxn id="234" idx="1"/>
          </p:cNvCxnSpPr>
          <p:nvPr/>
        </p:nvCxnSpPr>
        <p:spPr>
          <a:xfrm>
            <a:off x="2270303" y="3102057"/>
            <a:ext cx="26938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线箭头连接符 237">
            <a:extLst>
              <a:ext uri="{FF2B5EF4-FFF2-40B4-BE49-F238E27FC236}">
                <a16:creationId xmlns:a16="http://schemas.microsoft.com/office/drawing/2014/main" id="{83E28124-51BA-7AA6-0331-31F3ADE68F7E}"/>
              </a:ext>
            </a:extLst>
          </p:cNvPr>
          <p:cNvCxnSpPr>
            <a:cxnSpLocks/>
            <a:stCxn id="220" idx="4"/>
            <a:endCxn id="234" idx="7"/>
          </p:cNvCxnSpPr>
          <p:nvPr/>
        </p:nvCxnSpPr>
        <p:spPr>
          <a:xfrm flipH="1">
            <a:off x="2946984" y="3102057"/>
            <a:ext cx="25395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9" name="文本框 238">
            <a:extLst>
              <a:ext uri="{FF2B5EF4-FFF2-40B4-BE49-F238E27FC236}">
                <a16:creationId xmlns:a16="http://schemas.microsoft.com/office/drawing/2014/main" id="{EF236699-FDC8-9C95-417D-5727C624B598}"/>
              </a:ext>
            </a:extLst>
          </p:cNvPr>
          <p:cNvSpPr txBox="1"/>
          <p:nvPr/>
        </p:nvSpPr>
        <p:spPr>
          <a:xfrm>
            <a:off x="2025296" y="2572570"/>
            <a:ext cx="697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en-US" altLang="zh-CN" sz="2400" b="1" dirty="0"/>
              <a:t>P1</a:t>
            </a:r>
            <a:endParaRPr kumimoji="1" lang="zh-CN" altLang="en-US" sz="2400" b="1" dirty="0"/>
          </a:p>
        </p:txBody>
      </p:sp>
      <p:sp>
        <p:nvSpPr>
          <p:cNvPr id="240" name="圆角矩形 239">
            <a:extLst>
              <a:ext uri="{FF2B5EF4-FFF2-40B4-BE49-F238E27FC236}">
                <a16:creationId xmlns:a16="http://schemas.microsoft.com/office/drawing/2014/main" id="{EAC497A1-8B7B-82ED-9A81-71D6C1D68B00}"/>
              </a:ext>
            </a:extLst>
          </p:cNvPr>
          <p:cNvSpPr/>
          <p:nvPr/>
        </p:nvSpPr>
        <p:spPr>
          <a:xfrm>
            <a:off x="1747468" y="2313923"/>
            <a:ext cx="5612781" cy="6491361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4EE6A043-F119-EE2D-825E-63260732B1BB}"/>
                  </a:ext>
                </a:extLst>
              </p:cNvPr>
              <p:cNvSpPr txBox="1"/>
              <p:nvPr/>
            </p:nvSpPr>
            <p:spPr>
              <a:xfrm>
                <a:off x="1971498" y="3942925"/>
                <a:ext cx="162702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6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6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6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6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4EE6A043-F119-EE2D-825E-63260732B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1498" y="3942925"/>
                <a:ext cx="1627020" cy="492443"/>
              </a:xfrm>
              <a:prstGeom prst="rect">
                <a:avLst/>
              </a:prstGeom>
              <a:blipFill>
                <a:blip r:embed="rId7"/>
                <a:stretch>
                  <a:fillRect l="-2326" t="-10000" b="-2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椭圆 244">
            <a:extLst>
              <a:ext uri="{FF2B5EF4-FFF2-40B4-BE49-F238E27FC236}">
                <a16:creationId xmlns:a16="http://schemas.microsoft.com/office/drawing/2014/main" id="{BB1B8FAC-BBF9-4D3C-4CDB-06631B03805C}"/>
              </a:ext>
            </a:extLst>
          </p:cNvPr>
          <p:cNvSpPr>
            <a:spLocks noChangeAspect="1"/>
          </p:cNvSpPr>
          <p:nvPr/>
        </p:nvSpPr>
        <p:spPr>
          <a:xfrm>
            <a:off x="2137484" y="5246101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6" name="椭圆 245">
            <a:extLst>
              <a:ext uri="{FF2B5EF4-FFF2-40B4-BE49-F238E27FC236}">
                <a16:creationId xmlns:a16="http://schemas.microsoft.com/office/drawing/2014/main" id="{58405D25-D046-63B9-41D7-41DD2D55C76F}"/>
              </a:ext>
            </a:extLst>
          </p:cNvPr>
          <p:cNvSpPr>
            <a:spLocks noChangeAspect="1"/>
          </p:cNvSpPr>
          <p:nvPr/>
        </p:nvSpPr>
        <p:spPr>
          <a:xfrm>
            <a:off x="3068122" y="5246101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602623E3-F8EC-B885-D887-1698BAB95935}"/>
              </a:ext>
            </a:extLst>
          </p:cNvPr>
          <p:cNvSpPr txBox="1"/>
          <p:nvPr/>
        </p:nvSpPr>
        <p:spPr>
          <a:xfrm>
            <a:off x="3107885" y="5293884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400" b="1" dirty="0"/>
              <a:t>P2</a:t>
            </a:r>
            <a:endParaRPr kumimoji="1" lang="zh-CN" altLang="en-US" sz="2400" b="1" dirty="0"/>
          </a:p>
        </p:txBody>
      </p:sp>
      <p:cxnSp>
        <p:nvCxnSpPr>
          <p:cNvPr id="248" name="直线箭头连接符 247">
            <a:extLst>
              <a:ext uri="{FF2B5EF4-FFF2-40B4-BE49-F238E27FC236}">
                <a16:creationId xmlns:a16="http://schemas.microsoft.com/office/drawing/2014/main" id="{D35DD818-D8C6-DFAC-E045-76507707F19F}"/>
              </a:ext>
            </a:extLst>
          </p:cNvPr>
          <p:cNvCxnSpPr>
            <a:cxnSpLocks/>
            <a:stCxn id="245" idx="6"/>
            <a:endCxn id="246" idx="2"/>
          </p:cNvCxnSpPr>
          <p:nvPr/>
        </p:nvCxnSpPr>
        <p:spPr>
          <a:xfrm>
            <a:off x="2713484" y="5534101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9" name="文本框 248">
            <a:extLst>
              <a:ext uri="{FF2B5EF4-FFF2-40B4-BE49-F238E27FC236}">
                <a16:creationId xmlns:a16="http://schemas.microsoft.com/office/drawing/2014/main" id="{33EB2814-3A05-DF51-BE05-CD05B6DA4AD9}"/>
              </a:ext>
            </a:extLst>
          </p:cNvPr>
          <p:cNvSpPr txBox="1"/>
          <p:nvPr/>
        </p:nvSpPr>
        <p:spPr>
          <a:xfrm>
            <a:off x="2185819" y="5295285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400" b="1" dirty="0"/>
              <a:t>P1</a:t>
            </a:r>
            <a:endParaRPr kumimoji="1"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>
                <a:extLst>
                  <a:ext uri="{FF2B5EF4-FFF2-40B4-BE49-F238E27FC236}">
                    <a16:creationId xmlns:a16="http://schemas.microsoft.com/office/drawing/2014/main" id="{74F27D52-6609-F128-BDE9-54D90D790A95}"/>
                  </a:ext>
                </a:extLst>
              </p:cNvPr>
              <p:cNvSpPr txBox="1"/>
              <p:nvPr/>
            </p:nvSpPr>
            <p:spPr>
              <a:xfrm>
                <a:off x="2132175" y="5877797"/>
                <a:ext cx="1609929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6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6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sz="26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1" name="文本框 250">
                <a:extLst>
                  <a:ext uri="{FF2B5EF4-FFF2-40B4-BE49-F238E27FC236}">
                    <a16:creationId xmlns:a16="http://schemas.microsoft.com/office/drawing/2014/main" id="{74F27D52-6609-F128-BDE9-54D90D790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175" y="5877797"/>
                <a:ext cx="1609929" cy="492443"/>
              </a:xfrm>
              <a:prstGeom prst="rect">
                <a:avLst/>
              </a:prstGeom>
              <a:blipFill>
                <a:blip r:embed="rId10"/>
                <a:stretch>
                  <a:fillRect l="-7087" t="-10000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" name="椭圆 251">
            <a:extLst>
              <a:ext uri="{FF2B5EF4-FFF2-40B4-BE49-F238E27FC236}">
                <a16:creationId xmlns:a16="http://schemas.microsoft.com/office/drawing/2014/main" id="{15B1B257-47D7-B6D2-684D-4B42FA9D2B90}"/>
              </a:ext>
            </a:extLst>
          </p:cNvPr>
          <p:cNvSpPr>
            <a:spLocks noChangeAspect="1"/>
          </p:cNvSpPr>
          <p:nvPr/>
        </p:nvSpPr>
        <p:spPr>
          <a:xfrm>
            <a:off x="4528545" y="5247371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88D6B986-ADDA-1F78-20B2-B4263D5A3E99}"/>
              </a:ext>
            </a:extLst>
          </p:cNvPr>
          <p:cNvSpPr txBox="1"/>
          <p:nvPr/>
        </p:nvSpPr>
        <p:spPr>
          <a:xfrm>
            <a:off x="4576879" y="5300530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400" b="1" dirty="0"/>
              <a:t>P1</a:t>
            </a:r>
            <a:endParaRPr kumimoji="1" lang="zh-CN" altLang="en-US" sz="2400" b="1" dirty="0"/>
          </a:p>
        </p:txBody>
      </p:sp>
      <p:cxnSp>
        <p:nvCxnSpPr>
          <p:cNvPr id="255" name="直线箭头连接符 254">
            <a:extLst>
              <a:ext uri="{FF2B5EF4-FFF2-40B4-BE49-F238E27FC236}">
                <a16:creationId xmlns:a16="http://schemas.microsoft.com/office/drawing/2014/main" id="{29B9E505-639D-93B5-9F78-D7BD1CE3CE54}"/>
              </a:ext>
            </a:extLst>
          </p:cNvPr>
          <p:cNvCxnSpPr>
            <a:cxnSpLocks/>
            <a:stCxn id="252" idx="6"/>
            <a:endCxn id="263" idx="2"/>
          </p:cNvCxnSpPr>
          <p:nvPr/>
        </p:nvCxnSpPr>
        <p:spPr>
          <a:xfrm flipV="1">
            <a:off x="5104545" y="5533183"/>
            <a:ext cx="395069" cy="2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3" name="椭圆 262">
            <a:extLst>
              <a:ext uri="{FF2B5EF4-FFF2-40B4-BE49-F238E27FC236}">
                <a16:creationId xmlns:a16="http://schemas.microsoft.com/office/drawing/2014/main" id="{F09E105A-DA7B-E661-2926-79F0E6889AE4}"/>
              </a:ext>
            </a:extLst>
          </p:cNvPr>
          <p:cNvSpPr>
            <a:spLocks noChangeAspect="1"/>
          </p:cNvSpPr>
          <p:nvPr/>
        </p:nvSpPr>
        <p:spPr>
          <a:xfrm>
            <a:off x="5499614" y="5245183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58C22B53-AAAD-9C2F-DCE4-59CA21EDE861}"/>
              </a:ext>
            </a:extLst>
          </p:cNvPr>
          <p:cNvSpPr txBox="1"/>
          <p:nvPr/>
        </p:nvSpPr>
        <p:spPr>
          <a:xfrm>
            <a:off x="5571793" y="5299339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400" b="1" dirty="0"/>
              <a:t>M</a:t>
            </a:r>
            <a:endParaRPr kumimoji="1" lang="zh-CN" altLang="en-US" sz="2400" b="1" dirty="0"/>
          </a:p>
        </p:txBody>
      </p:sp>
      <p:sp>
        <p:nvSpPr>
          <p:cNvPr id="272" name="椭圆 271">
            <a:extLst>
              <a:ext uri="{FF2B5EF4-FFF2-40B4-BE49-F238E27FC236}">
                <a16:creationId xmlns:a16="http://schemas.microsoft.com/office/drawing/2014/main" id="{8D95C78D-1A58-F9F7-15B2-95D21FF4D8D1}"/>
              </a:ext>
            </a:extLst>
          </p:cNvPr>
          <p:cNvSpPr>
            <a:spLocks noChangeAspect="1"/>
          </p:cNvSpPr>
          <p:nvPr/>
        </p:nvSpPr>
        <p:spPr>
          <a:xfrm>
            <a:off x="6470683" y="5248761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3" name="直线箭头连接符 272">
            <a:extLst>
              <a:ext uri="{FF2B5EF4-FFF2-40B4-BE49-F238E27FC236}">
                <a16:creationId xmlns:a16="http://schemas.microsoft.com/office/drawing/2014/main" id="{43CE209F-8D3C-44B2-115D-896243977B3B}"/>
              </a:ext>
            </a:extLst>
          </p:cNvPr>
          <p:cNvCxnSpPr>
            <a:cxnSpLocks/>
            <a:stCxn id="272" idx="2"/>
            <a:endCxn id="263" idx="6"/>
          </p:cNvCxnSpPr>
          <p:nvPr/>
        </p:nvCxnSpPr>
        <p:spPr>
          <a:xfrm flipH="1" flipV="1">
            <a:off x="6075614" y="5533183"/>
            <a:ext cx="395069" cy="35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文本框 275">
            <a:extLst>
              <a:ext uri="{FF2B5EF4-FFF2-40B4-BE49-F238E27FC236}">
                <a16:creationId xmlns:a16="http://schemas.microsoft.com/office/drawing/2014/main" id="{E52F0F13-D383-BA85-3350-EF745B16A95F}"/>
              </a:ext>
            </a:extLst>
          </p:cNvPr>
          <p:cNvSpPr txBox="1"/>
          <p:nvPr/>
        </p:nvSpPr>
        <p:spPr>
          <a:xfrm>
            <a:off x="6513223" y="5303746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400" b="1" dirty="0"/>
              <a:t>P2</a:t>
            </a:r>
            <a:endParaRPr kumimoji="1"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E5845E55-378C-5E15-EE1E-9A4FFB87DF75}"/>
                  </a:ext>
                </a:extLst>
              </p:cNvPr>
              <p:cNvSpPr txBox="1"/>
              <p:nvPr/>
            </p:nvSpPr>
            <p:spPr>
              <a:xfrm>
                <a:off x="4978802" y="5874772"/>
                <a:ext cx="161762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6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6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 sz="26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E5845E55-378C-5E15-EE1E-9A4FFB87D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802" y="5874772"/>
                <a:ext cx="1617623" cy="492443"/>
              </a:xfrm>
              <a:prstGeom prst="rect">
                <a:avLst/>
              </a:prstGeom>
              <a:blipFill>
                <a:blip r:embed="rId14"/>
                <a:stretch>
                  <a:fillRect l="-6250" t="-10000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椭圆 278">
            <a:extLst>
              <a:ext uri="{FF2B5EF4-FFF2-40B4-BE49-F238E27FC236}">
                <a16:creationId xmlns:a16="http://schemas.microsoft.com/office/drawing/2014/main" id="{8E61FFDD-2CD6-5837-8B59-58185AC6BC33}"/>
              </a:ext>
            </a:extLst>
          </p:cNvPr>
          <p:cNvSpPr>
            <a:spLocks noChangeAspect="1"/>
          </p:cNvSpPr>
          <p:nvPr/>
        </p:nvSpPr>
        <p:spPr>
          <a:xfrm>
            <a:off x="5094759" y="7090280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0" name="椭圆 279">
            <a:extLst>
              <a:ext uri="{FF2B5EF4-FFF2-40B4-BE49-F238E27FC236}">
                <a16:creationId xmlns:a16="http://schemas.microsoft.com/office/drawing/2014/main" id="{F52153F8-0D9D-E486-025F-F93FFDBE3656}"/>
              </a:ext>
            </a:extLst>
          </p:cNvPr>
          <p:cNvSpPr>
            <a:spLocks noChangeAspect="1"/>
          </p:cNvSpPr>
          <p:nvPr/>
        </p:nvSpPr>
        <p:spPr>
          <a:xfrm>
            <a:off x="6025397" y="7090280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1" name="文本框 280">
            <a:extLst>
              <a:ext uri="{FF2B5EF4-FFF2-40B4-BE49-F238E27FC236}">
                <a16:creationId xmlns:a16="http://schemas.microsoft.com/office/drawing/2014/main" id="{1598BFE1-16DD-C36E-1187-18F089115BE4}"/>
              </a:ext>
            </a:extLst>
          </p:cNvPr>
          <p:cNvSpPr txBox="1"/>
          <p:nvPr/>
        </p:nvSpPr>
        <p:spPr>
          <a:xfrm>
            <a:off x="6065162" y="7138065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400" b="1" dirty="0"/>
              <a:t>P2</a:t>
            </a:r>
            <a:endParaRPr kumimoji="1" lang="zh-CN" altLang="en-US" sz="2400" b="1" dirty="0"/>
          </a:p>
        </p:txBody>
      </p:sp>
      <p:cxnSp>
        <p:nvCxnSpPr>
          <p:cNvPr id="282" name="直线箭头连接符 281">
            <a:extLst>
              <a:ext uri="{FF2B5EF4-FFF2-40B4-BE49-F238E27FC236}">
                <a16:creationId xmlns:a16="http://schemas.microsoft.com/office/drawing/2014/main" id="{9C55D80D-02E8-658E-54CD-BB19D226300D}"/>
              </a:ext>
            </a:extLst>
          </p:cNvPr>
          <p:cNvCxnSpPr>
            <a:cxnSpLocks/>
            <a:stCxn id="279" idx="6"/>
            <a:endCxn id="280" idx="2"/>
          </p:cNvCxnSpPr>
          <p:nvPr/>
        </p:nvCxnSpPr>
        <p:spPr>
          <a:xfrm>
            <a:off x="5670759" y="7378280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3" name="文本框 282">
            <a:extLst>
              <a:ext uri="{FF2B5EF4-FFF2-40B4-BE49-F238E27FC236}">
                <a16:creationId xmlns:a16="http://schemas.microsoft.com/office/drawing/2014/main" id="{CEB3CD5A-B0E9-1228-41D7-E4683E1534DD}"/>
              </a:ext>
            </a:extLst>
          </p:cNvPr>
          <p:cNvSpPr txBox="1"/>
          <p:nvPr/>
        </p:nvSpPr>
        <p:spPr>
          <a:xfrm>
            <a:off x="5153977" y="7150349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400" b="1" dirty="0"/>
              <a:t>P1</a:t>
            </a:r>
            <a:endParaRPr kumimoji="1"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B03C356C-C49A-8A41-F4B5-7CFFDCBB2DA1}"/>
                  </a:ext>
                </a:extLst>
              </p:cNvPr>
              <p:cNvSpPr txBox="1"/>
              <p:nvPr/>
            </p:nvSpPr>
            <p:spPr>
              <a:xfrm>
                <a:off x="4989477" y="7719012"/>
                <a:ext cx="1603388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6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6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</m:oMath>
                </a14:m>
                <a:endParaRPr kumimoji="1" lang="en-US" altLang="zh-CN" sz="26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B03C356C-C49A-8A41-F4B5-7CFFDCBB2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477" y="7719012"/>
                <a:ext cx="1603388" cy="492443"/>
              </a:xfrm>
              <a:prstGeom prst="rect">
                <a:avLst/>
              </a:prstGeom>
              <a:blipFill>
                <a:blip r:embed="rId17"/>
                <a:stretch>
                  <a:fillRect l="-6250" t="-10000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矩形 285">
            <a:extLst>
              <a:ext uri="{FF2B5EF4-FFF2-40B4-BE49-F238E27FC236}">
                <a16:creationId xmlns:a16="http://schemas.microsoft.com/office/drawing/2014/main" id="{3578384C-B7FD-A405-310E-A65ACA969138}"/>
              </a:ext>
            </a:extLst>
          </p:cNvPr>
          <p:cNvSpPr/>
          <p:nvPr/>
        </p:nvSpPr>
        <p:spPr>
          <a:xfrm>
            <a:off x="1921778" y="6912532"/>
            <a:ext cx="1923321" cy="12929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7" name="椭圆 286">
            <a:extLst>
              <a:ext uri="{FF2B5EF4-FFF2-40B4-BE49-F238E27FC236}">
                <a16:creationId xmlns:a16="http://schemas.microsoft.com/office/drawing/2014/main" id="{51ABC375-1809-9535-ADF4-6D302CAF1DF4}"/>
              </a:ext>
            </a:extLst>
          </p:cNvPr>
          <p:cNvSpPr>
            <a:spLocks noChangeAspect="1"/>
          </p:cNvSpPr>
          <p:nvPr/>
        </p:nvSpPr>
        <p:spPr>
          <a:xfrm>
            <a:off x="2577492" y="7103744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8" name="文本框 287">
            <a:extLst>
              <a:ext uri="{FF2B5EF4-FFF2-40B4-BE49-F238E27FC236}">
                <a16:creationId xmlns:a16="http://schemas.microsoft.com/office/drawing/2014/main" id="{6DF74DA6-0284-D373-7472-25151447B122}"/>
              </a:ext>
            </a:extLst>
          </p:cNvPr>
          <p:cNvSpPr txBox="1"/>
          <p:nvPr/>
        </p:nvSpPr>
        <p:spPr>
          <a:xfrm>
            <a:off x="2625826" y="7152928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400" b="1" dirty="0"/>
              <a:t>P1</a:t>
            </a:r>
            <a:endParaRPr kumimoji="1"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ADDB8F0B-0F31-3375-7475-51D31DC64BB1}"/>
                  </a:ext>
                </a:extLst>
              </p:cNvPr>
              <p:cNvSpPr txBox="1"/>
              <p:nvPr/>
            </p:nvSpPr>
            <p:spPr>
              <a:xfrm>
                <a:off x="2085489" y="7743816"/>
                <a:ext cx="161762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6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6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endParaRPr kumimoji="1" lang="en-US" altLang="zh-CN" sz="26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ADDB8F0B-0F31-3375-7475-51D31DC64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489" y="7743816"/>
                <a:ext cx="1617623" cy="492443"/>
              </a:xfrm>
              <a:prstGeom prst="rect">
                <a:avLst/>
              </a:prstGeom>
              <a:blipFill>
                <a:blip r:embed="rId19"/>
                <a:stretch>
                  <a:fillRect l="-6250" t="-10000" b="-2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0" name="直线连接符 289">
            <a:extLst>
              <a:ext uri="{FF2B5EF4-FFF2-40B4-BE49-F238E27FC236}">
                <a16:creationId xmlns:a16="http://schemas.microsoft.com/office/drawing/2014/main" id="{D30A8914-6B00-7BF9-CDF9-9B97489ECD02}"/>
              </a:ext>
            </a:extLst>
          </p:cNvPr>
          <p:cNvCxnSpPr>
            <a:cxnSpLocks/>
          </p:cNvCxnSpPr>
          <p:nvPr/>
        </p:nvCxnSpPr>
        <p:spPr>
          <a:xfrm flipH="1">
            <a:off x="1745370" y="4500547"/>
            <a:ext cx="56127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3" name="直线连接符 292">
            <a:extLst>
              <a:ext uri="{FF2B5EF4-FFF2-40B4-BE49-F238E27FC236}">
                <a16:creationId xmlns:a16="http://schemas.microsoft.com/office/drawing/2014/main" id="{95365E98-0D32-A3EE-5936-FE83184039B8}"/>
              </a:ext>
            </a:extLst>
          </p:cNvPr>
          <p:cNvCxnSpPr>
            <a:cxnSpLocks/>
          </p:cNvCxnSpPr>
          <p:nvPr/>
        </p:nvCxnSpPr>
        <p:spPr>
          <a:xfrm flipV="1">
            <a:off x="3717849" y="2313924"/>
            <a:ext cx="0" cy="2193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直线箭头连接符 295">
            <a:extLst>
              <a:ext uri="{FF2B5EF4-FFF2-40B4-BE49-F238E27FC236}">
                <a16:creationId xmlns:a16="http://schemas.microsoft.com/office/drawing/2014/main" id="{91550D82-6F80-FE2F-31B5-110ED40D6ECC}"/>
              </a:ext>
            </a:extLst>
          </p:cNvPr>
          <p:cNvCxnSpPr>
            <a:cxnSpLocks/>
            <a:endCxn id="250" idx="0"/>
          </p:cNvCxnSpPr>
          <p:nvPr/>
        </p:nvCxnSpPr>
        <p:spPr>
          <a:xfrm>
            <a:off x="2883764" y="4505794"/>
            <a:ext cx="0" cy="57516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9" name="直线箭头连接符 298">
            <a:extLst>
              <a:ext uri="{FF2B5EF4-FFF2-40B4-BE49-F238E27FC236}">
                <a16:creationId xmlns:a16="http://schemas.microsoft.com/office/drawing/2014/main" id="{30CD835C-2549-0AA1-CA9E-AFEF8C1D1EA5}"/>
              </a:ext>
            </a:extLst>
          </p:cNvPr>
          <p:cNvCxnSpPr>
            <a:cxnSpLocks/>
            <a:endCxn id="277" idx="0"/>
          </p:cNvCxnSpPr>
          <p:nvPr/>
        </p:nvCxnSpPr>
        <p:spPr>
          <a:xfrm>
            <a:off x="2874627" y="4527230"/>
            <a:ext cx="2896085" cy="55818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3" name="直线箭头连接符 302">
            <a:extLst>
              <a:ext uri="{FF2B5EF4-FFF2-40B4-BE49-F238E27FC236}">
                <a16:creationId xmlns:a16="http://schemas.microsoft.com/office/drawing/2014/main" id="{42E0B4C0-BCF0-8CED-A2EC-D0008EF48952}"/>
              </a:ext>
            </a:extLst>
          </p:cNvPr>
          <p:cNvCxnSpPr>
            <a:cxnSpLocks/>
            <a:stCxn id="250" idx="2"/>
            <a:endCxn id="286" idx="0"/>
          </p:cNvCxnSpPr>
          <p:nvPr/>
        </p:nvCxnSpPr>
        <p:spPr>
          <a:xfrm flipH="1">
            <a:off x="2883439" y="6373909"/>
            <a:ext cx="325" cy="53862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7" name="直线箭头连接符 306">
            <a:extLst>
              <a:ext uri="{FF2B5EF4-FFF2-40B4-BE49-F238E27FC236}">
                <a16:creationId xmlns:a16="http://schemas.microsoft.com/office/drawing/2014/main" id="{DEF96287-8362-553D-B41B-FB8E872D2375}"/>
              </a:ext>
            </a:extLst>
          </p:cNvPr>
          <p:cNvCxnSpPr>
            <a:cxnSpLocks/>
            <a:stCxn id="250" idx="2"/>
            <a:endCxn id="284" idx="0"/>
          </p:cNvCxnSpPr>
          <p:nvPr/>
        </p:nvCxnSpPr>
        <p:spPr>
          <a:xfrm>
            <a:off x="2883764" y="6373909"/>
            <a:ext cx="2886948" cy="52998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28648A20-6584-04EF-6C3E-0ABBAD11673D}"/>
                  </a:ext>
                </a:extLst>
              </p:cNvPr>
              <p:cNvSpPr txBox="1"/>
              <p:nvPr/>
            </p:nvSpPr>
            <p:spPr>
              <a:xfrm>
                <a:off x="3739744" y="3747868"/>
                <a:ext cx="12294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6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600" dirty="0"/>
              </a:p>
            </p:txBody>
          </p:sp>
        </mc:Choice>
        <mc:Fallback xmlns="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28648A20-6584-04EF-6C3E-0ABBAD116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744" y="3747868"/>
                <a:ext cx="1229483" cy="492443"/>
              </a:xfrm>
              <a:prstGeom prst="rect">
                <a:avLst/>
              </a:prstGeom>
              <a:blipFill>
                <a:blip r:embed="rId20"/>
                <a:stretch>
                  <a:fillRect l="-1020" r="-4082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75C701BE-5AE6-DB90-61DD-B8630A1E1F0F}"/>
                  </a:ext>
                </a:extLst>
              </p:cNvPr>
              <p:cNvSpPr txBox="1"/>
              <p:nvPr/>
            </p:nvSpPr>
            <p:spPr>
              <a:xfrm>
                <a:off x="4799833" y="3747868"/>
                <a:ext cx="12294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6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sz="2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600" dirty="0"/>
              </a:p>
            </p:txBody>
          </p:sp>
        </mc:Choice>
        <mc:Fallback xmlns=""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75C701BE-5AE6-DB90-61DD-B8630A1E1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33" y="3747868"/>
                <a:ext cx="1229483" cy="492443"/>
              </a:xfrm>
              <a:prstGeom prst="rect">
                <a:avLst/>
              </a:prstGeom>
              <a:blipFill>
                <a:blip r:embed="rId21"/>
                <a:stretch>
                  <a:fillRect r="-3061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F1FA7741-B465-A1F1-5260-166B58E1DD91}"/>
                  </a:ext>
                </a:extLst>
              </p:cNvPr>
              <p:cNvSpPr txBox="1"/>
              <p:nvPr/>
            </p:nvSpPr>
            <p:spPr>
              <a:xfrm>
                <a:off x="4491094" y="2987369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F1FA7741-B465-A1F1-5260-166B58E1D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1094" y="2987369"/>
                <a:ext cx="617477" cy="584775"/>
              </a:xfrm>
              <a:prstGeom prst="rect">
                <a:avLst/>
              </a:prstGeom>
              <a:blipFill>
                <a:blip r:embed="rId22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5" name="直线箭头连接符 324">
            <a:extLst>
              <a:ext uri="{FF2B5EF4-FFF2-40B4-BE49-F238E27FC236}">
                <a16:creationId xmlns:a16="http://schemas.microsoft.com/office/drawing/2014/main" id="{4B60AA99-365D-8850-6213-F506120C38AF}"/>
              </a:ext>
            </a:extLst>
          </p:cNvPr>
          <p:cNvCxnSpPr>
            <a:cxnSpLocks/>
            <a:endCxn id="322" idx="0"/>
          </p:cNvCxnSpPr>
          <p:nvPr/>
        </p:nvCxnSpPr>
        <p:spPr>
          <a:xfrm flipH="1">
            <a:off x="4354486" y="3418685"/>
            <a:ext cx="306145" cy="329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直线箭头连接符 328">
            <a:extLst>
              <a:ext uri="{FF2B5EF4-FFF2-40B4-BE49-F238E27FC236}">
                <a16:creationId xmlns:a16="http://schemas.microsoft.com/office/drawing/2014/main" id="{E21371EF-8EBF-3CDF-3B80-BCE69EF32FDC}"/>
              </a:ext>
            </a:extLst>
          </p:cNvPr>
          <p:cNvCxnSpPr>
            <a:cxnSpLocks/>
          </p:cNvCxnSpPr>
          <p:nvPr/>
        </p:nvCxnSpPr>
        <p:spPr>
          <a:xfrm>
            <a:off x="4979149" y="3418685"/>
            <a:ext cx="268624" cy="341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2CE6B36F-067A-63CE-1805-94DAB0D72697}"/>
                  </a:ext>
                </a:extLst>
              </p:cNvPr>
              <p:cNvSpPr txBox="1"/>
              <p:nvPr/>
            </p:nvSpPr>
            <p:spPr>
              <a:xfrm>
                <a:off x="5397544" y="3001186"/>
                <a:ext cx="1229483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6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600" dirty="0"/>
              </a:p>
            </p:txBody>
          </p:sp>
        </mc:Choice>
        <mc:Fallback xmlns=""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2CE6B36F-067A-63CE-1805-94DAB0D72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7544" y="3001186"/>
                <a:ext cx="1229483" cy="492443"/>
              </a:xfrm>
              <a:prstGeom prst="rect">
                <a:avLst/>
              </a:prstGeom>
              <a:blipFill>
                <a:blip r:embed="rId23"/>
                <a:stretch>
                  <a:fillRect r="-4082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文本框 332">
                <a:extLst>
                  <a:ext uri="{FF2B5EF4-FFF2-40B4-BE49-F238E27FC236}">
                    <a16:creationId xmlns:a16="http://schemas.microsoft.com/office/drawing/2014/main" id="{59D71C60-1CE5-7E7C-F958-5CFA584ACBDF}"/>
                  </a:ext>
                </a:extLst>
              </p:cNvPr>
              <p:cNvSpPr txBox="1"/>
              <p:nvPr/>
            </p:nvSpPr>
            <p:spPr>
              <a:xfrm>
                <a:off x="5032170" y="2352966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333" name="文本框 332">
                <a:extLst>
                  <a:ext uri="{FF2B5EF4-FFF2-40B4-BE49-F238E27FC236}">
                    <a16:creationId xmlns:a16="http://schemas.microsoft.com/office/drawing/2014/main" id="{59D71C60-1CE5-7E7C-F958-5CFA584AC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170" y="2352966"/>
                <a:ext cx="617477" cy="584775"/>
              </a:xfrm>
              <a:prstGeom prst="rect">
                <a:avLst/>
              </a:prstGeom>
              <a:blipFill>
                <a:blip r:embed="rId24"/>
                <a:stretch>
                  <a:fillRect t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4" name="直线箭头连接符 333">
            <a:extLst>
              <a:ext uri="{FF2B5EF4-FFF2-40B4-BE49-F238E27FC236}">
                <a16:creationId xmlns:a16="http://schemas.microsoft.com/office/drawing/2014/main" id="{786F1D08-99AF-E618-043D-FCB2CA27626C}"/>
              </a:ext>
            </a:extLst>
          </p:cNvPr>
          <p:cNvCxnSpPr>
            <a:cxnSpLocks/>
          </p:cNvCxnSpPr>
          <p:nvPr/>
        </p:nvCxnSpPr>
        <p:spPr>
          <a:xfrm flipH="1">
            <a:off x="4816154" y="2758760"/>
            <a:ext cx="306145" cy="329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直线箭头连接符 334">
            <a:extLst>
              <a:ext uri="{FF2B5EF4-FFF2-40B4-BE49-F238E27FC236}">
                <a16:creationId xmlns:a16="http://schemas.microsoft.com/office/drawing/2014/main" id="{92240ACB-A3A4-B6F1-6481-92B5F5C560A8}"/>
              </a:ext>
            </a:extLst>
          </p:cNvPr>
          <p:cNvCxnSpPr>
            <a:cxnSpLocks/>
          </p:cNvCxnSpPr>
          <p:nvPr/>
        </p:nvCxnSpPr>
        <p:spPr>
          <a:xfrm>
            <a:off x="5531431" y="2783234"/>
            <a:ext cx="318567" cy="272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" name="文本框 337">
            <a:extLst>
              <a:ext uri="{FF2B5EF4-FFF2-40B4-BE49-F238E27FC236}">
                <a16:creationId xmlns:a16="http://schemas.microsoft.com/office/drawing/2014/main" id="{21E89DCC-F55E-205E-5A1C-FBC773E520CA}"/>
              </a:ext>
            </a:extLst>
          </p:cNvPr>
          <p:cNvSpPr txBox="1"/>
          <p:nvPr/>
        </p:nvSpPr>
        <p:spPr>
          <a:xfrm>
            <a:off x="5641313" y="4065565"/>
            <a:ext cx="182543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6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Logical</a:t>
            </a:r>
            <a:r>
              <a:rPr kumimoji="1" lang="zh-CN" altLang="en-US" sz="26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77FFFDFC-342F-A7A1-FC0E-5E77DB753FAA}"/>
                  </a:ext>
                </a:extLst>
              </p:cNvPr>
              <p:cNvSpPr txBox="1"/>
              <p:nvPr/>
            </p:nvSpPr>
            <p:spPr>
              <a:xfrm>
                <a:off x="3736977" y="2615801"/>
                <a:ext cx="1110625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6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6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6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6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77FFFDFC-342F-A7A1-FC0E-5E77DB753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977" y="2615801"/>
                <a:ext cx="1110625" cy="492443"/>
              </a:xfrm>
              <a:prstGeom prst="rect">
                <a:avLst/>
              </a:prstGeom>
              <a:blipFill>
                <a:blip r:embed="rId25"/>
                <a:stretch>
                  <a:fillRect l="-1136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0B22CD00-4520-B0D7-96A7-0205D0B5CDAD}"/>
                  </a:ext>
                </a:extLst>
              </p:cNvPr>
              <p:cNvSpPr txBox="1"/>
              <p:nvPr/>
            </p:nvSpPr>
            <p:spPr>
              <a:xfrm>
                <a:off x="5506697" y="2289164"/>
                <a:ext cx="1110625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6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6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6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6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0B22CD00-4520-B0D7-96A7-0205D0B5C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6697" y="2289164"/>
                <a:ext cx="1110625" cy="492443"/>
              </a:xfrm>
              <a:prstGeom prst="rect">
                <a:avLst/>
              </a:prstGeom>
              <a:blipFill>
                <a:blip r:embed="rId26"/>
                <a:stretch>
                  <a:fillRect l="-1124" b="-17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1" name="文本框 340">
            <a:extLst>
              <a:ext uri="{FF2B5EF4-FFF2-40B4-BE49-F238E27FC236}">
                <a16:creationId xmlns:a16="http://schemas.microsoft.com/office/drawing/2014/main" id="{2DC9F7BA-9743-4A90-F3A1-CFBC1C5776CC}"/>
              </a:ext>
            </a:extLst>
          </p:cNvPr>
          <p:cNvSpPr txBox="1"/>
          <p:nvPr/>
        </p:nvSpPr>
        <p:spPr>
          <a:xfrm>
            <a:off x="2967974" y="8256483"/>
            <a:ext cx="316757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6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Decompose</a:t>
            </a:r>
            <a:r>
              <a:rPr kumimoji="1" lang="zh-CN" altLang="en-US" sz="26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6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Process</a:t>
            </a:r>
          </a:p>
        </p:txBody>
      </p:sp>
      <p:sp>
        <p:nvSpPr>
          <p:cNvPr id="437" name="文本框 436">
            <a:extLst>
              <a:ext uri="{FF2B5EF4-FFF2-40B4-BE49-F238E27FC236}">
                <a16:creationId xmlns:a16="http://schemas.microsoft.com/office/drawing/2014/main" id="{9D11A28A-107C-93B1-294A-13DDF0C430FD}"/>
              </a:ext>
            </a:extLst>
          </p:cNvPr>
          <p:cNvSpPr txBox="1"/>
          <p:nvPr/>
        </p:nvSpPr>
        <p:spPr>
          <a:xfrm>
            <a:off x="7666351" y="2937716"/>
            <a:ext cx="20778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/>
              <a:t>Intermediate</a:t>
            </a:r>
          </a:p>
          <a:p>
            <a:pPr algn="ctr"/>
            <a:r>
              <a:rPr kumimoji="1" lang="en-US" altLang="zh-CN" sz="2800" dirty="0"/>
              <a:t>Pattern</a:t>
            </a:r>
            <a:endParaRPr kumimoji="1" lang="zh-CN" altLang="en-US" sz="2800" dirty="0"/>
          </a:p>
        </p:txBody>
      </p:sp>
      <p:sp>
        <p:nvSpPr>
          <p:cNvPr id="441" name="矩形 440">
            <a:extLst>
              <a:ext uri="{FF2B5EF4-FFF2-40B4-BE49-F238E27FC236}">
                <a16:creationId xmlns:a16="http://schemas.microsoft.com/office/drawing/2014/main" id="{96C194B6-2023-EEF1-B9A7-C711EB23C8EC}"/>
              </a:ext>
            </a:extLst>
          </p:cNvPr>
          <p:cNvSpPr/>
          <p:nvPr/>
        </p:nvSpPr>
        <p:spPr>
          <a:xfrm>
            <a:off x="7674899" y="4342967"/>
            <a:ext cx="2077877" cy="95164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442" name="文本框 441">
            <a:extLst>
              <a:ext uri="{FF2B5EF4-FFF2-40B4-BE49-F238E27FC236}">
                <a16:creationId xmlns:a16="http://schemas.microsoft.com/office/drawing/2014/main" id="{22C992E8-12DB-6C43-DE6C-CB844014CBE5}"/>
              </a:ext>
            </a:extLst>
          </p:cNvPr>
          <p:cNvSpPr txBox="1"/>
          <p:nvPr/>
        </p:nvSpPr>
        <p:spPr>
          <a:xfrm>
            <a:off x="7589600" y="4420341"/>
            <a:ext cx="22527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/>
              <a:t>Complete-star</a:t>
            </a:r>
          </a:p>
          <a:p>
            <a:pPr algn="ctr"/>
            <a:r>
              <a:rPr kumimoji="1" lang="en-US" altLang="zh-CN" sz="2800" dirty="0"/>
              <a:t>Pattern</a:t>
            </a:r>
            <a:endParaRPr kumimoji="1" lang="zh-CN" altLang="en-US" sz="2800" dirty="0"/>
          </a:p>
        </p:txBody>
      </p:sp>
      <p:sp>
        <p:nvSpPr>
          <p:cNvPr id="443" name="矩形 442">
            <a:extLst>
              <a:ext uri="{FF2B5EF4-FFF2-40B4-BE49-F238E27FC236}">
                <a16:creationId xmlns:a16="http://schemas.microsoft.com/office/drawing/2014/main" id="{0B0BF4F6-A3CB-D1A6-E86E-D399E169E038}"/>
              </a:ext>
            </a:extLst>
          </p:cNvPr>
          <p:cNvSpPr/>
          <p:nvPr/>
        </p:nvSpPr>
        <p:spPr>
          <a:xfrm>
            <a:off x="7658213" y="5780919"/>
            <a:ext cx="208412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444" name="文本框 443">
            <a:extLst>
              <a:ext uri="{FF2B5EF4-FFF2-40B4-BE49-F238E27FC236}">
                <a16:creationId xmlns:a16="http://schemas.microsoft.com/office/drawing/2014/main" id="{02E33D2D-5E12-823C-27ED-568A8C1ADDED}"/>
              </a:ext>
            </a:extLst>
          </p:cNvPr>
          <p:cNvSpPr txBox="1"/>
          <p:nvPr/>
        </p:nvSpPr>
        <p:spPr>
          <a:xfrm>
            <a:off x="7762227" y="5798421"/>
            <a:ext cx="18696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/>
              <a:t>Single-edge</a:t>
            </a:r>
          </a:p>
          <a:p>
            <a:pPr algn="ctr"/>
            <a:r>
              <a:rPr kumimoji="1" lang="en-US" altLang="zh-CN" sz="2800" dirty="0"/>
              <a:t>Pattern</a:t>
            </a:r>
            <a:endParaRPr kumimoji="1" lang="zh-CN" altLang="en-US" sz="2800" dirty="0"/>
          </a:p>
        </p:txBody>
      </p:sp>
      <p:sp>
        <p:nvSpPr>
          <p:cNvPr id="445" name="矩形 444">
            <a:extLst>
              <a:ext uri="{FF2B5EF4-FFF2-40B4-BE49-F238E27FC236}">
                <a16:creationId xmlns:a16="http://schemas.microsoft.com/office/drawing/2014/main" id="{430A4261-D93E-8DC0-D97E-7369F86227BF}"/>
              </a:ext>
            </a:extLst>
          </p:cNvPr>
          <p:cNvSpPr/>
          <p:nvPr/>
        </p:nvSpPr>
        <p:spPr>
          <a:xfrm>
            <a:off x="7658213" y="7221332"/>
            <a:ext cx="2084129" cy="95322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2000"/>
          </a:p>
        </p:txBody>
      </p:sp>
      <p:sp>
        <p:nvSpPr>
          <p:cNvPr id="446" name="文本框 445">
            <a:extLst>
              <a:ext uri="{FF2B5EF4-FFF2-40B4-BE49-F238E27FC236}">
                <a16:creationId xmlns:a16="http://schemas.microsoft.com/office/drawing/2014/main" id="{11B7901A-430A-5690-390B-202005CBB888}"/>
              </a:ext>
            </a:extLst>
          </p:cNvPr>
          <p:cNvSpPr txBox="1"/>
          <p:nvPr/>
        </p:nvSpPr>
        <p:spPr>
          <a:xfrm>
            <a:off x="7702433" y="7207277"/>
            <a:ext cx="20618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800" dirty="0"/>
              <a:t>Single-vertex</a:t>
            </a:r>
          </a:p>
          <a:p>
            <a:pPr algn="ctr"/>
            <a:r>
              <a:rPr kumimoji="1" lang="en-US" altLang="zh-CN" sz="2800" dirty="0"/>
              <a:t>Pattern</a:t>
            </a:r>
            <a:endParaRPr kumimoji="1" lang="zh-CN" altLang="en-US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C85ACCD-11FD-D7A9-ED8B-0371413D39C7}"/>
              </a:ext>
            </a:extLst>
          </p:cNvPr>
          <p:cNvSpPr txBox="1"/>
          <p:nvPr/>
        </p:nvSpPr>
        <p:spPr>
          <a:xfrm>
            <a:off x="2347880" y="2309418"/>
            <a:ext cx="8354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1600" dirty="0"/>
              <a:t>KNOWS</a:t>
            </a:r>
            <a:endParaRPr kumimoji="1" lang="zh-CN" altLang="en-US" sz="1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8A601AD-844B-C169-FAF9-9ACD162CD396}"/>
              </a:ext>
            </a:extLst>
          </p:cNvPr>
          <p:cNvSpPr txBox="1"/>
          <p:nvPr/>
        </p:nvSpPr>
        <p:spPr>
          <a:xfrm>
            <a:off x="1745404" y="3142871"/>
            <a:ext cx="727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1600" dirty="0"/>
              <a:t>LIKES1</a:t>
            </a:r>
            <a:endParaRPr kumimoji="1" lang="zh-CN" altLang="en-US" sz="1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7516E9-6703-25CB-F02A-318462464574}"/>
              </a:ext>
            </a:extLst>
          </p:cNvPr>
          <p:cNvSpPr txBox="1"/>
          <p:nvPr/>
        </p:nvSpPr>
        <p:spPr>
          <a:xfrm>
            <a:off x="3047971" y="3171828"/>
            <a:ext cx="7277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1600" dirty="0"/>
              <a:t>LIKES2</a:t>
            </a:r>
            <a:endParaRPr kumimoji="1" lang="zh-CN" altLang="en-US" sz="16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B0C948-3BA7-6086-6F82-829B0ED8DC89}"/>
              </a:ext>
            </a:extLst>
          </p:cNvPr>
          <p:cNvSpPr txBox="1"/>
          <p:nvPr/>
        </p:nvSpPr>
        <p:spPr>
          <a:xfrm>
            <a:off x="1649709" y="9130157"/>
            <a:ext cx="80901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4 Example of a Decomposition Tree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763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圆角矩形 147">
            <a:extLst>
              <a:ext uri="{FF2B5EF4-FFF2-40B4-BE49-F238E27FC236}">
                <a16:creationId xmlns:a16="http://schemas.microsoft.com/office/drawing/2014/main" id="{AAC7C7F8-5223-3A63-49F2-6A297980EDD6}"/>
              </a:ext>
            </a:extLst>
          </p:cNvPr>
          <p:cNvSpPr/>
          <p:nvPr/>
        </p:nvSpPr>
        <p:spPr>
          <a:xfrm>
            <a:off x="12846091" y="7608981"/>
            <a:ext cx="2173058" cy="1070696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662EBE5B-14CA-04B6-50A0-222EBBA669A4}"/>
              </a:ext>
            </a:extLst>
          </p:cNvPr>
          <p:cNvSpPr/>
          <p:nvPr/>
        </p:nvSpPr>
        <p:spPr>
          <a:xfrm>
            <a:off x="12872498" y="9121196"/>
            <a:ext cx="2173058" cy="1070696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圆角矩形 73">
            <a:extLst>
              <a:ext uri="{FF2B5EF4-FFF2-40B4-BE49-F238E27FC236}">
                <a16:creationId xmlns:a16="http://schemas.microsoft.com/office/drawing/2014/main" id="{A26D0E8C-5D54-0FCF-14B8-097D399A78A9}"/>
              </a:ext>
            </a:extLst>
          </p:cNvPr>
          <p:cNvSpPr/>
          <p:nvPr/>
        </p:nvSpPr>
        <p:spPr>
          <a:xfrm>
            <a:off x="13109059" y="10568499"/>
            <a:ext cx="1696950" cy="142590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00AA8A7C-C93F-779D-57A9-8861EE668E9A}"/>
              </a:ext>
            </a:extLst>
          </p:cNvPr>
          <p:cNvSpPr/>
          <p:nvPr/>
        </p:nvSpPr>
        <p:spPr>
          <a:xfrm>
            <a:off x="13031942" y="3238004"/>
            <a:ext cx="1635454" cy="212015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圆角矩形 117">
            <a:extLst>
              <a:ext uri="{FF2B5EF4-FFF2-40B4-BE49-F238E27FC236}">
                <a16:creationId xmlns:a16="http://schemas.microsoft.com/office/drawing/2014/main" id="{8A09BB16-AC28-7238-D2FF-F8E95748BE8D}"/>
              </a:ext>
            </a:extLst>
          </p:cNvPr>
          <p:cNvSpPr/>
          <p:nvPr/>
        </p:nvSpPr>
        <p:spPr>
          <a:xfrm>
            <a:off x="15750653" y="5396003"/>
            <a:ext cx="4797448" cy="951330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圆角矩形 115">
            <a:extLst>
              <a:ext uri="{FF2B5EF4-FFF2-40B4-BE49-F238E27FC236}">
                <a16:creationId xmlns:a16="http://schemas.microsoft.com/office/drawing/2014/main" id="{AE3B8373-FDDA-B89A-AF81-3AF266BFA9A5}"/>
              </a:ext>
            </a:extLst>
          </p:cNvPr>
          <p:cNvSpPr/>
          <p:nvPr/>
        </p:nvSpPr>
        <p:spPr>
          <a:xfrm>
            <a:off x="15734324" y="9607854"/>
            <a:ext cx="4817126" cy="70287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281D84C-7612-29E4-DD14-059627D28764}"/>
              </a:ext>
            </a:extLst>
          </p:cNvPr>
          <p:cNvSpPr txBox="1"/>
          <p:nvPr/>
        </p:nvSpPr>
        <p:spPr>
          <a:xfrm>
            <a:off x="1476265" y="10938551"/>
            <a:ext cx="21114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kumimoji="1"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SPJM</a:t>
            </a:r>
            <a:endParaRPr kumimoji="1"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下箭头 34">
            <a:extLst>
              <a:ext uri="{FF2B5EF4-FFF2-40B4-BE49-F238E27FC236}">
                <a16:creationId xmlns:a16="http://schemas.microsoft.com/office/drawing/2014/main" id="{509BE894-5B80-C8FA-1314-06082CC6C591}"/>
              </a:ext>
            </a:extLst>
          </p:cNvPr>
          <p:cNvSpPr/>
          <p:nvPr/>
        </p:nvSpPr>
        <p:spPr>
          <a:xfrm rot="16200000">
            <a:off x="5569342" y="5404201"/>
            <a:ext cx="1453995" cy="2177137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15DD898-5FD9-6E54-9E8B-1E71E86D9D06}"/>
              </a:ext>
            </a:extLst>
          </p:cNvPr>
          <p:cNvSpPr txBox="1"/>
          <p:nvPr/>
        </p:nvSpPr>
        <p:spPr>
          <a:xfrm>
            <a:off x="5149008" y="6261936"/>
            <a:ext cx="217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u="sng" dirty="0"/>
              <a:t>FilterIntoMatch</a:t>
            </a:r>
            <a:endParaRPr kumimoji="1" lang="zh-CN" altLang="en-US" sz="2400" b="1" u="sng" dirty="0"/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52BEC617-B9C5-840A-7CA2-31CA6051918A}"/>
              </a:ext>
            </a:extLst>
          </p:cNvPr>
          <p:cNvSpPr/>
          <p:nvPr/>
        </p:nvSpPr>
        <p:spPr>
          <a:xfrm>
            <a:off x="739302" y="2741355"/>
            <a:ext cx="3557859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66B3EFA9-86E5-DB94-1486-F024892057B9}"/>
              </a:ext>
            </a:extLst>
          </p:cNvPr>
          <p:cNvSpPr/>
          <p:nvPr/>
        </p:nvSpPr>
        <p:spPr>
          <a:xfrm>
            <a:off x="765741" y="5633027"/>
            <a:ext cx="3503120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5FD1EE91-FBB3-7E3F-8D47-B9A32F7E05C7}"/>
              </a:ext>
            </a:extLst>
          </p:cNvPr>
          <p:cNvSpPr/>
          <p:nvPr/>
        </p:nvSpPr>
        <p:spPr>
          <a:xfrm>
            <a:off x="510835" y="7029591"/>
            <a:ext cx="1903317" cy="192307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F15EEC02-E3E7-4A45-70B0-33C574878E64}"/>
              </a:ext>
            </a:extLst>
          </p:cNvPr>
          <p:cNvSpPr/>
          <p:nvPr/>
        </p:nvSpPr>
        <p:spPr>
          <a:xfrm>
            <a:off x="478973" y="9303647"/>
            <a:ext cx="3092938" cy="1258127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FB74A11-7F33-F018-B172-3B1D7C405917}"/>
              </a:ext>
            </a:extLst>
          </p:cNvPr>
          <p:cNvSpPr txBox="1"/>
          <p:nvPr/>
        </p:nvSpPr>
        <p:spPr>
          <a:xfrm>
            <a:off x="592020" y="9680130"/>
            <a:ext cx="1470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</a:t>
            </a:r>
            <a:endParaRPr kumimoji="1"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7C506E86-8D40-A88D-B79F-1B5A98B49D68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1462494" y="8952667"/>
            <a:ext cx="0" cy="37572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A275043-A651-5D0E-3054-B463CC8B0DCF}"/>
              </a:ext>
            </a:extLst>
          </p:cNvPr>
          <p:cNvSpPr txBox="1"/>
          <p:nvPr/>
        </p:nvSpPr>
        <p:spPr>
          <a:xfrm>
            <a:off x="361926" y="7024971"/>
            <a:ext cx="225190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8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2DF075F6-9016-6E36-0D7B-81ECD54A2F64}"/>
              </a:ext>
            </a:extLst>
          </p:cNvPr>
          <p:cNvSpPr/>
          <p:nvPr/>
        </p:nvSpPr>
        <p:spPr>
          <a:xfrm>
            <a:off x="2160821" y="944509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50BF690-3431-C09F-60C1-F0B64E4EFECB}"/>
              </a:ext>
            </a:extLst>
          </p:cNvPr>
          <p:cNvSpPr/>
          <p:nvPr/>
        </p:nvSpPr>
        <p:spPr>
          <a:xfrm>
            <a:off x="2761124" y="944218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1B401F8D-2F77-A09C-D6A0-81167F6B92A5}"/>
              </a:ext>
            </a:extLst>
          </p:cNvPr>
          <p:cNvSpPr>
            <a:spLocks noChangeAspect="1"/>
          </p:cNvSpPr>
          <p:nvPr/>
        </p:nvSpPr>
        <p:spPr>
          <a:xfrm>
            <a:off x="2464389" y="10028573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375531E7-6A5E-0935-AABB-CA0C9DB88CD5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2520821" y="9622186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FC46523-6F87-E413-FFC0-C55CD6ECA4D9}"/>
              </a:ext>
            </a:extLst>
          </p:cNvPr>
          <p:cNvCxnSpPr>
            <a:cxnSpLocks/>
            <a:stCxn id="45" idx="4"/>
            <a:endCxn id="47" idx="1"/>
          </p:cNvCxnSpPr>
          <p:nvPr/>
        </p:nvCxnSpPr>
        <p:spPr>
          <a:xfrm>
            <a:off x="2340821" y="9805091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487767F5-B665-9743-7DBD-5510ACE206E5}"/>
              </a:ext>
            </a:extLst>
          </p:cNvPr>
          <p:cNvCxnSpPr>
            <a:cxnSpLocks/>
            <a:stCxn id="46" idx="4"/>
            <a:endCxn id="47" idx="7"/>
          </p:cNvCxnSpPr>
          <p:nvPr/>
        </p:nvCxnSpPr>
        <p:spPr>
          <a:xfrm flipH="1">
            <a:off x="2771668" y="9802186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CB17B79F-480B-C48A-C441-2A4D2183D930}"/>
              </a:ext>
            </a:extLst>
          </p:cNvPr>
          <p:cNvSpPr txBox="1"/>
          <p:nvPr/>
        </p:nvSpPr>
        <p:spPr>
          <a:xfrm>
            <a:off x="823721" y="5558366"/>
            <a:ext cx="3487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3" name="表格 52">
            <a:extLst>
              <a:ext uri="{FF2B5EF4-FFF2-40B4-BE49-F238E27FC236}">
                <a16:creationId xmlns:a16="http://schemas.microsoft.com/office/drawing/2014/main" id="{32593631-BCE9-09FA-1785-89A9A08FC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700824"/>
              </p:ext>
            </p:extLst>
          </p:nvPr>
        </p:nvGraphicFramePr>
        <p:xfrm>
          <a:off x="2567656" y="7123651"/>
          <a:ext cx="2469189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090">
                  <a:extLst>
                    <a:ext uri="{9D8B030D-6E8A-4147-A177-3AD203B41FA5}">
                      <a16:colId xmlns:a16="http://schemas.microsoft.com/office/drawing/2014/main" val="4109194619"/>
                    </a:ext>
                  </a:extLst>
                </a:gridCol>
                <a:gridCol w="1211099">
                  <a:extLst>
                    <a:ext uri="{9D8B030D-6E8A-4147-A177-3AD203B41FA5}">
                      <a16:colId xmlns:a16="http://schemas.microsoft.com/office/drawing/2014/main" val="15405132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place_id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869799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Germany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473738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Denmark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898297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China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370141"/>
                  </a:ext>
                </a:extLst>
              </a:tr>
            </a:tbl>
          </a:graphicData>
        </a:graphic>
      </p:graphicFrame>
      <p:sp>
        <p:nvSpPr>
          <p:cNvPr id="54" name="文本框 53">
            <a:extLst>
              <a:ext uri="{FF2B5EF4-FFF2-40B4-BE49-F238E27FC236}">
                <a16:creationId xmlns:a16="http://schemas.microsoft.com/office/drawing/2014/main" id="{2091F82A-4534-2900-6D74-EA1C5B9C47B2}"/>
              </a:ext>
            </a:extLst>
          </p:cNvPr>
          <p:cNvSpPr txBox="1"/>
          <p:nvPr/>
        </p:nvSpPr>
        <p:spPr>
          <a:xfrm>
            <a:off x="3310063" y="8690671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cs typeface="Arial" panose="020B0604020202020204" pitchFamily="34" charset="0"/>
              </a:rPr>
              <a:t>Place</a:t>
            </a:r>
            <a:endParaRPr kumimoji="1"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561CBAD-92D8-8512-BF5F-725C92D4AC9D}"/>
              </a:ext>
            </a:extLst>
          </p:cNvPr>
          <p:cNvSpPr txBox="1"/>
          <p:nvPr/>
        </p:nvSpPr>
        <p:spPr>
          <a:xfrm>
            <a:off x="881783" y="2733968"/>
            <a:ext cx="3357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E70575AC-CA45-EEF3-A6F0-1436E20201F7}"/>
              </a:ext>
            </a:extLst>
          </p:cNvPr>
          <p:cNvCxnSpPr>
            <a:cxnSpLocks/>
            <a:stCxn id="40" idx="0"/>
            <a:endCxn id="39" idx="2"/>
          </p:cNvCxnSpPr>
          <p:nvPr/>
        </p:nvCxnSpPr>
        <p:spPr>
          <a:xfrm flipV="1">
            <a:off x="1462494" y="6661332"/>
            <a:ext cx="1054807" cy="36825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127D90EF-EFD8-6939-ADA2-39697CE207CB}"/>
              </a:ext>
            </a:extLst>
          </p:cNvPr>
          <p:cNvCxnSpPr>
            <a:cxnSpLocks/>
            <a:stCxn id="39" idx="0"/>
            <a:endCxn id="30" idx="2"/>
          </p:cNvCxnSpPr>
          <p:nvPr/>
        </p:nvCxnSpPr>
        <p:spPr>
          <a:xfrm flipH="1" flipV="1">
            <a:off x="2515277" y="5156822"/>
            <a:ext cx="2024" cy="47620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12D20774-AC8D-761C-8EFA-A49653C0492B}"/>
              </a:ext>
            </a:extLst>
          </p:cNvPr>
          <p:cNvCxnSpPr>
            <a:cxnSpLocks/>
            <a:stCxn id="30" idx="0"/>
            <a:endCxn id="37" idx="2"/>
          </p:cNvCxnSpPr>
          <p:nvPr/>
        </p:nvCxnSpPr>
        <p:spPr>
          <a:xfrm flipV="1">
            <a:off x="2515277" y="3759361"/>
            <a:ext cx="2955" cy="37945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ounded Rectangle 50">
            <a:extLst>
              <a:ext uri="{FF2B5EF4-FFF2-40B4-BE49-F238E27FC236}">
                <a16:creationId xmlns:a16="http://schemas.microsoft.com/office/drawing/2014/main" id="{F32BE73C-5A6B-2B25-56D8-11A17464AF75}"/>
              </a:ext>
            </a:extLst>
          </p:cNvPr>
          <p:cNvSpPr/>
          <p:nvPr/>
        </p:nvSpPr>
        <p:spPr>
          <a:xfrm>
            <a:off x="276904" y="2357610"/>
            <a:ext cx="4824767" cy="8579759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88EFD3DA-4974-493F-BB27-C45F2FD01289}"/>
              </a:ext>
            </a:extLst>
          </p:cNvPr>
          <p:cNvSpPr/>
          <p:nvPr/>
        </p:nvSpPr>
        <p:spPr>
          <a:xfrm>
            <a:off x="7676955" y="6333796"/>
            <a:ext cx="2054394" cy="1675314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65243E7-B34F-392E-72A9-831E4CA2A2E8}"/>
              </a:ext>
            </a:extLst>
          </p:cNvPr>
          <p:cNvSpPr txBox="1"/>
          <p:nvPr/>
        </p:nvSpPr>
        <p:spPr>
          <a:xfrm>
            <a:off x="7564825" y="6395932"/>
            <a:ext cx="22519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8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5345669-E5E5-CC8A-B0B2-C07994423100}"/>
              </a:ext>
            </a:extLst>
          </p:cNvPr>
          <p:cNvSpPr txBox="1"/>
          <p:nvPr/>
        </p:nvSpPr>
        <p:spPr>
          <a:xfrm>
            <a:off x="10754897" y="7923157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cs typeface="Arial" panose="020B0604020202020204" pitchFamily="34" charset="0"/>
              </a:rPr>
              <a:t>Place</a:t>
            </a:r>
            <a:endParaRPr kumimoji="1"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32AA5877-6DD1-D21B-DEB1-0E916217A893}"/>
              </a:ext>
            </a:extLst>
          </p:cNvPr>
          <p:cNvCxnSpPr>
            <a:cxnSpLocks/>
            <a:stCxn id="71" idx="0"/>
            <a:endCxn id="108" idx="2"/>
          </p:cNvCxnSpPr>
          <p:nvPr/>
        </p:nvCxnSpPr>
        <p:spPr>
          <a:xfrm flipV="1">
            <a:off x="8704152" y="5899016"/>
            <a:ext cx="1101916" cy="43478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11B6FF98-429E-5F41-7846-0FBAC60E7AF0}"/>
              </a:ext>
            </a:extLst>
          </p:cNvPr>
          <p:cNvCxnSpPr>
            <a:cxnSpLocks/>
            <a:stCxn id="108" idx="0"/>
            <a:endCxn id="106" idx="2"/>
          </p:cNvCxnSpPr>
          <p:nvPr/>
        </p:nvCxnSpPr>
        <p:spPr>
          <a:xfrm flipV="1">
            <a:off x="9806068" y="4513083"/>
            <a:ext cx="6124" cy="35762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786DFC55-8CF1-AF48-442E-E373CD8D5471}"/>
              </a:ext>
            </a:extLst>
          </p:cNvPr>
          <p:cNvSpPr/>
          <p:nvPr/>
        </p:nvSpPr>
        <p:spPr>
          <a:xfrm>
            <a:off x="7667072" y="8330428"/>
            <a:ext cx="3092938" cy="1258127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27AC14EA-66C9-ABCA-474F-2244567B53C3}"/>
              </a:ext>
            </a:extLst>
          </p:cNvPr>
          <p:cNvSpPr txBox="1"/>
          <p:nvPr/>
        </p:nvSpPr>
        <p:spPr>
          <a:xfrm>
            <a:off x="7619870" y="8312442"/>
            <a:ext cx="1470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</a:t>
            </a:r>
            <a:endParaRPr kumimoji="1"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E2915230-C066-DD2C-2E47-B51B0A372098}"/>
              </a:ext>
            </a:extLst>
          </p:cNvPr>
          <p:cNvSpPr/>
          <p:nvPr/>
        </p:nvSpPr>
        <p:spPr>
          <a:xfrm>
            <a:off x="9145229" y="849984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B7BCC1A-C068-913D-367F-7F3AFE209C0A}"/>
              </a:ext>
            </a:extLst>
          </p:cNvPr>
          <p:cNvSpPr/>
          <p:nvPr/>
        </p:nvSpPr>
        <p:spPr>
          <a:xfrm>
            <a:off x="9745532" y="849693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4F0B1565-88C1-3DBD-37AA-1A2899B24567}"/>
              </a:ext>
            </a:extLst>
          </p:cNvPr>
          <p:cNvSpPr>
            <a:spLocks noChangeAspect="1"/>
          </p:cNvSpPr>
          <p:nvPr/>
        </p:nvSpPr>
        <p:spPr>
          <a:xfrm>
            <a:off x="9448797" y="9083324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9C3CCC0F-A1CF-4025-68BE-C09BC053D6A9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 flipV="1">
            <a:off x="9505229" y="8676937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3F14DA54-20EB-BBB8-F05F-0456D665CECB}"/>
              </a:ext>
            </a:extLst>
          </p:cNvPr>
          <p:cNvCxnSpPr>
            <a:cxnSpLocks/>
            <a:stCxn id="84" idx="4"/>
            <a:endCxn id="86" idx="1"/>
          </p:cNvCxnSpPr>
          <p:nvPr/>
        </p:nvCxnSpPr>
        <p:spPr>
          <a:xfrm>
            <a:off x="9325229" y="8859842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D12CBE34-61F3-CE7A-8E72-B3F58785D755}"/>
              </a:ext>
            </a:extLst>
          </p:cNvPr>
          <p:cNvCxnSpPr>
            <a:cxnSpLocks/>
            <a:stCxn id="85" idx="4"/>
            <a:endCxn id="86" idx="7"/>
          </p:cNvCxnSpPr>
          <p:nvPr/>
        </p:nvCxnSpPr>
        <p:spPr>
          <a:xfrm flipH="1">
            <a:off x="9756076" y="8856937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661EA4D6-229A-934D-E25E-686C3EAAE01B}"/>
              </a:ext>
            </a:extLst>
          </p:cNvPr>
          <p:cNvSpPr txBox="1"/>
          <p:nvPr/>
        </p:nvSpPr>
        <p:spPr>
          <a:xfrm>
            <a:off x="7782088" y="10525377"/>
            <a:ext cx="443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kumimoji="1"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</a:t>
            </a:r>
            <a:r>
              <a:rPr kumimoji="1"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SPJM</a:t>
            </a:r>
            <a:endParaRPr kumimoji="1"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3FB547F6-7E6F-137F-46CD-BE8BC7C610B6}"/>
              </a:ext>
            </a:extLst>
          </p:cNvPr>
          <p:cNvCxnSpPr>
            <a:cxnSpLocks/>
          </p:cNvCxnSpPr>
          <p:nvPr/>
        </p:nvCxnSpPr>
        <p:spPr>
          <a:xfrm flipV="1">
            <a:off x="8561265" y="8003141"/>
            <a:ext cx="0" cy="32318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圆角矩形标注 104">
            <a:extLst>
              <a:ext uri="{FF2B5EF4-FFF2-40B4-BE49-F238E27FC236}">
                <a16:creationId xmlns:a16="http://schemas.microsoft.com/office/drawing/2014/main" id="{43E296B6-F854-0656-30C9-42147028E298}"/>
              </a:ext>
            </a:extLst>
          </p:cNvPr>
          <p:cNvSpPr/>
          <p:nvPr/>
        </p:nvSpPr>
        <p:spPr>
          <a:xfrm>
            <a:off x="8468284" y="8957620"/>
            <a:ext cx="813413" cy="428675"/>
          </a:xfrm>
          <a:prstGeom prst="wedgeRoundRectCallout">
            <a:avLst>
              <a:gd name="adj1" fmla="val 38946"/>
              <a:gd name="adj2" fmla="val -73222"/>
              <a:gd name="adj3" fmla="val 16667"/>
            </a:avLst>
          </a:prstGeom>
          <a:solidFill>
            <a:srgbClr val="D8E6F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Tom</a:t>
            </a:r>
            <a:endParaRPr kumimoji="1" lang="zh-C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Rounded Rectangle 50">
            <a:extLst>
              <a:ext uri="{FF2B5EF4-FFF2-40B4-BE49-F238E27FC236}">
                <a16:creationId xmlns:a16="http://schemas.microsoft.com/office/drawing/2014/main" id="{5C7F3C46-D8DA-E098-01EF-90C4F56C4731}"/>
              </a:ext>
            </a:extLst>
          </p:cNvPr>
          <p:cNvSpPr/>
          <p:nvPr/>
        </p:nvSpPr>
        <p:spPr>
          <a:xfrm>
            <a:off x="7462351" y="3182031"/>
            <a:ext cx="5023750" cy="7232118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EE07942-2D9D-68BF-8CA0-8E6F074B38D3}"/>
              </a:ext>
            </a:extLst>
          </p:cNvPr>
          <p:cNvSpPr txBox="1"/>
          <p:nvPr/>
        </p:nvSpPr>
        <p:spPr>
          <a:xfrm>
            <a:off x="16250640" y="10420835"/>
            <a:ext cx="384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SCAN_GRAPH_TABLE</a:t>
            </a:r>
            <a:endParaRPr kumimoji="1"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08EB5BD4-565B-DF76-13A2-81E297ED6B1E}"/>
              </a:ext>
            </a:extLst>
          </p:cNvPr>
          <p:cNvSpPr txBox="1"/>
          <p:nvPr/>
        </p:nvSpPr>
        <p:spPr>
          <a:xfrm>
            <a:off x="15748478" y="9666093"/>
            <a:ext cx="4419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</a:t>
            </a:r>
            <a:r>
              <a:rPr kumimoji="1" lang="zh-CN" altLang="en-US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</a:t>
            </a:r>
            <a:r>
              <a:rPr kumimoji="1" lang="zh-CN" altLang="en-US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(name</a:t>
            </a:r>
            <a:r>
              <a:rPr kumimoji="1" lang="zh-CN" altLang="en-US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“Tom”)</a:t>
            </a:r>
            <a:endParaRPr kumimoji="1"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018EB5D2-8C2A-253F-DB4E-F25CA880E4F7}"/>
              </a:ext>
            </a:extLst>
          </p:cNvPr>
          <p:cNvSpPr txBox="1"/>
          <p:nvPr/>
        </p:nvSpPr>
        <p:spPr>
          <a:xfrm>
            <a:off x="15723134" y="5352131"/>
            <a:ext cx="46327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* </a:t>
            </a:r>
            <a:endParaRPr kumimoji="1" lang="en-US" altLang="zh-CN" sz="32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268F0677-2F72-172C-BE09-C27B01FDE43A}"/>
              </a:ext>
            </a:extLst>
          </p:cNvPr>
          <p:cNvSpPr/>
          <p:nvPr/>
        </p:nvSpPr>
        <p:spPr>
          <a:xfrm>
            <a:off x="20125236" y="9772138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圆角矩形 119">
            <a:extLst>
              <a:ext uri="{FF2B5EF4-FFF2-40B4-BE49-F238E27FC236}">
                <a16:creationId xmlns:a16="http://schemas.microsoft.com/office/drawing/2014/main" id="{97EF3609-C960-C3CF-5320-C5A019434044}"/>
              </a:ext>
            </a:extLst>
          </p:cNvPr>
          <p:cNvSpPr/>
          <p:nvPr/>
        </p:nvSpPr>
        <p:spPr>
          <a:xfrm>
            <a:off x="15750653" y="8422571"/>
            <a:ext cx="4797448" cy="710368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36ABBDCE-C0A1-D4DE-212C-6D03FFE6094E}"/>
              </a:ext>
            </a:extLst>
          </p:cNvPr>
          <p:cNvSpPr txBox="1"/>
          <p:nvPr/>
        </p:nvSpPr>
        <p:spPr>
          <a:xfrm>
            <a:off x="16365127" y="8477907"/>
            <a:ext cx="2231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</a:t>
            </a:r>
            <a:r>
              <a:rPr kumimoji="1" lang="zh-CN" altLang="en-US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0DA005AB-6469-E54D-873D-8C32DF004067}"/>
              </a:ext>
            </a:extLst>
          </p:cNvPr>
          <p:cNvSpPr/>
          <p:nvPr/>
        </p:nvSpPr>
        <p:spPr>
          <a:xfrm>
            <a:off x="18596950" y="8587135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B7BFBB34-118E-2429-326A-9D21154D7EA3}"/>
              </a:ext>
            </a:extLst>
          </p:cNvPr>
          <p:cNvSpPr/>
          <p:nvPr/>
        </p:nvSpPr>
        <p:spPr>
          <a:xfrm>
            <a:off x="19197253" y="8584230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6" name="直线箭头连接符 125">
            <a:extLst>
              <a:ext uri="{FF2B5EF4-FFF2-40B4-BE49-F238E27FC236}">
                <a16:creationId xmlns:a16="http://schemas.microsoft.com/office/drawing/2014/main" id="{AC57D745-4379-FB7B-58BD-04D57FB93D8D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 flipV="1">
            <a:off x="18956950" y="8764230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圆角矩形 129">
            <a:extLst>
              <a:ext uri="{FF2B5EF4-FFF2-40B4-BE49-F238E27FC236}">
                <a16:creationId xmlns:a16="http://schemas.microsoft.com/office/drawing/2014/main" id="{28A0BBFB-4A16-2150-28D7-1B18EFD37C50}"/>
              </a:ext>
            </a:extLst>
          </p:cNvPr>
          <p:cNvSpPr/>
          <p:nvPr/>
        </p:nvSpPr>
        <p:spPr>
          <a:xfrm>
            <a:off x="15750653" y="6840856"/>
            <a:ext cx="4797448" cy="1154409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8F5C89AD-A6EF-640F-65F8-321D5F668C81}"/>
              </a:ext>
            </a:extLst>
          </p:cNvPr>
          <p:cNvSpPr txBox="1"/>
          <p:nvPr/>
        </p:nvSpPr>
        <p:spPr>
          <a:xfrm>
            <a:off x="15686997" y="7177766"/>
            <a:ext cx="4004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EXPAND_INTERSECT</a:t>
            </a:r>
            <a:r>
              <a:rPr kumimoji="1" lang="zh-CN" altLang="en-US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2A507A6D-C257-0AFF-715E-493B51F5373A}"/>
              </a:ext>
            </a:extLst>
          </p:cNvPr>
          <p:cNvSpPr/>
          <p:nvPr/>
        </p:nvSpPr>
        <p:spPr>
          <a:xfrm>
            <a:off x="19491765" y="694664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9FBC9A06-BF96-700F-22E9-C03488403748}"/>
              </a:ext>
            </a:extLst>
          </p:cNvPr>
          <p:cNvSpPr/>
          <p:nvPr/>
        </p:nvSpPr>
        <p:spPr>
          <a:xfrm>
            <a:off x="20092068" y="694374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7C40771A-B1B9-2F80-A629-D8110C632CAC}"/>
              </a:ext>
            </a:extLst>
          </p:cNvPr>
          <p:cNvSpPr>
            <a:spLocks noChangeAspect="1"/>
          </p:cNvSpPr>
          <p:nvPr/>
        </p:nvSpPr>
        <p:spPr>
          <a:xfrm>
            <a:off x="19795333" y="7530129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5740C522-4FF2-C822-4F53-C582FCF7131C}"/>
              </a:ext>
            </a:extLst>
          </p:cNvPr>
          <p:cNvCxnSpPr>
            <a:cxnSpLocks/>
            <a:stCxn id="136" idx="6"/>
            <a:endCxn id="137" idx="2"/>
          </p:cNvCxnSpPr>
          <p:nvPr/>
        </p:nvCxnSpPr>
        <p:spPr>
          <a:xfrm flipV="1">
            <a:off x="19851765" y="7123742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02EAD199-EE7B-1BD4-3844-DC7C472C4F28}"/>
              </a:ext>
            </a:extLst>
          </p:cNvPr>
          <p:cNvCxnSpPr>
            <a:cxnSpLocks/>
            <a:stCxn id="136" idx="4"/>
            <a:endCxn id="138" idx="1"/>
          </p:cNvCxnSpPr>
          <p:nvPr/>
        </p:nvCxnSpPr>
        <p:spPr>
          <a:xfrm>
            <a:off x="19671765" y="7306647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EDD4C63D-178C-A65D-2AE4-356920446C27}"/>
              </a:ext>
            </a:extLst>
          </p:cNvPr>
          <p:cNvCxnSpPr>
            <a:cxnSpLocks/>
            <a:stCxn id="137" idx="4"/>
            <a:endCxn id="138" idx="7"/>
          </p:cNvCxnSpPr>
          <p:nvPr/>
        </p:nvCxnSpPr>
        <p:spPr>
          <a:xfrm flipH="1">
            <a:off x="20102612" y="7303742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BE7BF51B-DB32-A845-0273-8C398FD4A6A3}"/>
              </a:ext>
            </a:extLst>
          </p:cNvPr>
          <p:cNvCxnSpPr>
            <a:cxnSpLocks/>
            <a:stCxn id="116" idx="0"/>
            <a:endCxn id="120" idx="2"/>
          </p:cNvCxnSpPr>
          <p:nvPr/>
        </p:nvCxnSpPr>
        <p:spPr>
          <a:xfrm flipV="1">
            <a:off x="18142887" y="9132939"/>
            <a:ext cx="6490" cy="47491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直线箭头连接符 148">
            <a:extLst>
              <a:ext uri="{FF2B5EF4-FFF2-40B4-BE49-F238E27FC236}">
                <a16:creationId xmlns:a16="http://schemas.microsoft.com/office/drawing/2014/main" id="{4DFD1305-EB9C-E23B-217E-6EBC6D934151}"/>
              </a:ext>
            </a:extLst>
          </p:cNvPr>
          <p:cNvCxnSpPr>
            <a:cxnSpLocks/>
            <a:stCxn id="120" idx="0"/>
            <a:endCxn id="130" idx="2"/>
          </p:cNvCxnSpPr>
          <p:nvPr/>
        </p:nvCxnSpPr>
        <p:spPr>
          <a:xfrm flipV="1">
            <a:off x="18149377" y="7995265"/>
            <a:ext cx="0" cy="427306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直线箭头连接符 155">
            <a:extLst>
              <a:ext uri="{FF2B5EF4-FFF2-40B4-BE49-F238E27FC236}">
                <a16:creationId xmlns:a16="http://schemas.microsoft.com/office/drawing/2014/main" id="{488339F3-414E-845C-0C41-E84B683C00A6}"/>
              </a:ext>
            </a:extLst>
          </p:cNvPr>
          <p:cNvCxnSpPr>
            <a:cxnSpLocks/>
            <a:stCxn id="130" idx="0"/>
            <a:endCxn id="118" idx="2"/>
          </p:cNvCxnSpPr>
          <p:nvPr/>
        </p:nvCxnSpPr>
        <p:spPr>
          <a:xfrm flipV="1">
            <a:off x="18149377" y="6347333"/>
            <a:ext cx="0" cy="49352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矩形 159">
            <a:extLst>
              <a:ext uri="{FF2B5EF4-FFF2-40B4-BE49-F238E27FC236}">
                <a16:creationId xmlns:a16="http://schemas.microsoft.com/office/drawing/2014/main" id="{99923A3F-112C-69E4-7016-7F6400DD35BC}"/>
              </a:ext>
            </a:extLst>
          </p:cNvPr>
          <p:cNvSpPr/>
          <p:nvPr/>
        </p:nvSpPr>
        <p:spPr>
          <a:xfrm>
            <a:off x="15524846" y="5168305"/>
            <a:ext cx="5244086" cy="589315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575D5795-B10A-AEBB-F577-297895950B10}"/>
              </a:ext>
            </a:extLst>
          </p:cNvPr>
          <p:cNvSpPr txBox="1"/>
          <p:nvPr/>
        </p:nvSpPr>
        <p:spPr>
          <a:xfrm>
            <a:off x="19613672" y="4637063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cs typeface="Arial" panose="020B0604020202020204" pitchFamily="34" charset="0"/>
              </a:rPr>
              <a:t>Place</a:t>
            </a:r>
            <a:endParaRPr kumimoji="1"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下箭头 173">
            <a:extLst>
              <a:ext uri="{FF2B5EF4-FFF2-40B4-BE49-F238E27FC236}">
                <a16:creationId xmlns:a16="http://schemas.microsoft.com/office/drawing/2014/main" id="{C7E5DEDB-2E1E-5BD4-EA27-CEAB18ED4B3E}"/>
              </a:ext>
            </a:extLst>
          </p:cNvPr>
          <p:cNvSpPr/>
          <p:nvPr/>
        </p:nvSpPr>
        <p:spPr>
          <a:xfrm rot="16200000">
            <a:off x="13202839" y="5544966"/>
            <a:ext cx="1453995" cy="1941301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812F8399-5701-833E-26F6-9DA067EDC5D6}"/>
              </a:ext>
            </a:extLst>
          </p:cNvPr>
          <p:cNvSpPr txBox="1"/>
          <p:nvPr/>
        </p:nvSpPr>
        <p:spPr>
          <a:xfrm>
            <a:off x="12917657" y="6068070"/>
            <a:ext cx="1845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Graph</a:t>
            </a:r>
            <a:r>
              <a:rPr kumimoji="1" lang="zh-CN" altLang="en-US" sz="2400" b="1" dirty="0"/>
              <a:t> </a:t>
            </a:r>
            <a:endParaRPr kumimoji="1" lang="en-US" altLang="zh-CN" sz="2400" b="1" dirty="0"/>
          </a:p>
          <a:p>
            <a:pPr algn="ctr"/>
            <a:r>
              <a:rPr kumimoji="1" lang="en-US" altLang="zh-CN" sz="2400" b="1" dirty="0"/>
              <a:t>Optimization</a:t>
            </a:r>
            <a:endParaRPr kumimoji="1" lang="zh-CN" altLang="en-US" sz="2400" b="1" dirty="0"/>
          </a:p>
        </p:txBody>
      </p:sp>
      <p:cxnSp>
        <p:nvCxnSpPr>
          <p:cNvPr id="180" name="直线箭头连接符 179">
            <a:extLst>
              <a:ext uri="{FF2B5EF4-FFF2-40B4-BE49-F238E27FC236}">
                <a16:creationId xmlns:a16="http://schemas.microsoft.com/office/drawing/2014/main" id="{2FBC48D6-FC38-B5A2-2B2D-C305523B4285}"/>
              </a:ext>
            </a:extLst>
          </p:cNvPr>
          <p:cNvCxnSpPr>
            <a:cxnSpLocks/>
          </p:cNvCxnSpPr>
          <p:nvPr/>
        </p:nvCxnSpPr>
        <p:spPr>
          <a:xfrm flipH="1">
            <a:off x="18652499" y="4138816"/>
            <a:ext cx="251822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线箭头连接符 182">
            <a:extLst>
              <a:ext uri="{FF2B5EF4-FFF2-40B4-BE49-F238E27FC236}">
                <a16:creationId xmlns:a16="http://schemas.microsoft.com/office/drawing/2014/main" id="{F44DDBF5-A119-6C8A-3917-6E5806FA50D0}"/>
              </a:ext>
            </a:extLst>
          </p:cNvPr>
          <p:cNvCxnSpPr>
            <a:cxnSpLocks/>
            <a:endCxn id="147" idx="2"/>
          </p:cNvCxnSpPr>
          <p:nvPr/>
        </p:nvCxnSpPr>
        <p:spPr>
          <a:xfrm flipV="1">
            <a:off x="16910354" y="4647232"/>
            <a:ext cx="0" cy="52767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Rounded Rectangle 50">
            <a:extLst>
              <a:ext uri="{FF2B5EF4-FFF2-40B4-BE49-F238E27FC236}">
                <a16:creationId xmlns:a16="http://schemas.microsoft.com/office/drawing/2014/main" id="{96144CC3-34B7-FADF-A239-10509A9DB35C}"/>
              </a:ext>
            </a:extLst>
          </p:cNvPr>
          <p:cNvSpPr/>
          <p:nvPr/>
        </p:nvSpPr>
        <p:spPr>
          <a:xfrm>
            <a:off x="15092731" y="2055211"/>
            <a:ext cx="6141739" cy="9296810"/>
          </a:xfrm>
          <a:prstGeom prst="roundRect">
            <a:avLst>
              <a:gd name="adj" fmla="val 338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97" name="下箭头 196">
            <a:extLst>
              <a:ext uri="{FF2B5EF4-FFF2-40B4-BE49-F238E27FC236}">
                <a16:creationId xmlns:a16="http://schemas.microsoft.com/office/drawing/2014/main" id="{A89B4CC1-DB16-DC64-A873-55DC83D48A09}"/>
              </a:ext>
            </a:extLst>
          </p:cNvPr>
          <p:cNvSpPr/>
          <p:nvPr/>
        </p:nvSpPr>
        <p:spPr>
          <a:xfrm rot="16200000">
            <a:off x="21517076" y="5448442"/>
            <a:ext cx="1453995" cy="1941301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40CF5779-3E32-75D4-C1BC-2DBE2D5D4994}"/>
              </a:ext>
            </a:extLst>
          </p:cNvPr>
          <p:cNvSpPr txBox="1"/>
          <p:nvPr/>
        </p:nvSpPr>
        <p:spPr>
          <a:xfrm>
            <a:off x="21234471" y="5971546"/>
            <a:ext cx="1845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Relational</a:t>
            </a:r>
            <a:r>
              <a:rPr kumimoji="1" lang="zh-CN" altLang="en-US" sz="2400" b="1" dirty="0"/>
              <a:t> </a:t>
            </a:r>
            <a:endParaRPr kumimoji="1" lang="en-US" altLang="zh-CN" sz="2400" b="1" dirty="0"/>
          </a:p>
          <a:p>
            <a:pPr algn="ctr"/>
            <a:r>
              <a:rPr kumimoji="1" lang="en-US" altLang="zh-CN" sz="2400" b="1" dirty="0"/>
              <a:t>Optimization</a:t>
            </a:r>
            <a:endParaRPr kumimoji="1" lang="zh-CN" altLang="en-US" sz="2400" b="1" dirty="0"/>
          </a:p>
        </p:txBody>
      </p:sp>
      <p:cxnSp>
        <p:nvCxnSpPr>
          <p:cNvPr id="209" name="直线箭头连接符 208">
            <a:extLst>
              <a:ext uri="{FF2B5EF4-FFF2-40B4-BE49-F238E27FC236}">
                <a16:creationId xmlns:a16="http://schemas.microsoft.com/office/drawing/2014/main" id="{72A52320-BC65-70EE-CAA6-834A2BB2E9BA}"/>
              </a:ext>
            </a:extLst>
          </p:cNvPr>
          <p:cNvCxnSpPr>
            <a:cxnSpLocks/>
            <a:stCxn id="53" idx="0"/>
            <a:endCxn id="39" idx="2"/>
          </p:cNvCxnSpPr>
          <p:nvPr/>
        </p:nvCxnSpPr>
        <p:spPr>
          <a:xfrm flipH="1" flipV="1">
            <a:off x="2517301" y="6661332"/>
            <a:ext cx="1284949" cy="46231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16" name="表格 215">
            <a:extLst>
              <a:ext uri="{FF2B5EF4-FFF2-40B4-BE49-F238E27FC236}">
                <a16:creationId xmlns:a16="http://schemas.microsoft.com/office/drawing/2014/main" id="{BA32C310-C7A7-77F1-E0FC-2380C080B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25638"/>
              </p:ext>
            </p:extLst>
          </p:nvPr>
        </p:nvGraphicFramePr>
        <p:xfrm>
          <a:off x="9929636" y="6227754"/>
          <a:ext cx="248350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383">
                  <a:extLst>
                    <a:ext uri="{9D8B030D-6E8A-4147-A177-3AD203B41FA5}">
                      <a16:colId xmlns:a16="http://schemas.microsoft.com/office/drawing/2014/main" val="4109194619"/>
                    </a:ext>
                  </a:extLst>
                </a:gridCol>
                <a:gridCol w="1218121">
                  <a:extLst>
                    <a:ext uri="{9D8B030D-6E8A-4147-A177-3AD203B41FA5}">
                      <a16:colId xmlns:a16="http://schemas.microsoft.com/office/drawing/2014/main" val="15405132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place_id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869799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Germany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473738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Denmark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898297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China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370141"/>
                  </a:ext>
                </a:extLst>
              </a:tr>
            </a:tbl>
          </a:graphicData>
        </a:graphic>
      </p:graphicFrame>
      <p:cxnSp>
        <p:nvCxnSpPr>
          <p:cNvPr id="220" name="直线箭头连接符 219">
            <a:extLst>
              <a:ext uri="{FF2B5EF4-FFF2-40B4-BE49-F238E27FC236}">
                <a16:creationId xmlns:a16="http://schemas.microsoft.com/office/drawing/2014/main" id="{F947C5B4-4BA9-2B65-B21A-9D3A49424853}"/>
              </a:ext>
            </a:extLst>
          </p:cNvPr>
          <p:cNvCxnSpPr>
            <a:cxnSpLocks/>
            <a:stCxn id="216" idx="0"/>
          </p:cNvCxnSpPr>
          <p:nvPr/>
        </p:nvCxnSpPr>
        <p:spPr>
          <a:xfrm flipH="1" flipV="1">
            <a:off x="9837511" y="5908166"/>
            <a:ext cx="1333877" cy="31958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27" name="表格 226">
            <a:extLst>
              <a:ext uri="{FF2B5EF4-FFF2-40B4-BE49-F238E27FC236}">
                <a16:creationId xmlns:a16="http://schemas.microsoft.com/office/drawing/2014/main" id="{C27B6ED5-62BF-A889-38C6-3B816300A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143396"/>
              </p:ext>
            </p:extLst>
          </p:nvPr>
        </p:nvGraphicFramePr>
        <p:xfrm>
          <a:off x="18904321" y="3142650"/>
          <a:ext cx="2251907" cy="149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7381">
                  <a:extLst>
                    <a:ext uri="{9D8B030D-6E8A-4147-A177-3AD203B41FA5}">
                      <a16:colId xmlns:a16="http://schemas.microsoft.com/office/drawing/2014/main" val="4109194619"/>
                    </a:ext>
                  </a:extLst>
                </a:gridCol>
                <a:gridCol w="1104526">
                  <a:extLst>
                    <a:ext uri="{9D8B030D-6E8A-4147-A177-3AD203B41FA5}">
                      <a16:colId xmlns:a16="http://schemas.microsoft.com/office/drawing/2014/main" val="15405132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place_id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869799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Germany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473738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Denmark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898297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China</a:t>
                      </a:r>
                      <a:endParaRPr lang="zh-CN" alt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7370141"/>
                  </a:ext>
                </a:extLst>
              </a:tr>
            </a:tbl>
          </a:graphicData>
        </a:graphic>
      </p:graphicFrame>
      <p:sp>
        <p:nvSpPr>
          <p:cNvPr id="246" name="文本框 245">
            <a:extLst>
              <a:ext uri="{FF2B5EF4-FFF2-40B4-BE49-F238E27FC236}">
                <a16:creationId xmlns:a16="http://schemas.microsoft.com/office/drawing/2014/main" id="{8D371F6A-BAE0-5294-7DA9-2663935AF1AF}"/>
              </a:ext>
            </a:extLst>
          </p:cNvPr>
          <p:cNvSpPr txBox="1"/>
          <p:nvPr/>
        </p:nvSpPr>
        <p:spPr>
          <a:xfrm>
            <a:off x="14864173" y="11374783"/>
            <a:ext cx="64810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kumimoji="1"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</a:t>
            </a:r>
            <a:r>
              <a:rPr kumimoji="1"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kumimoji="1"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  <a:r>
              <a:rPr kumimoji="1"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kumimoji="1"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kumimoji="1"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0" name="Rounded Rectangle 50">
            <a:extLst>
              <a:ext uri="{FF2B5EF4-FFF2-40B4-BE49-F238E27FC236}">
                <a16:creationId xmlns:a16="http://schemas.microsoft.com/office/drawing/2014/main" id="{CE720A95-4748-4112-7D68-9FF550F594C7}"/>
              </a:ext>
            </a:extLst>
          </p:cNvPr>
          <p:cNvSpPr/>
          <p:nvPr/>
        </p:nvSpPr>
        <p:spPr>
          <a:xfrm>
            <a:off x="23271097" y="2051291"/>
            <a:ext cx="6520540" cy="9296810"/>
          </a:xfrm>
          <a:prstGeom prst="roundRect">
            <a:avLst>
              <a:gd name="adj" fmla="val 338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86" name="文本框 285">
            <a:extLst>
              <a:ext uri="{FF2B5EF4-FFF2-40B4-BE49-F238E27FC236}">
                <a16:creationId xmlns:a16="http://schemas.microsoft.com/office/drawing/2014/main" id="{A7D048AE-48EB-AB11-5865-29B950309880}"/>
              </a:ext>
            </a:extLst>
          </p:cNvPr>
          <p:cNvSpPr txBox="1"/>
          <p:nvPr/>
        </p:nvSpPr>
        <p:spPr>
          <a:xfrm>
            <a:off x="23370157" y="11349283"/>
            <a:ext cx="63257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r>
              <a:rPr kumimoji="1"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</a:t>
            </a:r>
            <a:r>
              <a:rPr kumimoji="1"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kumimoji="1"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kumimoji="1"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Rounded Rectangle 50">
            <a:extLst>
              <a:ext uri="{FF2B5EF4-FFF2-40B4-BE49-F238E27FC236}">
                <a16:creationId xmlns:a16="http://schemas.microsoft.com/office/drawing/2014/main" id="{70F84E66-4C5E-CF93-6F05-9266570DF5F6}"/>
              </a:ext>
            </a:extLst>
          </p:cNvPr>
          <p:cNvSpPr/>
          <p:nvPr/>
        </p:nvSpPr>
        <p:spPr>
          <a:xfrm>
            <a:off x="12783751" y="1238871"/>
            <a:ext cx="17201850" cy="10920223"/>
          </a:xfrm>
          <a:prstGeom prst="roundRect">
            <a:avLst>
              <a:gd name="adj" fmla="val 338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88" name="文本框 287">
            <a:extLst>
              <a:ext uri="{FF2B5EF4-FFF2-40B4-BE49-F238E27FC236}">
                <a16:creationId xmlns:a16="http://schemas.microsoft.com/office/drawing/2014/main" id="{7E83BBE5-8B10-2040-C1DD-B4E79D1BC0D4}"/>
              </a:ext>
            </a:extLst>
          </p:cNvPr>
          <p:cNvSpPr txBox="1"/>
          <p:nvPr/>
        </p:nvSpPr>
        <p:spPr>
          <a:xfrm>
            <a:off x="20462316" y="1307251"/>
            <a:ext cx="33766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0" b="1" dirty="0"/>
              <a:t>Core</a:t>
            </a:r>
            <a:r>
              <a:rPr kumimoji="1" lang="zh-CN" altLang="en-US" sz="4000" b="1" dirty="0"/>
              <a:t> </a:t>
            </a:r>
            <a:r>
              <a:rPr kumimoji="1" lang="en-US" altLang="zh-CN" sz="4000" b="1" dirty="0"/>
              <a:t>Workflow</a:t>
            </a:r>
            <a:endParaRPr kumimoji="1" lang="zh-CN" altLang="en-US" sz="4000" b="1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C0C714E-C409-8E15-C8C7-ADBBD114B0FE}"/>
              </a:ext>
            </a:extLst>
          </p:cNvPr>
          <p:cNvSpPr/>
          <p:nvPr/>
        </p:nvSpPr>
        <p:spPr>
          <a:xfrm>
            <a:off x="13532564" y="3428764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7EC931B-557C-89CC-2A6F-B114A7D12C74}"/>
              </a:ext>
            </a:extLst>
          </p:cNvPr>
          <p:cNvSpPr/>
          <p:nvPr/>
        </p:nvSpPr>
        <p:spPr>
          <a:xfrm>
            <a:off x="14132867" y="3425859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D633F22-6D46-DF94-B8C5-846F5DDC2B3A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13892564" y="3605859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EB04D900-4FA8-5809-A53E-9E6B539C9DC8}"/>
              </a:ext>
            </a:extLst>
          </p:cNvPr>
          <p:cNvSpPr/>
          <p:nvPr/>
        </p:nvSpPr>
        <p:spPr>
          <a:xfrm>
            <a:off x="13532564" y="4307633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97C7516-3CEC-D6D1-78D5-777F7C62DBC6}"/>
              </a:ext>
            </a:extLst>
          </p:cNvPr>
          <p:cNvSpPr/>
          <p:nvPr/>
        </p:nvSpPr>
        <p:spPr>
          <a:xfrm>
            <a:off x="14132867" y="4304728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7DCC3B0-C232-2D7F-ADC3-3534BCFCDFA9}"/>
              </a:ext>
            </a:extLst>
          </p:cNvPr>
          <p:cNvSpPr>
            <a:spLocks noChangeAspect="1"/>
          </p:cNvSpPr>
          <p:nvPr/>
        </p:nvSpPr>
        <p:spPr>
          <a:xfrm>
            <a:off x="13836132" y="4891115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820267F1-D399-5DB2-537D-93530867C946}"/>
              </a:ext>
            </a:extLst>
          </p:cNvPr>
          <p:cNvCxnSpPr>
            <a:cxnSpLocks/>
            <a:stCxn id="19" idx="4"/>
            <a:endCxn id="20" idx="7"/>
          </p:cNvCxnSpPr>
          <p:nvPr/>
        </p:nvCxnSpPr>
        <p:spPr>
          <a:xfrm flipH="1">
            <a:off x="14143411" y="4664728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7F825668-4F11-6959-76CE-C796419B4CBE}"/>
              </a:ext>
            </a:extLst>
          </p:cNvPr>
          <p:cNvCxnSpPr>
            <a:cxnSpLocks/>
            <a:stCxn id="18" idx="4"/>
            <a:endCxn id="20" idx="1"/>
          </p:cNvCxnSpPr>
          <p:nvPr/>
        </p:nvCxnSpPr>
        <p:spPr>
          <a:xfrm>
            <a:off x="13712564" y="4667633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009A76C-98B1-24A2-C3EB-E295213CB47D}"/>
                  </a:ext>
                </a:extLst>
              </p:cNvPr>
              <p:cNvSpPr txBox="1"/>
              <p:nvPr/>
            </p:nvSpPr>
            <p:spPr>
              <a:xfrm>
                <a:off x="13822759" y="3881658"/>
                <a:ext cx="3799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009A76C-98B1-24A2-C3EB-E295213CB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2759" y="3881658"/>
                <a:ext cx="379912" cy="430887"/>
              </a:xfrm>
              <a:prstGeom prst="rect">
                <a:avLst/>
              </a:prstGeom>
              <a:blipFill>
                <a:blip r:embed="rId3"/>
                <a:stretch>
                  <a:fillRect l="-16129" t="-20000" r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40643550-1861-C7D3-F059-2D7AC6B65AD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4667396" y="4298080"/>
            <a:ext cx="1087335" cy="3051104"/>
          </a:xfrm>
          <a:prstGeom prst="straightConnector1">
            <a:avLst/>
          </a:prstGeom>
          <a:ln w="28575">
            <a:solidFill>
              <a:srgbClr val="8B64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B63FF90E-A52A-D987-6B40-3129D49239A1}"/>
              </a:ext>
            </a:extLst>
          </p:cNvPr>
          <p:cNvSpPr/>
          <p:nvPr/>
        </p:nvSpPr>
        <p:spPr>
          <a:xfrm>
            <a:off x="13636300" y="1145647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1D837A4F-0FFB-9B35-C19C-3CA84934762D}"/>
              </a:ext>
            </a:extLst>
          </p:cNvPr>
          <p:cNvSpPr/>
          <p:nvPr/>
        </p:nvSpPr>
        <p:spPr>
          <a:xfrm>
            <a:off x="14236603" y="1145357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022664EB-78A1-0939-4B2D-667B33FCF636}"/>
              </a:ext>
            </a:extLst>
          </p:cNvPr>
          <p:cNvCxnSpPr>
            <a:cxnSpLocks/>
            <a:stCxn id="64" idx="6"/>
            <a:endCxn id="65" idx="2"/>
          </p:cNvCxnSpPr>
          <p:nvPr/>
        </p:nvCxnSpPr>
        <p:spPr>
          <a:xfrm flipV="1">
            <a:off x="13996300" y="11633571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7BD94ADD-C98E-2F93-9AB6-02B9ED89CB54}"/>
              </a:ext>
            </a:extLst>
          </p:cNvPr>
          <p:cNvSpPr/>
          <p:nvPr/>
        </p:nvSpPr>
        <p:spPr>
          <a:xfrm>
            <a:off x="13935384" y="10701455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734D1E1-5B84-3E85-BAB5-DE2B62DEDFBE}"/>
                  </a:ext>
                </a:extLst>
              </p:cNvPr>
              <p:cNvSpPr txBox="1"/>
              <p:nvPr/>
            </p:nvSpPr>
            <p:spPr>
              <a:xfrm>
                <a:off x="13928420" y="11083861"/>
                <a:ext cx="3799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734D1E1-5B84-3E85-BAB5-DE2B62DED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8420" y="11083861"/>
                <a:ext cx="379912" cy="430887"/>
              </a:xfrm>
              <a:prstGeom prst="rect">
                <a:avLst/>
              </a:prstGeom>
              <a:blipFill>
                <a:blip r:embed="rId4"/>
                <a:stretch>
                  <a:fillRect l="-12903" t="-22857" r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本框 75">
            <a:extLst>
              <a:ext uri="{FF2B5EF4-FFF2-40B4-BE49-F238E27FC236}">
                <a16:creationId xmlns:a16="http://schemas.microsoft.com/office/drawing/2014/main" id="{2968234F-39BB-0BA0-DD1B-4085F54FE208}"/>
              </a:ext>
            </a:extLst>
          </p:cNvPr>
          <p:cNvSpPr txBox="1"/>
          <p:nvPr/>
        </p:nvSpPr>
        <p:spPr>
          <a:xfrm>
            <a:off x="12923677" y="9201285"/>
            <a:ext cx="2074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EXPAND_EDGE</a:t>
            </a:r>
            <a:endParaRPr kumimoji="1" lang="zh-CN" altLang="en-US" sz="2400" b="1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2E8BEBB6-4A10-7456-9CF6-6811BA1BD151}"/>
              </a:ext>
            </a:extLst>
          </p:cNvPr>
          <p:cNvSpPr/>
          <p:nvPr/>
        </p:nvSpPr>
        <p:spPr>
          <a:xfrm>
            <a:off x="13591503" y="970864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513DEB03-0F57-DC4D-6392-C6929AB70A30}"/>
              </a:ext>
            </a:extLst>
          </p:cNvPr>
          <p:cNvCxnSpPr>
            <a:cxnSpLocks/>
            <a:stCxn id="80" idx="6"/>
          </p:cNvCxnSpPr>
          <p:nvPr/>
        </p:nvCxnSpPr>
        <p:spPr>
          <a:xfrm>
            <a:off x="13951503" y="9888647"/>
            <a:ext cx="4226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7E3B41D8-7D87-481E-EF95-41B45B5C9EA6}"/>
              </a:ext>
            </a:extLst>
          </p:cNvPr>
          <p:cNvSpPr txBox="1"/>
          <p:nvPr/>
        </p:nvSpPr>
        <p:spPr>
          <a:xfrm>
            <a:off x="13016445" y="7673620"/>
            <a:ext cx="1813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GET_VERTEX</a:t>
            </a:r>
            <a:endParaRPr kumimoji="1" lang="zh-CN" altLang="en-US" sz="2400" b="1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05E5EAC6-48DF-65CA-A577-8F606A378D0A}"/>
              </a:ext>
            </a:extLst>
          </p:cNvPr>
          <p:cNvSpPr/>
          <p:nvPr/>
        </p:nvSpPr>
        <p:spPr>
          <a:xfrm>
            <a:off x="14039562" y="814886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80B211CD-F00C-5DFD-3181-79CA6A73A779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13591503" y="8328861"/>
            <a:ext cx="4480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6416AB9F-B323-1341-183D-7EFF8BCD40F3}"/>
              </a:ext>
            </a:extLst>
          </p:cNvPr>
          <p:cNvCxnSpPr>
            <a:cxnSpLocks/>
            <a:stCxn id="74" idx="0"/>
            <a:endCxn id="102" idx="2"/>
          </p:cNvCxnSpPr>
          <p:nvPr/>
        </p:nvCxnSpPr>
        <p:spPr>
          <a:xfrm flipV="1">
            <a:off x="13957534" y="10191892"/>
            <a:ext cx="1493" cy="376607"/>
          </a:xfrm>
          <a:prstGeom prst="straightConnector1">
            <a:avLst/>
          </a:prstGeom>
          <a:ln w="28575">
            <a:solidFill>
              <a:srgbClr val="8B64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9157D589-063C-7E10-0C9C-F2567C898683}"/>
              </a:ext>
            </a:extLst>
          </p:cNvPr>
          <p:cNvCxnSpPr>
            <a:cxnSpLocks/>
          </p:cNvCxnSpPr>
          <p:nvPr/>
        </p:nvCxnSpPr>
        <p:spPr>
          <a:xfrm flipV="1">
            <a:off x="15290556" y="8774488"/>
            <a:ext cx="457922" cy="3267"/>
          </a:xfrm>
          <a:prstGeom prst="straightConnector1">
            <a:avLst/>
          </a:prstGeom>
          <a:ln w="28575">
            <a:solidFill>
              <a:srgbClr val="8B64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右大括号 151">
            <a:extLst>
              <a:ext uri="{FF2B5EF4-FFF2-40B4-BE49-F238E27FC236}">
                <a16:creationId xmlns:a16="http://schemas.microsoft.com/office/drawing/2014/main" id="{8659FE72-DF7C-0266-AEFB-CBC93AD632BA}"/>
              </a:ext>
            </a:extLst>
          </p:cNvPr>
          <p:cNvSpPr/>
          <p:nvPr/>
        </p:nvSpPr>
        <p:spPr>
          <a:xfrm>
            <a:off x="15034722" y="7954359"/>
            <a:ext cx="258009" cy="1653325"/>
          </a:xfrm>
          <a:prstGeom prst="rightBrace">
            <a:avLst/>
          </a:prstGeom>
          <a:ln w="28575">
            <a:solidFill>
              <a:srgbClr val="8B64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209CCBA3-1D34-DD7F-FE7E-C7CB90099DF6}"/>
              </a:ext>
            </a:extLst>
          </p:cNvPr>
          <p:cNvSpPr txBox="1"/>
          <p:nvPr/>
        </p:nvSpPr>
        <p:spPr>
          <a:xfrm>
            <a:off x="13057029" y="8640922"/>
            <a:ext cx="1856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u="sng" dirty="0"/>
              <a:t>TrimAndFuse</a:t>
            </a:r>
            <a:endParaRPr kumimoji="1" lang="zh-CN" altLang="en-US" sz="2400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9678638C-9DDD-8C87-D649-9EF9D20CA0F6}"/>
                  </a:ext>
                </a:extLst>
              </p:cNvPr>
              <p:cNvSpPr txBox="1"/>
              <p:nvPr/>
            </p:nvSpPr>
            <p:spPr>
              <a:xfrm>
                <a:off x="13364233" y="10583861"/>
                <a:ext cx="66165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32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9678638C-9DDD-8C87-D649-9EF9D20CA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4233" y="10583861"/>
                <a:ext cx="661652" cy="584775"/>
              </a:xfrm>
              <a:prstGeom prst="rect">
                <a:avLst/>
              </a:prstGeom>
              <a:blipFill>
                <a:blip r:embed="rId5"/>
                <a:stretch>
                  <a:fillRect l="-3774" b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D373E99F-A465-FC0A-78D2-ED22763AD208}"/>
                  </a:ext>
                </a:extLst>
              </p:cNvPr>
              <p:cNvSpPr txBox="1"/>
              <p:nvPr/>
            </p:nvSpPr>
            <p:spPr>
              <a:xfrm>
                <a:off x="13088290" y="11363287"/>
                <a:ext cx="66165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32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D373E99F-A465-FC0A-78D2-ED22763AD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8290" y="11363287"/>
                <a:ext cx="661652" cy="584775"/>
              </a:xfrm>
              <a:prstGeom prst="rect">
                <a:avLst/>
              </a:prstGeom>
              <a:blipFill>
                <a:blip r:embed="rId6"/>
                <a:stretch>
                  <a:fillRect l="-1887" b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5B43AF1D-2A26-F99F-D32D-F2A43E66D004}"/>
                  </a:ext>
                </a:extLst>
              </p:cNvPr>
              <p:cNvSpPr txBox="1"/>
              <p:nvPr/>
            </p:nvSpPr>
            <p:spPr>
              <a:xfrm>
                <a:off x="12939420" y="3308355"/>
                <a:ext cx="66165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32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5B43AF1D-2A26-F99F-D32D-F2A43E66D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9420" y="3308355"/>
                <a:ext cx="661652" cy="584775"/>
              </a:xfrm>
              <a:prstGeom prst="rect">
                <a:avLst/>
              </a:prstGeom>
              <a:blipFill>
                <a:blip r:embed="rId7"/>
                <a:stretch>
                  <a:fillRect l="-3846" b="-2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07160C9A-D30D-4900-BD1F-FB4483A476B2}"/>
                  </a:ext>
                </a:extLst>
              </p:cNvPr>
              <p:cNvSpPr txBox="1"/>
              <p:nvPr/>
            </p:nvSpPr>
            <p:spPr>
              <a:xfrm>
                <a:off x="12935418" y="4458313"/>
                <a:ext cx="66165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32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07160C9A-D30D-4900-BD1F-FB4483A47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5418" y="4458313"/>
                <a:ext cx="661652" cy="584775"/>
              </a:xfrm>
              <a:prstGeom prst="rect">
                <a:avLst/>
              </a:prstGeom>
              <a:blipFill>
                <a:blip r:embed="rId8"/>
                <a:stretch>
                  <a:fillRect l="-3774" b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圆角矩形 29">
            <a:extLst>
              <a:ext uri="{FF2B5EF4-FFF2-40B4-BE49-F238E27FC236}">
                <a16:creationId xmlns:a16="http://schemas.microsoft.com/office/drawing/2014/main" id="{9AA3B2A3-EC6B-F7E4-DF04-7265021B15E7}"/>
              </a:ext>
            </a:extLst>
          </p:cNvPr>
          <p:cNvSpPr/>
          <p:nvPr/>
        </p:nvSpPr>
        <p:spPr>
          <a:xfrm>
            <a:off x="736347" y="4138816"/>
            <a:ext cx="3557859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521F453-755A-8B31-92AB-9BC9E1279F41}"/>
              </a:ext>
            </a:extLst>
          </p:cNvPr>
          <p:cNvSpPr txBox="1"/>
          <p:nvPr/>
        </p:nvSpPr>
        <p:spPr>
          <a:xfrm>
            <a:off x="866002" y="4068182"/>
            <a:ext cx="3281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Selection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6" name="圆角矩形 105">
            <a:extLst>
              <a:ext uri="{FF2B5EF4-FFF2-40B4-BE49-F238E27FC236}">
                <a16:creationId xmlns:a16="http://schemas.microsoft.com/office/drawing/2014/main" id="{EC3D9669-B96E-9132-7288-BF20BA272E39}"/>
              </a:ext>
            </a:extLst>
          </p:cNvPr>
          <p:cNvSpPr/>
          <p:nvPr/>
        </p:nvSpPr>
        <p:spPr>
          <a:xfrm>
            <a:off x="8033262" y="3495077"/>
            <a:ext cx="3557859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38F4809D-5426-206C-FF18-C73BCB56669B}"/>
              </a:ext>
            </a:extLst>
          </p:cNvPr>
          <p:cNvSpPr txBox="1"/>
          <p:nvPr/>
        </p:nvSpPr>
        <p:spPr>
          <a:xfrm>
            <a:off x="8175743" y="3504782"/>
            <a:ext cx="3357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圆角矩形 107">
            <a:extLst>
              <a:ext uri="{FF2B5EF4-FFF2-40B4-BE49-F238E27FC236}">
                <a16:creationId xmlns:a16="http://schemas.microsoft.com/office/drawing/2014/main" id="{D51677F0-1B30-413F-C560-017BA8E996C8}"/>
              </a:ext>
            </a:extLst>
          </p:cNvPr>
          <p:cNvSpPr/>
          <p:nvPr/>
        </p:nvSpPr>
        <p:spPr>
          <a:xfrm>
            <a:off x="8054508" y="4870711"/>
            <a:ext cx="3503120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501C182D-1C39-A002-AC03-E52068793AEE}"/>
              </a:ext>
            </a:extLst>
          </p:cNvPr>
          <p:cNvSpPr txBox="1"/>
          <p:nvPr/>
        </p:nvSpPr>
        <p:spPr>
          <a:xfrm>
            <a:off x="8112488" y="4830230"/>
            <a:ext cx="3487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圆角矩形 142">
            <a:extLst>
              <a:ext uri="{FF2B5EF4-FFF2-40B4-BE49-F238E27FC236}">
                <a16:creationId xmlns:a16="http://schemas.microsoft.com/office/drawing/2014/main" id="{4F6E2116-C7EF-D14C-3864-50D0D04758F6}"/>
              </a:ext>
            </a:extLst>
          </p:cNvPr>
          <p:cNvSpPr/>
          <p:nvPr/>
        </p:nvSpPr>
        <p:spPr>
          <a:xfrm>
            <a:off x="15135062" y="2178881"/>
            <a:ext cx="3557859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62FB8C77-9EA9-5238-36D3-8FD933B85DB4}"/>
              </a:ext>
            </a:extLst>
          </p:cNvPr>
          <p:cNvSpPr txBox="1"/>
          <p:nvPr/>
        </p:nvSpPr>
        <p:spPr>
          <a:xfrm>
            <a:off x="15277543" y="2109758"/>
            <a:ext cx="3357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6" name="直线箭头连接符 145">
            <a:extLst>
              <a:ext uri="{FF2B5EF4-FFF2-40B4-BE49-F238E27FC236}">
                <a16:creationId xmlns:a16="http://schemas.microsoft.com/office/drawing/2014/main" id="{A5421FA8-83BF-F5EF-52A6-59A6A3F1F18A}"/>
              </a:ext>
            </a:extLst>
          </p:cNvPr>
          <p:cNvCxnSpPr>
            <a:cxnSpLocks/>
            <a:stCxn id="147" idx="0"/>
            <a:endCxn id="143" idx="2"/>
          </p:cNvCxnSpPr>
          <p:nvPr/>
        </p:nvCxnSpPr>
        <p:spPr>
          <a:xfrm flipV="1">
            <a:off x="16910354" y="3196887"/>
            <a:ext cx="3638" cy="42204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7" name="圆角矩形 146">
            <a:extLst>
              <a:ext uri="{FF2B5EF4-FFF2-40B4-BE49-F238E27FC236}">
                <a16:creationId xmlns:a16="http://schemas.microsoft.com/office/drawing/2014/main" id="{CF3F145A-9C2E-D05C-19B7-97586BDF1718}"/>
              </a:ext>
            </a:extLst>
          </p:cNvPr>
          <p:cNvSpPr/>
          <p:nvPr/>
        </p:nvSpPr>
        <p:spPr>
          <a:xfrm>
            <a:off x="15158794" y="3618927"/>
            <a:ext cx="3503120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A09516B4-F8AA-638C-8A27-B096FAD9FFEB}"/>
              </a:ext>
            </a:extLst>
          </p:cNvPr>
          <p:cNvSpPr txBox="1"/>
          <p:nvPr/>
        </p:nvSpPr>
        <p:spPr>
          <a:xfrm>
            <a:off x="15247799" y="3579008"/>
            <a:ext cx="3487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" name="圆角矩形 183">
            <a:extLst>
              <a:ext uri="{FF2B5EF4-FFF2-40B4-BE49-F238E27FC236}">
                <a16:creationId xmlns:a16="http://schemas.microsoft.com/office/drawing/2014/main" id="{05AE7D24-B03F-51CC-8AC3-559FB78739E5}"/>
              </a:ext>
            </a:extLst>
          </p:cNvPr>
          <p:cNvSpPr/>
          <p:nvPr/>
        </p:nvSpPr>
        <p:spPr>
          <a:xfrm>
            <a:off x="23915097" y="5467469"/>
            <a:ext cx="4797448" cy="951330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5" name="圆角矩形 184">
            <a:extLst>
              <a:ext uri="{FF2B5EF4-FFF2-40B4-BE49-F238E27FC236}">
                <a16:creationId xmlns:a16="http://schemas.microsoft.com/office/drawing/2014/main" id="{5C9561D5-2491-5FCB-9C13-4E78EB3FA3DD}"/>
              </a:ext>
            </a:extLst>
          </p:cNvPr>
          <p:cNvSpPr/>
          <p:nvPr/>
        </p:nvSpPr>
        <p:spPr>
          <a:xfrm>
            <a:off x="23898768" y="9679320"/>
            <a:ext cx="4817126" cy="70287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00F21D38-6734-9773-FC97-8AFAC4BFC73C}"/>
              </a:ext>
            </a:extLst>
          </p:cNvPr>
          <p:cNvSpPr txBox="1"/>
          <p:nvPr/>
        </p:nvSpPr>
        <p:spPr>
          <a:xfrm>
            <a:off x="24415084" y="10492301"/>
            <a:ext cx="3841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SCAN_GRAPH_TABLE</a:t>
            </a:r>
            <a:endParaRPr kumimoji="1"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E0C95902-A793-0822-EBA1-37DC617C623C}"/>
              </a:ext>
            </a:extLst>
          </p:cNvPr>
          <p:cNvSpPr txBox="1"/>
          <p:nvPr/>
        </p:nvSpPr>
        <p:spPr>
          <a:xfrm>
            <a:off x="23912922" y="9737559"/>
            <a:ext cx="4419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</a:t>
            </a:r>
            <a:r>
              <a:rPr kumimoji="1" lang="zh-CN" altLang="en-US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</a:t>
            </a:r>
            <a:r>
              <a:rPr kumimoji="1" lang="zh-CN" altLang="en-US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(name</a:t>
            </a:r>
            <a:r>
              <a:rPr kumimoji="1" lang="zh-CN" altLang="en-US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“Tom”)</a:t>
            </a:r>
            <a:endParaRPr kumimoji="1"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9CE55C8A-13EA-7122-8E5C-39E403CE1155}"/>
              </a:ext>
            </a:extLst>
          </p:cNvPr>
          <p:cNvSpPr txBox="1"/>
          <p:nvPr/>
        </p:nvSpPr>
        <p:spPr>
          <a:xfrm>
            <a:off x="23887578" y="5423597"/>
            <a:ext cx="46327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* </a:t>
            </a:r>
            <a:endParaRPr kumimoji="1" lang="en-US" altLang="zh-CN" sz="32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B4998DA1-4063-84F8-4D06-9473D0589E22}"/>
              </a:ext>
            </a:extLst>
          </p:cNvPr>
          <p:cNvSpPr/>
          <p:nvPr/>
        </p:nvSpPr>
        <p:spPr>
          <a:xfrm>
            <a:off x="28289680" y="9843604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3" name="圆角矩形 192">
            <a:extLst>
              <a:ext uri="{FF2B5EF4-FFF2-40B4-BE49-F238E27FC236}">
                <a16:creationId xmlns:a16="http://schemas.microsoft.com/office/drawing/2014/main" id="{B0631BE8-DBA8-6A78-D1EB-7DACBEAB5FB1}"/>
              </a:ext>
            </a:extLst>
          </p:cNvPr>
          <p:cNvSpPr/>
          <p:nvPr/>
        </p:nvSpPr>
        <p:spPr>
          <a:xfrm>
            <a:off x="23915097" y="8494037"/>
            <a:ext cx="4797448" cy="710368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97DA6E64-199B-F7DE-CDF1-021638A9DE72}"/>
              </a:ext>
            </a:extLst>
          </p:cNvPr>
          <p:cNvSpPr txBox="1"/>
          <p:nvPr/>
        </p:nvSpPr>
        <p:spPr>
          <a:xfrm>
            <a:off x="24529571" y="8549373"/>
            <a:ext cx="2231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</a:t>
            </a:r>
            <a:r>
              <a:rPr kumimoji="1" lang="zh-CN" altLang="en-US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</a:t>
            </a:r>
          </a:p>
        </p:txBody>
      </p:sp>
      <p:sp>
        <p:nvSpPr>
          <p:cNvPr id="195" name="椭圆 194">
            <a:extLst>
              <a:ext uri="{FF2B5EF4-FFF2-40B4-BE49-F238E27FC236}">
                <a16:creationId xmlns:a16="http://schemas.microsoft.com/office/drawing/2014/main" id="{BD4C63B2-8F84-3D63-4300-D12A7E4467C8}"/>
              </a:ext>
            </a:extLst>
          </p:cNvPr>
          <p:cNvSpPr/>
          <p:nvPr/>
        </p:nvSpPr>
        <p:spPr>
          <a:xfrm>
            <a:off x="26761394" y="865860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9" name="椭圆 198">
            <a:extLst>
              <a:ext uri="{FF2B5EF4-FFF2-40B4-BE49-F238E27FC236}">
                <a16:creationId xmlns:a16="http://schemas.microsoft.com/office/drawing/2014/main" id="{C53128E6-4F24-E31F-3CF3-5C0C90AFF5E9}"/>
              </a:ext>
            </a:extLst>
          </p:cNvPr>
          <p:cNvSpPr/>
          <p:nvPr/>
        </p:nvSpPr>
        <p:spPr>
          <a:xfrm>
            <a:off x="27361697" y="865569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0" name="直线箭头连接符 199">
            <a:extLst>
              <a:ext uri="{FF2B5EF4-FFF2-40B4-BE49-F238E27FC236}">
                <a16:creationId xmlns:a16="http://schemas.microsoft.com/office/drawing/2014/main" id="{8E94CA8A-9DC5-D90E-E944-8A383C6E9F50}"/>
              </a:ext>
            </a:extLst>
          </p:cNvPr>
          <p:cNvCxnSpPr>
            <a:cxnSpLocks/>
            <a:stCxn id="195" idx="6"/>
            <a:endCxn id="199" idx="2"/>
          </p:cNvCxnSpPr>
          <p:nvPr/>
        </p:nvCxnSpPr>
        <p:spPr>
          <a:xfrm flipV="1">
            <a:off x="27121394" y="8835696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1" name="圆角矩形 200">
            <a:extLst>
              <a:ext uri="{FF2B5EF4-FFF2-40B4-BE49-F238E27FC236}">
                <a16:creationId xmlns:a16="http://schemas.microsoft.com/office/drawing/2014/main" id="{2E370326-17E0-3513-49C1-63E3FE157ECA}"/>
              </a:ext>
            </a:extLst>
          </p:cNvPr>
          <p:cNvSpPr/>
          <p:nvPr/>
        </p:nvSpPr>
        <p:spPr>
          <a:xfrm>
            <a:off x="23915097" y="6912322"/>
            <a:ext cx="4797448" cy="1154409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2" name="文本框 201">
            <a:extLst>
              <a:ext uri="{FF2B5EF4-FFF2-40B4-BE49-F238E27FC236}">
                <a16:creationId xmlns:a16="http://schemas.microsoft.com/office/drawing/2014/main" id="{3312B9D0-1950-9692-33A1-B55FFD9A8C37}"/>
              </a:ext>
            </a:extLst>
          </p:cNvPr>
          <p:cNvSpPr txBox="1"/>
          <p:nvPr/>
        </p:nvSpPr>
        <p:spPr>
          <a:xfrm>
            <a:off x="23851441" y="7249232"/>
            <a:ext cx="4004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EXPAND_INTERSECT</a:t>
            </a:r>
            <a:r>
              <a:rPr kumimoji="1" lang="zh-CN" altLang="en-US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32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</a:t>
            </a:r>
          </a:p>
        </p:txBody>
      </p:sp>
      <p:sp>
        <p:nvSpPr>
          <p:cNvPr id="203" name="椭圆 202">
            <a:extLst>
              <a:ext uri="{FF2B5EF4-FFF2-40B4-BE49-F238E27FC236}">
                <a16:creationId xmlns:a16="http://schemas.microsoft.com/office/drawing/2014/main" id="{DAE19A74-D6EB-25D5-3E10-5FCC0FA6512D}"/>
              </a:ext>
            </a:extLst>
          </p:cNvPr>
          <p:cNvSpPr/>
          <p:nvPr/>
        </p:nvSpPr>
        <p:spPr>
          <a:xfrm>
            <a:off x="27656209" y="7018113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4" name="椭圆 203">
            <a:extLst>
              <a:ext uri="{FF2B5EF4-FFF2-40B4-BE49-F238E27FC236}">
                <a16:creationId xmlns:a16="http://schemas.microsoft.com/office/drawing/2014/main" id="{EAAFC981-8887-7280-7979-B37F85F1DE2B}"/>
              </a:ext>
            </a:extLst>
          </p:cNvPr>
          <p:cNvSpPr/>
          <p:nvPr/>
        </p:nvSpPr>
        <p:spPr>
          <a:xfrm>
            <a:off x="28256512" y="7015208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5" name="椭圆 204">
            <a:extLst>
              <a:ext uri="{FF2B5EF4-FFF2-40B4-BE49-F238E27FC236}">
                <a16:creationId xmlns:a16="http://schemas.microsoft.com/office/drawing/2014/main" id="{392AAA76-9E41-95C0-AD09-4B8AE3ADAC44}"/>
              </a:ext>
            </a:extLst>
          </p:cNvPr>
          <p:cNvSpPr>
            <a:spLocks noChangeAspect="1"/>
          </p:cNvSpPr>
          <p:nvPr/>
        </p:nvSpPr>
        <p:spPr>
          <a:xfrm>
            <a:off x="27959777" y="7601595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06" name="直线箭头连接符 205">
            <a:extLst>
              <a:ext uri="{FF2B5EF4-FFF2-40B4-BE49-F238E27FC236}">
                <a16:creationId xmlns:a16="http://schemas.microsoft.com/office/drawing/2014/main" id="{3632C271-B882-A2D7-EC5A-8C4C1A499E38}"/>
              </a:ext>
            </a:extLst>
          </p:cNvPr>
          <p:cNvCxnSpPr>
            <a:cxnSpLocks/>
            <a:stCxn id="203" idx="6"/>
            <a:endCxn id="204" idx="2"/>
          </p:cNvCxnSpPr>
          <p:nvPr/>
        </p:nvCxnSpPr>
        <p:spPr>
          <a:xfrm flipV="1">
            <a:off x="28016209" y="7195208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直线箭头连接符 206">
            <a:extLst>
              <a:ext uri="{FF2B5EF4-FFF2-40B4-BE49-F238E27FC236}">
                <a16:creationId xmlns:a16="http://schemas.microsoft.com/office/drawing/2014/main" id="{9B46A9FE-A1E9-20B6-E7A6-8B9CB8F49EF3}"/>
              </a:ext>
            </a:extLst>
          </p:cNvPr>
          <p:cNvCxnSpPr>
            <a:cxnSpLocks/>
            <a:stCxn id="203" idx="4"/>
            <a:endCxn id="205" idx="1"/>
          </p:cNvCxnSpPr>
          <p:nvPr/>
        </p:nvCxnSpPr>
        <p:spPr>
          <a:xfrm>
            <a:off x="27836209" y="7378113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直线箭头连接符 207">
            <a:extLst>
              <a:ext uri="{FF2B5EF4-FFF2-40B4-BE49-F238E27FC236}">
                <a16:creationId xmlns:a16="http://schemas.microsoft.com/office/drawing/2014/main" id="{BAC61CE6-93A4-13D3-F0B1-84FC2847EF53}"/>
              </a:ext>
            </a:extLst>
          </p:cNvPr>
          <p:cNvCxnSpPr>
            <a:cxnSpLocks/>
            <a:stCxn id="204" idx="4"/>
            <a:endCxn id="205" idx="7"/>
          </p:cNvCxnSpPr>
          <p:nvPr/>
        </p:nvCxnSpPr>
        <p:spPr>
          <a:xfrm flipH="1">
            <a:off x="28267056" y="7375208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线箭头连接符 209">
            <a:extLst>
              <a:ext uri="{FF2B5EF4-FFF2-40B4-BE49-F238E27FC236}">
                <a16:creationId xmlns:a16="http://schemas.microsoft.com/office/drawing/2014/main" id="{916BCFB0-3E21-A72A-9ABA-C5F5D25CA348}"/>
              </a:ext>
            </a:extLst>
          </p:cNvPr>
          <p:cNvCxnSpPr>
            <a:cxnSpLocks/>
            <a:stCxn id="185" idx="0"/>
            <a:endCxn id="193" idx="2"/>
          </p:cNvCxnSpPr>
          <p:nvPr/>
        </p:nvCxnSpPr>
        <p:spPr>
          <a:xfrm flipV="1">
            <a:off x="26307331" y="9204405"/>
            <a:ext cx="6490" cy="47491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1" name="直线箭头连接符 210">
            <a:extLst>
              <a:ext uri="{FF2B5EF4-FFF2-40B4-BE49-F238E27FC236}">
                <a16:creationId xmlns:a16="http://schemas.microsoft.com/office/drawing/2014/main" id="{6732548C-BCEF-D56E-6FDD-8EF91C7EC304}"/>
              </a:ext>
            </a:extLst>
          </p:cNvPr>
          <p:cNvCxnSpPr>
            <a:cxnSpLocks/>
            <a:stCxn id="193" idx="0"/>
            <a:endCxn id="201" idx="2"/>
          </p:cNvCxnSpPr>
          <p:nvPr/>
        </p:nvCxnSpPr>
        <p:spPr>
          <a:xfrm flipV="1">
            <a:off x="26313821" y="8066731"/>
            <a:ext cx="0" cy="427306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2" name="直线箭头连接符 211">
            <a:extLst>
              <a:ext uri="{FF2B5EF4-FFF2-40B4-BE49-F238E27FC236}">
                <a16:creationId xmlns:a16="http://schemas.microsoft.com/office/drawing/2014/main" id="{AAE481D4-9F06-EAC6-112D-9B8D8FDBC0C4}"/>
              </a:ext>
            </a:extLst>
          </p:cNvPr>
          <p:cNvCxnSpPr>
            <a:cxnSpLocks/>
            <a:stCxn id="201" idx="0"/>
            <a:endCxn id="184" idx="2"/>
          </p:cNvCxnSpPr>
          <p:nvPr/>
        </p:nvCxnSpPr>
        <p:spPr>
          <a:xfrm flipV="1">
            <a:off x="26313821" y="6418799"/>
            <a:ext cx="0" cy="49352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3" name="矩形 212">
            <a:extLst>
              <a:ext uri="{FF2B5EF4-FFF2-40B4-BE49-F238E27FC236}">
                <a16:creationId xmlns:a16="http://schemas.microsoft.com/office/drawing/2014/main" id="{8CE224E8-BABB-E131-7CD5-3490A2EA7E08}"/>
              </a:ext>
            </a:extLst>
          </p:cNvPr>
          <p:cNvSpPr/>
          <p:nvPr/>
        </p:nvSpPr>
        <p:spPr>
          <a:xfrm>
            <a:off x="23689290" y="5239771"/>
            <a:ext cx="5244086" cy="5893150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5" name="直线箭头连接符 214">
            <a:extLst>
              <a:ext uri="{FF2B5EF4-FFF2-40B4-BE49-F238E27FC236}">
                <a16:creationId xmlns:a16="http://schemas.microsoft.com/office/drawing/2014/main" id="{2C1C0CB2-6ADA-21D1-966F-877F03F3CEFC}"/>
              </a:ext>
            </a:extLst>
          </p:cNvPr>
          <p:cNvCxnSpPr>
            <a:cxnSpLocks/>
          </p:cNvCxnSpPr>
          <p:nvPr/>
        </p:nvCxnSpPr>
        <p:spPr>
          <a:xfrm flipH="1">
            <a:off x="26755158" y="4210282"/>
            <a:ext cx="251822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7" name="直线箭头连接符 216">
            <a:extLst>
              <a:ext uri="{FF2B5EF4-FFF2-40B4-BE49-F238E27FC236}">
                <a16:creationId xmlns:a16="http://schemas.microsoft.com/office/drawing/2014/main" id="{CFC5574A-C347-A2FD-C07B-48A5F42D0F92}"/>
              </a:ext>
            </a:extLst>
          </p:cNvPr>
          <p:cNvCxnSpPr>
            <a:cxnSpLocks/>
            <a:endCxn id="228" idx="2"/>
          </p:cNvCxnSpPr>
          <p:nvPr/>
        </p:nvCxnSpPr>
        <p:spPr>
          <a:xfrm flipV="1">
            <a:off x="25074798" y="4718698"/>
            <a:ext cx="0" cy="52767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4" name="圆角矩形 223">
            <a:extLst>
              <a:ext uri="{FF2B5EF4-FFF2-40B4-BE49-F238E27FC236}">
                <a16:creationId xmlns:a16="http://schemas.microsoft.com/office/drawing/2014/main" id="{BA6C1D26-74AA-C979-FBA0-0F2A95ECF028}"/>
              </a:ext>
            </a:extLst>
          </p:cNvPr>
          <p:cNvSpPr/>
          <p:nvPr/>
        </p:nvSpPr>
        <p:spPr>
          <a:xfrm>
            <a:off x="23319989" y="2186870"/>
            <a:ext cx="3557859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473065F7-128B-91E8-156F-FEF8A0617189}"/>
              </a:ext>
            </a:extLst>
          </p:cNvPr>
          <p:cNvSpPr txBox="1"/>
          <p:nvPr/>
        </p:nvSpPr>
        <p:spPr>
          <a:xfrm>
            <a:off x="23441987" y="2181224"/>
            <a:ext cx="3357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26" name="直线箭头连接符 225">
            <a:extLst>
              <a:ext uri="{FF2B5EF4-FFF2-40B4-BE49-F238E27FC236}">
                <a16:creationId xmlns:a16="http://schemas.microsoft.com/office/drawing/2014/main" id="{E0188480-050C-B32D-F4E2-2D4DA52A3D01}"/>
              </a:ext>
            </a:extLst>
          </p:cNvPr>
          <p:cNvCxnSpPr>
            <a:cxnSpLocks/>
            <a:stCxn id="228" idx="0"/>
          </p:cNvCxnSpPr>
          <p:nvPr/>
        </p:nvCxnSpPr>
        <p:spPr>
          <a:xfrm flipV="1">
            <a:off x="25074798" y="3268353"/>
            <a:ext cx="3638" cy="42204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8" name="圆角矩形 227">
            <a:extLst>
              <a:ext uri="{FF2B5EF4-FFF2-40B4-BE49-F238E27FC236}">
                <a16:creationId xmlns:a16="http://schemas.microsoft.com/office/drawing/2014/main" id="{A3AC0B34-0F0A-0D87-EC61-A521E87F53B4}"/>
              </a:ext>
            </a:extLst>
          </p:cNvPr>
          <p:cNvSpPr/>
          <p:nvPr/>
        </p:nvSpPr>
        <p:spPr>
          <a:xfrm>
            <a:off x="23323238" y="3690393"/>
            <a:ext cx="3503120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" name="文本框 228">
            <a:extLst>
              <a:ext uri="{FF2B5EF4-FFF2-40B4-BE49-F238E27FC236}">
                <a16:creationId xmlns:a16="http://schemas.microsoft.com/office/drawing/2014/main" id="{2B012DB3-06E7-51BA-FF2E-6D5EB24BF8A9}"/>
              </a:ext>
            </a:extLst>
          </p:cNvPr>
          <p:cNvSpPr txBox="1"/>
          <p:nvPr/>
        </p:nvSpPr>
        <p:spPr>
          <a:xfrm>
            <a:off x="23412243" y="3650474"/>
            <a:ext cx="3487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HASH_JOIN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0" name="矩形 229">
            <a:extLst>
              <a:ext uri="{FF2B5EF4-FFF2-40B4-BE49-F238E27FC236}">
                <a16:creationId xmlns:a16="http://schemas.microsoft.com/office/drawing/2014/main" id="{D21F8A94-426B-110C-6ACB-DEA32B4B510B}"/>
              </a:ext>
            </a:extLst>
          </p:cNvPr>
          <p:cNvSpPr/>
          <p:nvPr/>
        </p:nvSpPr>
        <p:spPr>
          <a:xfrm>
            <a:off x="27110251" y="3020417"/>
            <a:ext cx="2604965" cy="193574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DDBC424D-F9C3-BCA7-9A9E-003B7FD0DDE7}"/>
              </a:ext>
            </a:extLst>
          </p:cNvPr>
          <p:cNvSpPr txBox="1"/>
          <p:nvPr/>
        </p:nvSpPr>
        <p:spPr>
          <a:xfrm>
            <a:off x="27188461" y="4352382"/>
            <a:ext cx="2526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2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SCAN_TABLE</a:t>
            </a:r>
            <a:endParaRPr kumimoji="1"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圆角矩形 231">
            <a:extLst>
              <a:ext uri="{FF2B5EF4-FFF2-40B4-BE49-F238E27FC236}">
                <a16:creationId xmlns:a16="http://schemas.microsoft.com/office/drawing/2014/main" id="{03B03D62-4F8D-1BEB-7FE3-F1840D8F3B67}"/>
              </a:ext>
            </a:extLst>
          </p:cNvPr>
          <p:cNvSpPr/>
          <p:nvPr/>
        </p:nvSpPr>
        <p:spPr>
          <a:xfrm>
            <a:off x="27301239" y="3220019"/>
            <a:ext cx="2275714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3" name="文本框 232">
            <a:extLst>
              <a:ext uri="{FF2B5EF4-FFF2-40B4-BE49-F238E27FC236}">
                <a16:creationId xmlns:a16="http://schemas.microsoft.com/office/drawing/2014/main" id="{B9B9A653-B33A-9C32-3BD8-97012E525FCB}"/>
              </a:ext>
            </a:extLst>
          </p:cNvPr>
          <p:cNvSpPr txBox="1"/>
          <p:nvPr/>
        </p:nvSpPr>
        <p:spPr>
          <a:xfrm>
            <a:off x="27125552" y="3263505"/>
            <a:ext cx="263199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</a:t>
            </a: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(place_id,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name)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AC05D85-25A8-FC98-97EE-4350123E5D10}"/>
              </a:ext>
            </a:extLst>
          </p:cNvPr>
          <p:cNvSpPr txBox="1"/>
          <p:nvPr/>
        </p:nvSpPr>
        <p:spPr>
          <a:xfrm>
            <a:off x="11310221" y="12600636"/>
            <a:ext cx="80901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6 Workflow of </a:t>
            </a:r>
            <a:r>
              <a:rPr kumimoji="1" lang="en-US" altLang="zh-C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RelGo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443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E7D946F1-29E1-BE34-A2A4-B18D1827A05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9625050" y="3984858"/>
              <a:ext cx="45016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16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E7D946F1-29E1-BE34-A2A4-B18D1827A0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8671480"/>
                  </p:ext>
                </p:extLst>
              </p:nvPr>
            </p:nvGraphicFramePr>
            <p:xfrm>
              <a:off x="19625050" y="3984858"/>
              <a:ext cx="45016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16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78" t="-3448" r="-5556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78" t="-100000" r="-5556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78" t="-206897" r="-5556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4CBAE9A2-1356-2FAC-872C-61B367265C7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500758" y="3724613"/>
              <a:ext cx="246274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13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31373">
                      <a:extLst>
                        <a:ext uri="{9D8B030D-6E8A-4147-A177-3AD203B41FA5}">
                          <a16:colId xmlns:a16="http://schemas.microsoft.com/office/drawing/2014/main" val="228131408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4CBAE9A2-1356-2FAC-872C-61B367265C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1031441"/>
                  </p:ext>
                </p:extLst>
              </p:nvPr>
            </p:nvGraphicFramePr>
            <p:xfrm>
              <a:off x="20500758" y="3724613"/>
              <a:ext cx="246274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13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31373">
                      <a:extLst>
                        <a:ext uri="{9D8B030D-6E8A-4147-A177-3AD203B41FA5}">
                          <a16:colId xmlns:a16="http://schemas.microsoft.com/office/drawing/2014/main" val="228131408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0" t="-3448" r="-100000" b="-3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062" t="-3448" r="-1031" b="-3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0" t="-103448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062" t="-103448" r="-1031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0" t="-203448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062" t="-203448" r="-1031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0" t="-303448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062" t="-303448" r="-1031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9CFF1857-2417-CD67-29F4-51A5D6EAC6ED}"/>
              </a:ext>
            </a:extLst>
          </p:cNvPr>
          <p:cNvCxnSpPr>
            <a:cxnSpLocks/>
          </p:cNvCxnSpPr>
          <p:nvPr/>
        </p:nvCxnSpPr>
        <p:spPr>
          <a:xfrm flipV="1">
            <a:off x="20075216" y="3870751"/>
            <a:ext cx="694837" cy="3235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B9BAD690-1B44-042E-E702-0C9406255E8D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0075216" y="4308415"/>
            <a:ext cx="694837" cy="2250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2422810D-A504-805E-59DD-F41552E70F40}"/>
              </a:ext>
            </a:extLst>
          </p:cNvPr>
          <p:cNvCxnSpPr>
            <a:cxnSpLocks/>
          </p:cNvCxnSpPr>
          <p:nvPr/>
        </p:nvCxnSpPr>
        <p:spPr>
          <a:xfrm>
            <a:off x="20075216" y="4860575"/>
            <a:ext cx="694837" cy="117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00E357B-9509-C228-4F49-D8D4FC142E5C}"/>
                  </a:ext>
                </a:extLst>
              </p:cNvPr>
              <p:cNvSpPr txBox="1"/>
              <p:nvPr/>
            </p:nvSpPr>
            <p:spPr>
              <a:xfrm>
                <a:off x="20500758" y="2982683"/>
                <a:ext cx="15208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Row No.</a:t>
                </a:r>
              </a:p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𝐿𝑖𝑘𝑒𝑠</m:t>
                        </m:r>
                      </m:sub>
                    </m:sSub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00E357B-9509-C228-4F49-D8D4FC142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0758" y="2982683"/>
                <a:ext cx="1520865" cy="646331"/>
              </a:xfrm>
              <a:prstGeom prst="rect">
                <a:avLst/>
              </a:prstGeom>
              <a:blipFill>
                <a:blip r:embed="rId5"/>
                <a:stretch>
                  <a:fillRect l="-3333" t="-3846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0DEEAC0-DC8E-24ED-3652-723E9CF40AC3}"/>
                  </a:ext>
                </a:extLst>
              </p:cNvPr>
              <p:cNvSpPr txBox="1"/>
              <p:nvPr/>
            </p:nvSpPr>
            <p:spPr>
              <a:xfrm>
                <a:off x="21770452" y="2953325"/>
                <a:ext cx="1771273" cy="668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Row No.</a:t>
                </a:r>
              </a:p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𝑀𝑒𝑠𝑠𝑎𝑔𝑒</m:t>
                        </m:r>
                      </m:sub>
                    </m:sSub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0DEEAC0-DC8E-24ED-3652-723E9CF40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0452" y="2953325"/>
                <a:ext cx="1771273" cy="668901"/>
              </a:xfrm>
              <a:prstGeom prst="rect">
                <a:avLst/>
              </a:prstGeom>
              <a:blipFill>
                <a:blip r:embed="rId6"/>
                <a:stretch>
                  <a:fillRect l="-2857" t="-3704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1E48B9C-1D42-E3A8-AD08-17DE6D98EDF1}"/>
                  </a:ext>
                </a:extLst>
              </p:cNvPr>
              <p:cNvSpPr txBox="1"/>
              <p:nvPr/>
            </p:nvSpPr>
            <p:spPr>
              <a:xfrm>
                <a:off x="19096924" y="2958899"/>
                <a:ext cx="17510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Row No.</a:t>
                </a:r>
              </a:p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𝑃𝑒𝑟𝑠𝑜𝑛</m:t>
                        </m:r>
                      </m:sub>
                    </m:sSub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1E48B9C-1D42-E3A8-AD08-17DE6D98E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6924" y="2958899"/>
                <a:ext cx="1751075" cy="646331"/>
              </a:xfrm>
              <a:prstGeom prst="rect">
                <a:avLst/>
              </a:prstGeom>
              <a:blipFill>
                <a:blip r:embed="rId7"/>
                <a:stretch>
                  <a:fillRect l="-2878" t="-3846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F154561E-FEB1-4019-36A4-9DDB572FB92A}"/>
              </a:ext>
            </a:extLst>
          </p:cNvPr>
          <p:cNvSpPr>
            <a:spLocks noChangeAspect="1"/>
          </p:cNvSpPr>
          <p:nvPr/>
        </p:nvSpPr>
        <p:spPr>
          <a:xfrm>
            <a:off x="12972775" y="2198589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32960E-2368-330F-671D-C7BB46A24B39}"/>
              </a:ext>
            </a:extLst>
          </p:cNvPr>
          <p:cNvSpPr txBox="1"/>
          <p:nvPr/>
        </p:nvSpPr>
        <p:spPr>
          <a:xfrm>
            <a:off x="12984916" y="2212277"/>
            <a:ext cx="45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en-US" altLang="zh-CN" b="1" dirty="0"/>
              <a:t>p1</a:t>
            </a:r>
            <a:endParaRPr kumimoji="1" lang="zh-CN" altLang="en-US" b="1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2E680644-0DFC-C72E-3066-1E8A496154DC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13404775" y="2409747"/>
            <a:ext cx="387993" cy="48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27ECE4BA-E71C-5771-CA17-BBAE7FBE9A33}"/>
              </a:ext>
            </a:extLst>
          </p:cNvPr>
          <p:cNvSpPr>
            <a:spLocks noChangeAspect="1"/>
          </p:cNvSpPr>
          <p:nvPr/>
        </p:nvSpPr>
        <p:spPr>
          <a:xfrm>
            <a:off x="13792768" y="2193747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59E1EE-1A4D-7BBE-DD46-46D5B127BF29}"/>
              </a:ext>
            </a:extLst>
          </p:cNvPr>
          <p:cNvSpPr txBox="1"/>
          <p:nvPr/>
        </p:nvSpPr>
        <p:spPr>
          <a:xfrm>
            <a:off x="13778279" y="2213916"/>
            <a:ext cx="60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en-US" altLang="zh-CN" b="1" dirty="0"/>
              <a:t>m1</a:t>
            </a:r>
            <a:endParaRPr kumimoji="1" lang="zh-CN" altLang="en-US" b="1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A9FD6DC-7411-19B2-3C71-A248345C6AB2}"/>
              </a:ext>
            </a:extLst>
          </p:cNvPr>
          <p:cNvGrpSpPr/>
          <p:nvPr/>
        </p:nvGrpSpPr>
        <p:grpSpPr>
          <a:xfrm>
            <a:off x="16318287" y="4238713"/>
            <a:ext cx="549547" cy="434513"/>
            <a:chOff x="6419083" y="834171"/>
            <a:chExt cx="646771" cy="469655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971AF15-8750-0897-82D0-20555183465B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8B69B43-2172-9996-AFB1-F5631106D2A2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7B3079D2-6DFE-7C8F-AE85-E2D433F91D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DF29C4-4CB7-4673-231D-6142BB51169B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 flipV="1">
            <a:off x="16788618" y="4459086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43E976D-BCF2-32E4-9113-5322B0A69560}"/>
              </a:ext>
            </a:extLst>
          </p:cNvPr>
          <p:cNvGrpSpPr/>
          <p:nvPr/>
        </p:nvGrpSpPr>
        <p:grpSpPr>
          <a:xfrm>
            <a:off x="17057094" y="4212244"/>
            <a:ext cx="549547" cy="453862"/>
            <a:chOff x="6419084" y="782845"/>
            <a:chExt cx="646771" cy="490569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4955E75-2E22-188D-5C32-6FC73FCF9804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4E94769-B3A6-CE90-5CF9-23ADE34D6EE4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4C68DD69-B7AC-F67F-2A10-C4B5E08D80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DC9CE52-10C9-BEE6-E8C7-4795F5532178}"/>
              </a:ext>
            </a:extLst>
          </p:cNvPr>
          <p:cNvGrpSpPr/>
          <p:nvPr/>
        </p:nvGrpSpPr>
        <p:grpSpPr>
          <a:xfrm>
            <a:off x="16318287" y="4699470"/>
            <a:ext cx="549547" cy="434513"/>
            <a:chOff x="6419083" y="834171"/>
            <a:chExt cx="646771" cy="469655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A6425831-9899-BFB2-ABC9-4B150382F835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177C96F9-71D1-B235-15F7-75B686E062C1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3EF39584-D213-2BC6-9429-D5DF0B8898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79BAD4E-4E60-A026-EB4E-8F38737A1C04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16788618" y="4919843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A028FF9-6C94-8574-6A89-34AF12D61CDA}"/>
              </a:ext>
            </a:extLst>
          </p:cNvPr>
          <p:cNvGrpSpPr/>
          <p:nvPr/>
        </p:nvGrpSpPr>
        <p:grpSpPr>
          <a:xfrm>
            <a:off x="17057094" y="4673001"/>
            <a:ext cx="549547" cy="453862"/>
            <a:chOff x="6419084" y="782845"/>
            <a:chExt cx="646771" cy="490569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52DF2D6D-8875-E193-4C73-97CD47A546F8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36824DC4-F02C-B85F-7DAB-4BE946F101BC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5E0F0A09-270E-DE25-41AC-F05DD4D0D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54B2431-9F86-B1E5-D586-13FE56E923ED}"/>
              </a:ext>
            </a:extLst>
          </p:cNvPr>
          <p:cNvGrpSpPr/>
          <p:nvPr/>
        </p:nvGrpSpPr>
        <p:grpSpPr>
          <a:xfrm>
            <a:off x="16318287" y="5168447"/>
            <a:ext cx="549547" cy="434513"/>
            <a:chOff x="6419083" y="834171"/>
            <a:chExt cx="646771" cy="469655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7C077698-9B6A-4D67-1F54-E5C411E089CA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6B14C070-B704-66E2-93DE-136EBE6C3286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5424FB8C-17B9-E680-0281-D618682528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76C7071F-82A7-C2BE-9435-CC7C7F6DCEF5}"/>
              </a:ext>
            </a:extLst>
          </p:cNvPr>
          <p:cNvCxnSpPr>
            <a:cxnSpLocks/>
            <a:stCxn id="32" idx="6"/>
            <a:endCxn id="36" idx="2"/>
          </p:cNvCxnSpPr>
          <p:nvPr/>
        </p:nvCxnSpPr>
        <p:spPr>
          <a:xfrm flipV="1">
            <a:off x="16788618" y="5388820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9F1D5BF-C76A-3C1C-878E-0D81AC36E84A}"/>
              </a:ext>
            </a:extLst>
          </p:cNvPr>
          <p:cNvGrpSpPr/>
          <p:nvPr/>
        </p:nvGrpSpPr>
        <p:grpSpPr>
          <a:xfrm>
            <a:off x="17057094" y="5141978"/>
            <a:ext cx="549547" cy="453862"/>
            <a:chOff x="6419084" y="782845"/>
            <a:chExt cx="646771" cy="490569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12F0489B-8853-5552-EFBC-8C8C24FEAF63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F11C68C6-65B6-297F-CFD2-FCF175963D5F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3823D92B-4F5D-AB34-380B-BBE81B65DE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66DDC367-1535-E2F5-25D8-D4FC6417D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401304"/>
              </p:ext>
            </p:extLst>
          </p:nvPr>
        </p:nvGraphicFramePr>
        <p:xfrm>
          <a:off x="2031006" y="1757742"/>
          <a:ext cx="5725794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681">
                  <a:extLst>
                    <a:ext uri="{9D8B030D-6E8A-4147-A177-3AD203B41FA5}">
                      <a16:colId xmlns:a16="http://schemas.microsoft.com/office/drawing/2014/main" val="4109194619"/>
                    </a:ext>
                  </a:extLst>
                </a:gridCol>
                <a:gridCol w="604270">
                  <a:extLst>
                    <a:ext uri="{9D8B030D-6E8A-4147-A177-3AD203B41FA5}">
                      <a16:colId xmlns:a16="http://schemas.microsoft.com/office/drawing/2014/main" val="1540513213"/>
                    </a:ext>
                  </a:extLst>
                </a:gridCol>
                <a:gridCol w="687209">
                  <a:extLst>
                    <a:ext uri="{9D8B030D-6E8A-4147-A177-3AD203B41FA5}">
                      <a16:colId xmlns:a16="http://schemas.microsoft.com/office/drawing/2014/main" val="3891411214"/>
                    </a:ext>
                  </a:extLst>
                </a:gridCol>
                <a:gridCol w="671184">
                  <a:extLst>
                    <a:ext uri="{9D8B030D-6E8A-4147-A177-3AD203B41FA5}">
                      <a16:colId xmlns:a16="http://schemas.microsoft.com/office/drawing/2014/main" val="3389945063"/>
                    </a:ext>
                  </a:extLst>
                </a:gridCol>
                <a:gridCol w="1324304">
                  <a:extLst>
                    <a:ext uri="{9D8B030D-6E8A-4147-A177-3AD203B41FA5}">
                      <a16:colId xmlns:a16="http://schemas.microsoft.com/office/drawing/2014/main" val="1924899856"/>
                    </a:ext>
                  </a:extLst>
                </a:gridCol>
                <a:gridCol w="1454146">
                  <a:extLst>
                    <a:ext uri="{9D8B030D-6E8A-4147-A177-3AD203B41FA5}">
                      <a16:colId xmlns:a16="http://schemas.microsoft.com/office/drawing/2014/main" val="3488349293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likes_id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date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pid_rowid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mid_rowid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869799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473738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898297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317413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351166"/>
                  </a:ext>
                </a:extLst>
              </a:tr>
            </a:tbl>
          </a:graphicData>
        </a:graphic>
      </p:graphicFrame>
      <p:sp>
        <p:nvSpPr>
          <p:cNvPr id="39" name="文本框 38">
            <a:extLst>
              <a:ext uri="{FF2B5EF4-FFF2-40B4-BE49-F238E27FC236}">
                <a16:creationId xmlns:a16="http://schemas.microsoft.com/office/drawing/2014/main" id="{0E269C00-625E-4E80-2D51-A4A6A4764B93}"/>
              </a:ext>
            </a:extLst>
          </p:cNvPr>
          <p:cNvSpPr txBox="1"/>
          <p:nvPr/>
        </p:nvSpPr>
        <p:spPr>
          <a:xfrm>
            <a:off x="2372720" y="4236230"/>
            <a:ext cx="4516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EV-Index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Likes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A8A8D26-F02F-C060-F928-A1BCBC30C84F}"/>
              </a:ext>
            </a:extLst>
          </p:cNvPr>
          <p:cNvSpPr txBox="1"/>
          <p:nvPr/>
        </p:nvSpPr>
        <p:spPr>
          <a:xfrm>
            <a:off x="15371911" y="7328648"/>
            <a:ext cx="56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(b)</a:t>
            </a:r>
            <a:endParaRPr kumimoji="1" lang="zh-CN" altLang="en-US" sz="2400" b="1" dirty="0"/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11D7B970-ACB8-9943-0AC2-ECF9A6E36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022715"/>
              </p:ext>
            </p:extLst>
          </p:nvPr>
        </p:nvGraphicFramePr>
        <p:xfrm>
          <a:off x="8631924" y="1284515"/>
          <a:ext cx="1150273" cy="2391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273">
                  <a:extLst>
                    <a:ext uri="{9D8B030D-6E8A-4147-A177-3AD203B41FA5}">
                      <a16:colId xmlns:a16="http://schemas.microsoft.com/office/drawing/2014/main" val="3187165951"/>
                    </a:ext>
                  </a:extLst>
                </a:gridCol>
              </a:tblGrid>
              <a:tr h="89488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Person</a:t>
                      </a:r>
                    </a:p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Row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7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807838"/>
                  </a:ext>
                </a:extLst>
              </a:tr>
              <a:tr h="4844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810549"/>
                  </a:ext>
                </a:extLst>
              </a:tr>
              <a:tr h="5153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485206"/>
                  </a:ext>
                </a:extLst>
              </a:tr>
              <a:tr h="49715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17276"/>
                  </a:ext>
                </a:extLst>
              </a:tr>
            </a:tbl>
          </a:graphicData>
        </a:graphic>
      </p:graphicFrame>
      <p:graphicFrame>
        <p:nvGraphicFramePr>
          <p:cNvPr id="43" name="表格 42">
            <a:extLst>
              <a:ext uri="{FF2B5EF4-FFF2-40B4-BE49-F238E27FC236}">
                <a16:creationId xmlns:a16="http://schemas.microsoft.com/office/drawing/2014/main" id="{4A630185-8127-A9EF-1DE4-1D85BD813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005166"/>
              </p:ext>
            </p:extLst>
          </p:nvPr>
        </p:nvGraphicFramePr>
        <p:xfrm>
          <a:off x="10330165" y="1284517"/>
          <a:ext cx="2453861" cy="2851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526">
                  <a:extLst>
                    <a:ext uri="{9D8B030D-6E8A-4147-A177-3AD203B41FA5}">
                      <a16:colId xmlns:a16="http://schemas.microsoft.com/office/drawing/2014/main" val="3187165951"/>
                    </a:ext>
                  </a:extLst>
                </a:gridCol>
                <a:gridCol w="1354335">
                  <a:extLst>
                    <a:ext uri="{9D8B030D-6E8A-4147-A177-3AD203B41FA5}">
                      <a16:colId xmlns:a16="http://schemas.microsoft.com/office/drawing/2014/main" val="1634916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Likes</a:t>
                      </a:r>
                    </a:p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Row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Message</a:t>
                      </a:r>
                    </a:p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Row</a:t>
                      </a:r>
                      <a:r>
                        <a:rPr lang="zh-CN" altLang="en-US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4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2807838"/>
                  </a:ext>
                </a:extLst>
              </a:tr>
              <a:tr h="53533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810549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485206"/>
                  </a:ext>
                </a:extLst>
              </a:tr>
              <a:tr h="513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817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207576"/>
                  </a:ext>
                </a:extLst>
              </a:tr>
            </a:tbl>
          </a:graphicData>
        </a:graphic>
      </p:graphicFrame>
      <p:pic>
        <p:nvPicPr>
          <p:cNvPr id="45" name="图片 44">
            <a:extLst>
              <a:ext uri="{FF2B5EF4-FFF2-40B4-BE49-F238E27FC236}">
                <a16:creationId xmlns:a16="http://schemas.microsoft.com/office/drawing/2014/main" id="{5B44D6E4-B153-C3F1-6F8C-F73AEB57E682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7801995" y="698480"/>
            <a:ext cx="2311400" cy="850900"/>
          </a:xfrm>
          <a:prstGeom prst="rect">
            <a:avLst/>
          </a:prstGeom>
        </p:spPr>
      </p:pic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CD3C7403-C995-084A-AA2C-B0A603110832}"/>
              </a:ext>
            </a:extLst>
          </p:cNvPr>
          <p:cNvCxnSpPr>
            <a:cxnSpLocks/>
          </p:cNvCxnSpPr>
          <p:nvPr/>
        </p:nvCxnSpPr>
        <p:spPr>
          <a:xfrm>
            <a:off x="9782197" y="2936049"/>
            <a:ext cx="5569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7D73377D-E238-CA27-BFF6-8110427293CB}"/>
              </a:ext>
            </a:extLst>
          </p:cNvPr>
          <p:cNvCxnSpPr>
            <a:cxnSpLocks/>
          </p:cNvCxnSpPr>
          <p:nvPr/>
        </p:nvCxnSpPr>
        <p:spPr>
          <a:xfrm>
            <a:off x="9770626" y="3454706"/>
            <a:ext cx="568532" cy="5002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C6DAA6DF-9EB2-EDB4-1CE5-63A3849B990E}"/>
              </a:ext>
            </a:extLst>
          </p:cNvPr>
          <p:cNvSpPr>
            <a:spLocks noChangeAspect="1"/>
          </p:cNvSpPr>
          <p:nvPr/>
        </p:nvSpPr>
        <p:spPr>
          <a:xfrm>
            <a:off x="12972775" y="2722997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633E6014-A2B8-41BE-FB52-C49493FC216C}"/>
              </a:ext>
            </a:extLst>
          </p:cNvPr>
          <p:cNvCxnSpPr>
            <a:cxnSpLocks/>
            <a:stCxn id="56" idx="6"/>
            <a:endCxn id="58" idx="2"/>
          </p:cNvCxnSpPr>
          <p:nvPr/>
        </p:nvCxnSpPr>
        <p:spPr>
          <a:xfrm flipV="1">
            <a:off x="13404775" y="2936049"/>
            <a:ext cx="399538" cy="2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A818B2F3-8974-41E8-8DB1-F477F9074B30}"/>
              </a:ext>
            </a:extLst>
          </p:cNvPr>
          <p:cNvSpPr>
            <a:spLocks noChangeAspect="1"/>
          </p:cNvSpPr>
          <p:nvPr/>
        </p:nvSpPr>
        <p:spPr>
          <a:xfrm>
            <a:off x="13804313" y="2720049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03E57DC6-CD15-B158-6E74-F957BAD5CE23}"/>
              </a:ext>
            </a:extLst>
          </p:cNvPr>
          <p:cNvCxnSpPr>
            <a:cxnSpLocks/>
          </p:cNvCxnSpPr>
          <p:nvPr/>
        </p:nvCxnSpPr>
        <p:spPr>
          <a:xfrm>
            <a:off x="9770626" y="2359954"/>
            <a:ext cx="5685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7B4EEED9-86D9-80D4-5B40-FB8BCC496F28}"/>
              </a:ext>
            </a:extLst>
          </p:cNvPr>
          <p:cNvSpPr>
            <a:spLocks noChangeAspect="1"/>
          </p:cNvSpPr>
          <p:nvPr/>
        </p:nvSpPr>
        <p:spPr>
          <a:xfrm>
            <a:off x="12972775" y="3241654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FDDB0B9C-B32A-77EF-55D2-08996FF20A88}"/>
              </a:ext>
            </a:extLst>
          </p:cNvPr>
          <p:cNvCxnSpPr>
            <a:cxnSpLocks/>
            <a:stCxn id="65" idx="6"/>
            <a:endCxn id="67" idx="2"/>
          </p:cNvCxnSpPr>
          <p:nvPr/>
        </p:nvCxnSpPr>
        <p:spPr>
          <a:xfrm flipV="1">
            <a:off x="13404775" y="3454706"/>
            <a:ext cx="399538" cy="2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7CBDB5B0-435A-24EB-0ED6-CFC798FF62EF}"/>
              </a:ext>
            </a:extLst>
          </p:cNvPr>
          <p:cNvSpPr>
            <a:spLocks noChangeAspect="1"/>
          </p:cNvSpPr>
          <p:nvPr/>
        </p:nvSpPr>
        <p:spPr>
          <a:xfrm>
            <a:off x="13804313" y="3238706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5BAD1472-41A5-DDC5-07C2-BB540B633551}"/>
              </a:ext>
            </a:extLst>
          </p:cNvPr>
          <p:cNvSpPr>
            <a:spLocks noChangeAspect="1"/>
          </p:cNvSpPr>
          <p:nvPr/>
        </p:nvSpPr>
        <p:spPr>
          <a:xfrm>
            <a:off x="12975673" y="3741890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E94D163D-E1A4-4A6E-D449-6399EE1849F8}"/>
              </a:ext>
            </a:extLst>
          </p:cNvPr>
          <p:cNvCxnSpPr>
            <a:cxnSpLocks/>
            <a:stCxn id="68" idx="6"/>
            <a:endCxn id="70" idx="2"/>
          </p:cNvCxnSpPr>
          <p:nvPr/>
        </p:nvCxnSpPr>
        <p:spPr>
          <a:xfrm flipV="1">
            <a:off x="13407673" y="3954942"/>
            <a:ext cx="399538" cy="2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0FFFDC79-A3AE-169E-C773-97FFF2E4A78E}"/>
              </a:ext>
            </a:extLst>
          </p:cNvPr>
          <p:cNvSpPr>
            <a:spLocks noChangeAspect="1"/>
          </p:cNvSpPr>
          <p:nvPr/>
        </p:nvSpPr>
        <p:spPr>
          <a:xfrm>
            <a:off x="13807211" y="3738942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EFECA80-A65B-5B75-2F47-4917B24BEA19}"/>
              </a:ext>
            </a:extLst>
          </p:cNvPr>
          <p:cNvSpPr txBox="1"/>
          <p:nvPr/>
        </p:nvSpPr>
        <p:spPr>
          <a:xfrm>
            <a:off x="12979139" y="2748253"/>
            <a:ext cx="45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en-US" altLang="zh-CN" b="1" dirty="0"/>
              <a:t>p2</a:t>
            </a:r>
            <a:endParaRPr kumimoji="1" lang="zh-CN" altLang="en-US" b="1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B423FC54-8B4E-959A-71F0-D88F47D22E23}"/>
              </a:ext>
            </a:extLst>
          </p:cNvPr>
          <p:cNvSpPr txBox="1"/>
          <p:nvPr/>
        </p:nvSpPr>
        <p:spPr>
          <a:xfrm>
            <a:off x="13778279" y="2754893"/>
            <a:ext cx="60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en-US" altLang="zh-CN" b="1" dirty="0"/>
              <a:t>m1</a:t>
            </a:r>
            <a:endParaRPr kumimoji="1" lang="zh-CN" altLang="en-US" b="1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5BCF22E7-ADD0-051B-8EAB-4D5CCAEDB5BA}"/>
              </a:ext>
            </a:extLst>
          </p:cNvPr>
          <p:cNvSpPr txBox="1"/>
          <p:nvPr/>
        </p:nvSpPr>
        <p:spPr>
          <a:xfrm>
            <a:off x="12991496" y="3251375"/>
            <a:ext cx="45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en-US" altLang="zh-CN" b="1" dirty="0"/>
              <a:t>p2</a:t>
            </a:r>
            <a:endParaRPr kumimoji="1" lang="zh-CN" altLang="en-US" b="1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9DF5D93A-684E-86B4-E5B9-4D8FAB4F9741}"/>
              </a:ext>
            </a:extLst>
          </p:cNvPr>
          <p:cNvSpPr txBox="1"/>
          <p:nvPr/>
        </p:nvSpPr>
        <p:spPr>
          <a:xfrm>
            <a:off x="13790636" y="3258015"/>
            <a:ext cx="60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en-US" altLang="zh-CN" b="1" dirty="0"/>
              <a:t>m2</a:t>
            </a:r>
            <a:endParaRPr kumimoji="1" lang="zh-CN" altLang="en-US" b="1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14709020-1542-8505-A6A5-7F772A0D9CC3}"/>
              </a:ext>
            </a:extLst>
          </p:cNvPr>
          <p:cNvSpPr txBox="1"/>
          <p:nvPr/>
        </p:nvSpPr>
        <p:spPr>
          <a:xfrm>
            <a:off x="13790636" y="3765249"/>
            <a:ext cx="60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en-US" altLang="zh-CN" b="1" dirty="0"/>
              <a:t>m2</a:t>
            </a:r>
            <a:endParaRPr kumimoji="1" lang="zh-CN" altLang="en-US" b="1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3B1459CB-8F01-13C6-D45E-7ED66A5D67BC}"/>
              </a:ext>
            </a:extLst>
          </p:cNvPr>
          <p:cNvSpPr txBox="1"/>
          <p:nvPr/>
        </p:nvSpPr>
        <p:spPr>
          <a:xfrm>
            <a:off x="12991496" y="3763018"/>
            <a:ext cx="45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en-US" altLang="zh-CN" b="1" dirty="0"/>
              <a:t>p3</a:t>
            </a:r>
            <a:endParaRPr kumimoji="1" lang="zh-CN" altLang="en-US" b="1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9E8B7C95-3EF7-B366-5B8E-8BADA2E14B77}"/>
              </a:ext>
            </a:extLst>
          </p:cNvPr>
          <p:cNvSpPr txBox="1"/>
          <p:nvPr/>
        </p:nvSpPr>
        <p:spPr>
          <a:xfrm>
            <a:off x="7546165" y="4238894"/>
            <a:ext cx="7175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VE-Index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in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CSR</a:t>
            </a:r>
            <a:r>
              <a: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1C8D3D7-F172-9079-8856-A6060C15D88A}"/>
              </a:ext>
            </a:extLst>
          </p:cNvPr>
          <p:cNvSpPr>
            <a:spLocks noChangeAspect="1"/>
          </p:cNvSpPr>
          <p:nvPr/>
        </p:nvSpPr>
        <p:spPr>
          <a:xfrm>
            <a:off x="8104664" y="2196027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22A0463-DA7B-2038-1A39-3B0891BEBBDE}"/>
              </a:ext>
            </a:extLst>
          </p:cNvPr>
          <p:cNvSpPr txBox="1"/>
          <p:nvPr/>
        </p:nvSpPr>
        <p:spPr>
          <a:xfrm>
            <a:off x="8116805" y="2222072"/>
            <a:ext cx="45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en-US" altLang="zh-CN" b="1" dirty="0"/>
              <a:t>p1</a:t>
            </a:r>
            <a:endParaRPr kumimoji="1" lang="zh-CN" altLang="en-US" b="1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BA803EA7-0360-8A3F-CCE2-7D80720A8FC3}"/>
              </a:ext>
            </a:extLst>
          </p:cNvPr>
          <p:cNvSpPr>
            <a:spLocks noChangeAspect="1"/>
          </p:cNvSpPr>
          <p:nvPr/>
        </p:nvSpPr>
        <p:spPr>
          <a:xfrm>
            <a:off x="8110910" y="2699471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AC6DF65-140E-0FBD-7C97-E30CCA76F8E3}"/>
              </a:ext>
            </a:extLst>
          </p:cNvPr>
          <p:cNvSpPr txBox="1"/>
          <p:nvPr/>
        </p:nvSpPr>
        <p:spPr>
          <a:xfrm>
            <a:off x="8117274" y="2737084"/>
            <a:ext cx="45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en-US" altLang="zh-CN" b="1" dirty="0"/>
              <a:t>p2</a:t>
            </a:r>
            <a:endParaRPr kumimoji="1" lang="zh-CN" altLang="en-US" b="1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9A1D9061-9C69-E881-1B68-167F2BA04AE1}"/>
              </a:ext>
            </a:extLst>
          </p:cNvPr>
          <p:cNvSpPr>
            <a:spLocks noChangeAspect="1"/>
          </p:cNvSpPr>
          <p:nvPr/>
        </p:nvSpPr>
        <p:spPr>
          <a:xfrm>
            <a:off x="8116230" y="3220944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0FCA5E4-0496-15BE-CE13-163905D4E09B}"/>
              </a:ext>
            </a:extLst>
          </p:cNvPr>
          <p:cNvSpPr txBox="1"/>
          <p:nvPr/>
        </p:nvSpPr>
        <p:spPr>
          <a:xfrm>
            <a:off x="8119696" y="3254429"/>
            <a:ext cx="45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kumimoji="1" lang="en-US" altLang="zh-CN" b="1" dirty="0"/>
              <a:t>p3</a:t>
            </a:r>
            <a:endParaRPr kumimoji="1" lang="zh-CN" altLang="en-US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3EC6D65-6344-70E4-A87B-1A86D429E5B8}"/>
              </a:ext>
            </a:extLst>
          </p:cNvPr>
          <p:cNvSpPr txBox="1"/>
          <p:nvPr/>
        </p:nvSpPr>
        <p:spPr>
          <a:xfrm>
            <a:off x="5846170" y="4889318"/>
            <a:ext cx="4516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5 Example of Indexes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25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67DCA590-CB5A-FD01-0C13-8E72CA5EE9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5424122"/>
                  </p:ext>
                </p:extLst>
              </p:nvPr>
            </p:nvGraphicFramePr>
            <p:xfrm>
              <a:off x="12247959" y="4449386"/>
              <a:ext cx="4503471" cy="40803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3471">
                      <a:extLst>
                        <a:ext uri="{9D8B030D-6E8A-4147-A177-3AD203B41FA5}">
                          <a16:colId xmlns:a16="http://schemas.microsoft.com/office/drawing/2014/main" val="4123624041"/>
                        </a:ext>
                      </a:extLst>
                    </a:gridCol>
                  </a:tblGrid>
                  <a:tr h="91098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6753040"/>
                      </a:ext>
                    </a:extLst>
                  </a:tr>
                  <a:tr h="3047009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sz="4200" b="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  <m:r>
                                <a:rPr lang="en-US" altLang="zh-CN" sz="4200" b="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sSub>
                                <m:sSubPr>
                                  <m:ctrlPr>
                                    <a:rPr lang="en-US" altLang="zh-CN" sz="42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42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4200" b="0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4200" b="0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4200" b="0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altLang="zh-CN" sz="4200" baseline="0" dirty="0">
                              <a:solidFill>
                                <a:schemeClr val="tx1"/>
                              </a:solidFill>
                            </a:rPr>
                            <a:t>(foreign key)</a:t>
                          </a:r>
                        </a:p>
                        <a:p>
                          <a14:m>
                            <m:oMath xmlns:m="http://schemas.openxmlformats.org/officeDocument/2006/math">
                              <m:r>
                                <a:rPr lang="en-US" altLang="zh-CN" sz="4200" b="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  <m:r>
                                <a:rPr lang="en-US" altLang="zh-CN" sz="4200" b="0" i="1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sSub>
                                <m:sSubPr>
                                  <m:ctrlPr>
                                    <a:rPr lang="en-US" altLang="zh-CN" sz="42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4200" b="0" i="1" baseline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altLang="zh-CN" sz="4200" b="0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4200" b="0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4200" b="0" i="1" baseline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altLang="zh-CN" sz="4200" baseline="0" dirty="0">
                              <a:solidFill>
                                <a:schemeClr val="tx1"/>
                              </a:solidFill>
                            </a:rPr>
                            <a:t> (foreign key)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4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4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20853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67DCA590-CB5A-FD01-0C13-8E72CA5EE9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5424122"/>
                  </p:ext>
                </p:extLst>
              </p:nvPr>
            </p:nvGraphicFramePr>
            <p:xfrm>
              <a:off x="12247959" y="4449386"/>
              <a:ext cx="4503471" cy="40803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3471">
                      <a:extLst>
                        <a:ext uri="{9D8B030D-6E8A-4147-A177-3AD203B41FA5}">
                          <a16:colId xmlns:a16="http://schemas.microsoft.com/office/drawing/2014/main" val="4123624041"/>
                        </a:ext>
                      </a:extLst>
                    </a:gridCol>
                  </a:tblGrid>
                  <a:tr h="103333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2" t="-2439" r="-843" b="-2963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6753040"/>
                      </a:ext>
                    </a:extLst>
                  </a:tr>
                  <a:tr h="304700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2" t="-35000" r="-843" b="-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20853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9957DC64-553B-AB0A-F2A3-FFFDD4D860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3847130"/>
                  </p:ext>
                </p:extLst>
              </p:nvPr>
            </p:nvGraphicFramePr>
            <p:xfrm>
              <a:off x="6938023" y="4449386"/>
              <a:ext cx="3737035" cy="395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37035">
                      <a:extLst>
                        <a:ext uri="{9D8B030D-6E8A-4147-A177-3AD203B41FA5}">
                          <a16:colId xmlns:a16="http://schemas.microsoft.com/office/drawing/2014/main" val="4123624041"/>
                        </a:ext>
                      </a:extLst>
                    </a:gridCol>
                  </a:tblGrid>
                  <a:tr h="87440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𝒔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6753040"/>
                      </a:ext>
                    </a:extLst>
                  </a:tr>
                  <a:tr h="2924664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sz="4200" i="1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𝑖𝑑</m:t>
                              </m:r>
                            </m:oMath>
                          </a14:m>
                          <a:r>
                            <a:rPr lang="en-US" altLang="zh-CN" sz="4200" baseline="0" dirty="0">
                              <a:solidFill>
                                <a:schemeClr val="tx1"/>
                              </a:solidFill>
                            </a:rPr>
                            <a:t> (primary key)</a:t>
                          </a:r>
                        </a:p>
                        <a:p>
                          <a:endParaRPr lang="en-US" altLang="zh-CN" sz="4200" baseline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4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4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20853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9957DC64-553B-AB0A-F2A3-FFFDD4D860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63847130"/>
                  </p:ext>
                </p:extLst>
              </p:nvPr>
            </p:nvGraphicFramePr>
            <p:xfrm>
              <a:off x="6938023" y="4449386"/>
              <a:ext cx="3737035" cy="3958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37035">
                      <a:extLst>
                        <a:ext uri="{9D8B030D-6E8A-4147-A177-3AD203B41FA5}">
                          <a16:colId xmlns:a16="http://schemas.microsoft.com/office/drawing/2014/main" val="4123624041"/>
                        </a:ext>
                      </a:extLst>
                    </a:gridCol>
                  </a:tblGrid>
                  <a:tr h="103333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78" t="-2469" r="-1017" b="-2901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6753040"/>
                      </a:ext>
                    </a:extLst>
                  </a:tr>
                  <a:tr h="292466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78" t="-35931" r="-1017" b="-17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208534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6E0BB127-08BD-CABC-2EA2-CC0052E647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964598"/>
                  </p:ext>
                </p:extLst>
              </p:nvPr>
            </p:nvGraphicFramePr>
            <p:xfrm>
              <a:off x="18339080" y="4449386"/>
              <a:ext cx="3737035" cy="41036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37035">
                      <a:extLst>
                        <a:ext uri="{9D8B030D-6E8A-4147-A177-3AD203B41FA5}">
                          <a16:colId xmlns:a16="http://schemas.microsoft.com/office/drawing/2014/main" val="4123624041"/>
                        </a:ext>
                      </a:extLst>
                    </a:gridCol>
                  </a:tblGrid>
                  <a:tr h="10099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46753040"/>
                      </a:ext>
                    </a:extLst>
                  </a:tr>
                  <a:tr h="3070372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sz="4200" i="1" baseline="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𝑖𝑑</m:t>
                              </m:r>
                            </m:oMath>
                          </a14:m>
                          <a:r>
                            <a:rPr lang="en-US" altLang="zh-CN" sz="4200" baseline="0" dirty="0">
                              <a:solidFill>
                                <a:schemeClr val="tx1"/>
                              </a:solidFill>
                            </a:rPr>
                            <a:t> (primary key)</a:t>
                          </a:r>
                        </a:p>
                        <a:p>
                          <a:endParaRPr lang="en-US" altLang="zh-CN" sz="4200" baseline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4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4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20853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6E0BB127-08BD-CABC-2EA2-CC0052E647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964598"/>
                  </p:ext>
                </p:extLst>
              </p:nvPr>
            </p:nvGraphicFramePr>
            <p:xfrm>
              <a:off x="18339080" y="4449386"/>
              <a:ext cx="3737035" cy="41036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37035">
                      <a:extLst>
                        <a:ext uri="{9D8B030D-6E8A-4147-A177-3AD203B41FA5}">
                          <a16:colId xmlns:a16="http://schemas.microsoft.com/office/drawing/2014/main" val="4123624041"/>
                        </a:ext>
                      </a:extLst>
                    </a:gridCol>
                  </a:tblGrid>
                  <a:tr h="103327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78" t="-2439" r="-1017" b="-2987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46753040"/>
                      </a:ext>
                    </a:extLst>
                  </a:tr>
                  <a:tr h="307037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78" t="-34711" r="-1017" b="-12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208534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7" name="组合 76">
            <a:extLst>
              <a:ext uri="{FF2B5EF4-FFF2-40B4-BE49-F238E27FC236}">
                <a16:creationId xmlns:a16="http://schemas.microsoft.com/office/drawing/2014/main" id="{8207442F-E2BA-808B-5CB6-BA4082D5C121}"/>
              </a:ext>
            </a:extLst>
          </p:cNvPr>
          <p:cNvGrpSpPr/>
          <p:nvPr/>
        </p:nvGrpSpPr>
        <p:grpSpPr>
          <a:xfrm>
            <a:off x="10675058" y="5693787"/>
            <a:ext cx="1572902" cy="452487"/>
            <a:chOff x="10675058" y="5806911"/>
            <a:chExt cx="1572902" cy="452487"/>
          </a:xfrm>
        </p:grpSpPr>
        <p:cxnSp>
          <p:nvCxnSpPr>
            <p:cNvPr id="7" name="直线连接符 6">
              <a:extLst>
                <a:ext uri="{FF2B5EF4-FFF2-40B4-BE49-F238E27FC236}">
                  <a16:creationId xmlns:a16="http://schemas.microsoft.com/office/drawing/2014/main" id="{70464785-F452-FC92-9863-7DBADC8389AB}"/>
                </a:ext>
              </a:extLst>
            </p:cNvPr>
            <p:cNvCxnSpPr/>
            <p:nvPr/>
          </p:nvCxnSpPr>
          <p:spPr>
            <a:xfrm>
              <a:off x="10675058" y="6039853"/>
              <a:ext cx="1572902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7">
              <a:extLst>
                <a:ext uri="{FF2B5EF4-FFF2-40B4-BE49-F238E27FC236}">
                  <a16:creationId xmlns:a16="http://schemas.microsoft.com/office/drawing/2014/main" id="{4446D5BC-6CC8-1E71-1165-9DC2096E7E40}"/>
                </a:ext>
              </a:extLst>
            </p:cNvPr>
            <p:cNvCxnSpPr/>
            <p:nvPr/>
          </p:nvCxnSpPr>
          <p:spPr>
            <a:xfrm>
              <a:off x="10675058" y="5806911"/>
              <a:ext cx="307169" cy="23294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10">
              <a:extLst>
                <a:ext uri="{FF2B5EF4-FFF2-40B4-BE49-F238E27FC236}">
                  <a16:creationId xmlns:a16="http://schemas.microsoft.com/office/drawing/2014/main" id="{17972B3E-6C1A-8ABE-15C0-7EA4BD3EA4C5}"/>
                </a:ext>
              </a:extLst>
            </p:cNvPr>
            <p:cNvCxnSpPr/>
            <p:nvPr/>
          </p:nvCxnSpPr>
          <p:spPr>
            <a:xfrm flipV="1">
              <a:off x="10675058" y="6039853"/>
              <a:ext cx="307169" cy="2195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FF47FCB9-5CBE-1AB8-D57B-41186AD86489}"/>
                </a:ext>
              </a:extLst>
            </p:cNvPr>
            <p:cNvCxnSpPr/>
            <p:nvPr/>
          </p:nvCxnSpPr>
          <p:spPr>
            <a:xfrm flipV="1">
              <a:off x="11940791" y="5806911"/>
              <a:ext cx="307169" cy="23294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9E0C6F08-B403-4CD5-299C-CE9508D2F579}"/>
                </a:ext>
              </a:extLst>
            </p:cNvPr>
            <p:cNvCxnSpPr/>
            <p:nvPr/>
          </p:nvCxnSpPr>
          <p:spPr>
            <a:xfrm>
              <a:off x="11940791" y="6039853"/>
              <a:ext cx="307169" cy="2195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6F4FA8D1-E48D-6414-3E48-DFA3B9FAAF9A}"/>
              </a:ext>
            </a:extLst>
          </p:cNvPr>
          <p:cNvGrpSpPr/>
          <p:nvPr/>
        </p:nvGrpSpPr>
        <p:grpSpPr>
          <a:xfrm>
            <a:off x="16757803" y="5709912"/>
            <a:ext cx="1572902" cy="452487"/>
            <a:chOff x="15766015" y="3612037"/>
            <a:chExt cx="1572902" cy="452487"/>
          </a:xfrm>
        </p:grpSpPr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783C42DE-741B-A76C-A8C2-630DC95E0FF3}"/>
                </a:ext>
              </a:extLst>
            </p:cNvPr>
            <p:cNvCxnSpPr/>
            <p:nvPr/>
          </p:nvCxnSpPr>
          <p:spPr>
            <a:xfrm>
              <a:off x="15766015" y="3844979"/>
              <a:ext cx="1572902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ED575A2A-70F9-8527-B4F4-8C5548F50C55}"/>
                </a:ext>
              </a:extLst>
            </p:cNvPr>
            <p:cNvCxnSpPr/>
            <p:nvPr/>
          </p:nvCxnSpPr>
          <p:spPr>
            <a:xfrm>
              <a:off x="15766015" y="3612037"/>
              <a:ext cx="307169" cy="23294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70523E00-1FC7-C0D8-FA27-C316E5F5565D}"/>
                </a:ext>
              </a:extLst>
            </p:cNvPr>
            <p:cNvCxnSpPr/>
            <p:nvPr/>
          </p:nvCxnSpPr>
          <p:spPr>
            <a:xfrm flipV="1">
              <a:off x="15766015" y="3844979"/>
              <a:ext cx="307169" cy="2195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43B4CA88-0944-F58D-8468-D63C465CE459}"/>
                </a:ext>
              </a:extLst>
            </p:cNvPr>
            <p:cNvCxnSpPr/>
            <p:nvPr/>
          </p:nvCxnSpPr>
          <p:spPr>
            <a:xfrm flipV="1">
              <a:off x="17031748" y="3612037"/>
              <a:ext cx="307169" cy="23294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29FE8753-5971-300A-4C39-4E5E5DC81201}"/>
                </a:ext>
              </a:extLst>
            </p:cNvPr>
            <p:cNvCxnSpPr/>
            <p:nvPr/>
          </p:nvCxnSpPr>
          <p:spPr>
            <a:xfrm>
              <a:off x="17031748" y="3844979"/>
              <a:ext cx="307169" cy="2195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864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Rounded Rectangle 50">
            <a:extLst>
              <a:ext uri="{FF2B5EF4-FFF2-40B4-BE49-F238E27FC236}">
                <a16:creationId xmlns:a16="http://schemas.microsoft.com/office/drawing/2014/main" id="{1F7C0A6A-7512-D203-104A-F6C2F5E0FC86}"/>
              </a:ext>
            </a:extLst>
          </p:cNvPr>
          <p:cNvSpPr/>
          <p:nvPr/>
        </p:nvSpPr>
        <p:spPr>
          <a:xfrm>
            <a:off x="14186986" y="382702"/>
            <a:ext cx="6614243" cy="9550805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392" name="Rounded Rectangle 50">
            <a:extLst>
              <a:ext uri="{FF2B5EF4-FFF2-40B4-BE49-F238E27FC236}">
                <a16:creationId xmlns:a16="http://schemas.microsoft.com/office/drawing/2014/main" id="{0FD26466-B2FD-94E8-24A6-D6606D8BBAF5}"/>
              </a:ext>
            </a:extLst>
          </p:cNvPr>
          <p:cNvSpPr/>
          <p:nvPr/>
        </p:nvSpPr>
        <p:spPr>
          <a:xfrm>
            <a:off x="380074" y="382702"/>
            <a:ext cx="13448892" cy="9550805"/>
          </a:xfrm>
          <a:prstGeom prst="roundRect">
            <a:avLst>
              <a:gd name="adj" fmla="val 3244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512" name="圆角矩形 511">
            <a:extLst>
              <a:ext uri="{FF2B5EF4-FFF2-40B4-BE49-F238E27FC236}">
                <a16:creationId xmlns:a16="http://schemas.microsoft.com/office/drawing/2014/main" id="{2D791C22-C906-0B23-4209-5CDB9162B3D8}"/>
              </a:ext>
            </a:extLst>
          </p:cNvPr>
          <p:cNvSpPr/>
          <p:nvPr/>
        </p:nvSpPr>
        <p:spPr>
          <a:xfrm>
            <a:off x="21785281" y="1691771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0" name="圆角矩形 439">
            <a:extLst>
              <a:ext uri="{FF2B5EF4-FFF2-40B4-BE49-F238E27FC236}">
                <a16:creationId xmlns:a16="http://schemas.microsoft.com/office/drawing/2014/main" id="{9C06E84C-B3BE-E4C3-11E4-2C1425E03048}"/>
              </a:ext>
            </a:extLst>
          </p:cNvPr>
          <p:cNvSpPr/>
          <p:nvPr/>
        </p:nvSpPr>
        <p:spPr>
          <a:xfrm>
            <a:off x="21567982" y="3112771"/>
            <a:ext cx="3225641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6" name="圆角矩形 435">
            <a:extLst>
              <a:ext uri="{FF2B5EF4-FFF2-40B4-BE49-F238E27FC236}">
                <a16:creationId xmlns:a16="http://schemas.microsoft.com/office/drawing/2014/main" id="{943F2804-7F82-35D5-58DB-3483FDCC142A}"/>
              </a:ext>
            </a:extLst>
          </p:cNvPr>
          <p:cNvSpPr/>
          <p:nvPr/>
        </p:nvSpPr>
        <p:spPr>
          <a:xfrm>
            <a:off x="21659781" y="4583443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下箭头 23">
            <a:extLst>
              <a:ext uri="{FF2B5EF4-FFF2-40B4-BE49-F238E27FC236}">
                <a16:creationId xmlns:a16="http://schemas.microsoft.com/office/drawing/2014/main" id="{28DA19B9-1BD8-510B-CB72-721D46B91EA2}"/>
              </a:ext>
            </a:extLst>
          </p:cNvPr>
          <p:cNvSpPr/>
          <p:nvPr/>
        </p:nvSpPr>
        <p:spPr>
          <a:xfrm rot="16200000">
            <a:off x="7233059" y="2123006"/>
            <a:ext cx="767208" cy="1689053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4D1BF8E5-6C5F-FDD2-CFE9-FAA5BC29D308}"/>
              </a:ext>
            </a:extLst>
          </p:cNvPr>
          <p:cNvCxnSpPr>
            <a:cxnSpLocks/>
            <a:stCxn id="30" idx="3"/>
            <a:endCxn id="23" idx="5"/>
          </p:cNvCxnSpPr>
          <p:nvPr/>
        </p:nvCxnSpPr>
        <p:spPr>
          <a:xfrm flipH="1">
            <a:off x="9370723" y="2950815"/>
            <a:ext cx="1352587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B8EA5E20-3461-4AF5-0A8B-94DDF503ED6F}"/>
              </a:ext>
            </a:extLst>
          </p:cNvPr>
          <p:cNvCxnSpPr>
            <a:cxnSpLocks/>
            <a:stCxn id="23" idx="7"/>
            <a:endCxn id="30" idx="1"/>
          </p:cNvCxnSpPr>
          <p:nvPr/>
        </p:nvCxnSpPr>
        <p:spPr>
          <a:xfrm>
            <a:off x="9370723" y="2441699"/>
            <a:ext cx="1352587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C95D5184-28F4-EF95-FF42-09F75EA7C79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44920" y="1212258"/>
              <a:ext cx="414700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090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4270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383402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C95D5184-28F4-EF95-FF42-09F75EA7C7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9043633"/>
                  </p:ext>
                </p:extLst>
              </p:nvPr>
            </p:nvGraphicFramePr>
            <p:xfrm>
              <a:off x="2144920" y="1212258"/>
              <a:ext cx="414700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090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4270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383402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6897" r="-12847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917" t="-106897" r="-917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6897" r="-128472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917" t="-206897" r="-917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06897" r="-12847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917" t="-306897" r="-917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AAFD778D-EF76-0735-278E-C28FE80EA8D1}"/>
              </a:ext>
            </a:extLst>
          </p:cNvPr>
          <p:cNvSpPr txBox="1"/>
          <p:nvPr/>
        </p:nvSpPr>
        <p:spPr>
          <a:xfrm>
            <a:off x="3676300" y="797444"/>
            <a:ext cx="107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9A075D2D-FA22-FF1E-C03E-781CEF03967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40679" y="3226410"/>
              <a:ext cx="4151249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7357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677677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148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9A075D2D-FA22-FF1E-C03E-781CEF0396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52875104"/>
                  </p:ext>
                </p:extLst>
              </p:nvPr>
            </p:nvGraphicFramePr>
            <p:xfrm>
              <a:off x="2140679" y="3226410"/>
              <a:ext cx="4151249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7357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677677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6897" r="-6871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6617" t="-106897" r="-75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6897" r="-6871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46617" t="-206897" r="-75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003E903C-D33F-78CB-AC49-0C6FF4C6B0F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40677" y="4753209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003E903C-D33F-78CB-AC49-0C6FF4C6B0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8362154"/>
                  </p:ext>
                </p:extLst>
              </p:nvPr>
            </p:nvGraphicFramePr>
            <p:xfrm>
              <a:off x="2140677" y="4753209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6897" r="-23917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6452" t="-106897" r="-27419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4444" t="-106897" r="-2148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6897" r="-23917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6452" t="-206897" r="-27419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4444" t="-206897" r="-2148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6897" r="-23917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6452" t="-306897" r="-27419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4444" t="-306897" r="-21481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06897" r="-23917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6452" t="-406897" r="-27419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4444" t="-406897" r="-21481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82BA9088-B946-BA0F-1F17-16E8E8F2EF68}"/>
              </a:ext>
            </a:extLst>
          </p:cNvPr>
          <p:cNvSpPr txBox="1"/>
          <p:nvPr/>
        </p:nvSpPr>
        <p:spPr>
          <a:xfrm>
            <a:off x="3530720" y="2796891"/>
            <a:ext cx="136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9FAC961-5ACD-D791-2E4D-5A5FA27F9B3E}"/>
              </a:ext>
            </a:extLst>
          </p:cNvPr>
          <p:cNvSpPr txBox="1"/>
          <p:nvPr/>
        </p:nvSpPr>
        <p:spPr>
          <a:xfrm>
            <a:off x="3676300" y="4328607"/>
            <a:ext cx="107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12EDC9C8-EC50-D9E3-AEFB-16DFAF9345E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37050" y="7176483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12EDC9C8-EC50-D9E3-AEFB-16DFAF9345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5523603"/>
                  </p:ext>
                </p:extLst>
              </p:nvPr>
            </p:nvGraphicFramePr>
            <p:xfrm>
              <a:off x="2137050" y="7176483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31" t="-106897" r="-23917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58065" t="-106897" r="-27419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6296" t="-106897" r="-2148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31" t="-206897" r="-23917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58065" t="-206897" r="-27419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6296" t="-206897" r="-2148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31" t="-306897" r="-23917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58065" t="-306897" r="-27419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6296" t="-306897" r="-21481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31" t="-406897" r="-23917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58065" t="-406897" r="-27419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96296" t="-406897" r="-21481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C0F60B77-8DB2-8AF0-2CF7-F9188C6810F1}"/>
              </a:ext>
            </a:extLst>
          </p:cNvPr>
          <p:cNvSpPr txBox="1"/>
          <p:nvPr/>
        </p:nvSpPr>
        <p:spPr>
          <a:xfrm>
            <a:off x="3676298" y="6765676"/>
            <a:ext cx="107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EB9B2BEC-BD5A-6D81-EDB7-8502540FE3C7}"/>
              </a:ext>
            </a:extLst>
          </p:cNvPr>
          <p:cNvSpPr/>
          <p:nvPr/>
        </p:nvSpPr>
        <p:spPr>
          <a:xfrm>
            <a:off x="738513" y="698913"/>
            <a:ext cx="5976672" cy="8656820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BC835E4-E629-B4B3-5B98-A415BD4BCAED}"/>
              </a:ext>
            </a:extLst>
          </p:cNvPr>
          <p:cNvSpPr txBox="1"/>
          <p:nvPr/>
        </p:nvSpPr>
        <p:spPr>
          <a:xfrm>
            <a:off x="3054228" y="9412414"/>
            <a:ext cx="1345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Relations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C33E2B0-8D54-1156-0A51-196358110D50}"/>
              </a:ext>
            </a:extLst>
          </p:cNvPr>
          <p:cNvSpPr/>
          <p:nvPr/>
        </p:nvSpPr>
        <p:spPr>
          <a:xfrm>
            <a:off x="8756163" y="233625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D08FF8E-583F-FC27-EEB3-0C41B9D1572C}"/>
                  </a:ext>
                </a:extLst>
              </p:cNvPr>
              <p:cNvSpPr txBox="1"/>
              <p:nvPr/>
            </p:nvSpPr>
            <p:spPr>
              <a:xfrm>
                <a:off x="8761130" y="2396163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D08FF8E-583F-FC27-EEB3-0C41B9D1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130" y="2396163"/>
                <a:ext cx="669414" cy="493405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944C4895-7215-5EA8-73DD-0131846F7E32}"/>
              </a:ext>
            </a:extLst>
          </p:cNvPr>
          <p:cNvSpPr/>
          <p:nvPr/>
        </p:nvSpPr>
        <p:spPr>
          <a:xfrm>
            <a:off x="10617866" y="233625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207B09B-702A-4BD5-862A-18C6D8FA4FBB}"/>
                  </a:ext>
                </a:extLst>
              </p:cNvPr>
              <p:cNvSpPr txBox="1"/>
              <p:nvPr/>
            </p:nvSpPr>
            <p:spPr>
              <a:xfrm>
                <a:off x="10663485" y="2419449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207B09B-702A-4BD5-862A-18C6D8FA4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485" y="2419449"/>
                <a:ext cx="669414" cy="493405"/>
              </a:xfrm>
              <a:prstGeom prst="rect">
                <a:avLst/>
              </a:prstGeom>
              <a:blipFill>
                <a:blip r:embed="rId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椭圆 32">
            <a:extLst>
              <a:ext uri="{FF2B5EF4-FFF2-40B4-BE49-F238E27FC236}">
                <a16:creationId xmlns:a16="http://schemas.microsoft.com/office/drawing/2014/main" id="{BB4A11A8-6E0A-E3DA-1A9E-198FCDAF2DA6}"/>
              </a:ext>
            </a:extLst>
          </p:cNvPr>
          <p:cNvSpPr/>
          <p:nvPr/>
        </p:nvSpPr>
        <p:spPr>
          <a:xfrm>
            <a:off x="12501277" y="233625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5DA9133-FA63-8A76-C533-0212C1F96720}"/>
                  </a:ext>
                </a:extLst>
              </p:cNvPr>
              <p:cNvSpPr txBox="1"/>
              <p:nvPr/>
            </p:nvSpPr>
            <p:spPr>
              <a:xfrm>
                <a:off x="12560555" y="2419447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5DA9133-FA63-8A76-C533-0212C1F96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0555" y="2419447"/>
                <a:ext cx="669414" cy="495136"/>
              </a:xfrm>
              <a:prstGeom prst="rect">
                <a:avLst/>
              </a:prstGeom>
              <a:blipFill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图片 34">
            <a:extLst>
              <a:ext uri="{FF2B5EF4-FFF2-40B4-BE49-F238E27FC236}">
                <a16:creationId xmlns:a16="http://schemas.microsoft.com/office/drawing/2014/main" id="{3EDB9F94-A8DA-804D-ED16-D2942B222B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911673" y="18877670"/>
            <a:ext cx="2311400" cy="850900"/>
          </a:xfrm>
          <a:prstGeom prst="rect">
            <a:avLst/>
          </a:prstGeom>
        </p:spPr>
      </p:pic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71A6C89B-87D4-A842-FCD4-6101CA6901A4}"/>
              </a:ext>
            </a:extLst>
          </p:cNvPr>
          <p:cNvCxnSpPr>
            <a:cxnSpLocks/>
            <a:stCxn id="30" idx="7"/>
            <a:endCxn id="33" idx="1"/>
          </p:cNvCxnSpPr>
          <p:nvPr/>
        </p:nvCxnSpPr>
        <p:spPr>
          <a:xfrm>
            <a:off x="11232426" y="2441699"/>
            <a:ext cx="1374295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822BEF49-78DC-EFB0-621A-1F804D3FD1AF}"/>
              </a:ext>
            </a:extLst>
          </p:cNvPr>
          <p:cNvCxnSpPr>
            <a:cxnSpLocks/>
            <a:stCxn id="33" idx="3"/>
            <a:endCxn id="30" idx="5"/>
          </p:cNvCxnSpPr>
          <p:nvPr/>
        </p:nvCxnSpPr>
        <p:spPr>
          <a:xfrm flipH="1">
            <a:off x="11232426" y="2950815"/>
            <a:ext cx="1374295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EF2AB9E5-D240-572B-50D9-10854C4E50BD}"/>
              </a:ext>
            </a:extLst>
          </p:cNvPr>
          <p:cNvSpPr/>
          <p:nvPr/>
        </p:nvSpPr>
        <p:spPr>
          <a:xfrm>
            <a:off x="9643308" y="3802003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43DCB56E-0EC7-B037-A718-CBBC144E2F41}"/>
              </a:ext>
            </a:extLst>
          </p:cNvPr>
          <p:cNvSpPr/>
          <p:nvPr/>
        </p:nvSpPr>
        <p:spPr>
          <a:xfrm>
            <a:off x="11527449" y="3802003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E2768F6B-8BBA-1AED-3058-6509255FC171}"/>
              </a:ext>
            </a:extLst>
          </p:cNvPr>
          <p:cNvCxnSpPr>
            <a:cxnSpLocks/>
            <a:stCxn id="30" idx="4"/>
            <a:endCxn id="69" idx="7"/>
          </p:cNvCxnSpPr>
          <p:nvPr/>
        </p:nvCxnSpPr>
        <p:spPr>
          <a:xfrm flipH="1">
            <a:off x="10257866" y="3056257"/>
            <a:ext cx="720000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F4CB7B8B-5403-6100-C34A-A6F381D6A60F}"/>
              </a:ext>
            </a:extLst>
          </p:cNvPr>
          <p:cNvCxnSpPr>
            <a:cxnSpLocks/>
            <a:stCxn id="23" idx="4"/>
            <a:endCxn id="69" idx="1"/>
          </p:cNvCxnSpPr>
          <p:nvPr/>
        </p:nvCxnSpPr>
        <p:spPr>
          <a:xfrm>
            <a:off x="9116165" y="3056257"/>
            <a:ext cx="632587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E5F1B445-D6F6-A3C2-7C6D-039A0E86708A}"/>
              </a:ext>
            </a:extLst>
          </p:cNvPr>
          <p:cNvCxnSpPr>
            <a:cxnSpLocks/>
            <a:stCxn id="33" idx="4"/>
            <a:endCxn id="70" idx="7"/>
          </p:cNvCxnSpPr>
          <p:nvPr/>
        </p:nvCxnSpPr>
        <p:spPr>
          <a:xfrm flipH="1">
            <a:off x="12142007" y="3056257"/>
            <a:ext cx="719270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A0D69281-6D79-E68A-E518-669D7AD67232}"/>
              </a:ext>
            </a:extLst>
          </p:cNvPr>
          <p:cNvCxnSpPr>
            <a:cxnSpLocks/>
            <a:stCxn id="30" idx="4"/>
            <a:endCxn id="70" idx="1"/>
          </p:cNvCxnSpPr>
          <p:nvPr/>
        </p:nvCxnSpPr>
        <p:spPr>
          <a:xfrm>
            <a:off x="10977868" y="3056257"/>
            <a:ext cx="655025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1AFE1559-1D2D-AFE3-34C7-B091C546FE2A}"/>
                  </a:ext>
                </a:extLst>
              </p:cNvPr>
              <p:cNvSpPr txBox="1"/>
              <p:nvPr/>
            </p:nvSpPr>
            <p:spPr>
              <a:xfrm>
                <a:off x="9634044" y="3892467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1AFE1559-1D2D-AFE3-34C7-B091C546F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044" y="3892467"/>
                <a:ext cx="744948" cy="493405"/>
              </a:xfrm>
              <a:prstGeom prst="rect">
                <a:avLst/>
              </a:prstGeom>
              <a:blipFill>
                <a:blip r:embed="rId1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45E39358-C977-5586-ED99-CE08C034EAA0}"/>
                  </a:ext>
                </a:extLst>
              </p:cNvPr>
              <p:cNvSpPr txBox="1"/>
              <p:nvPr/>
            </p:nvSpPr>
            <p:spPr>
              <a:xfrm>
                <a:off x="11536511" y="3892467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45E39358-C977-5586-ED99-CE08C034E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6511" y="3892467"/>
                <a:ext cx="744948" cy="493405"/>
              </a:xfrm>
              <a:prstGeom prst="rect">
                <a:avLst/>
              </a:prstGeom>
              <a:blipFill>
                <a:blip r:embed="rId1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9C1488A0-3D7F-F9C2-88AB-284966366CD7}"/>
                  </a:ext>
                </a:extLst>
              </p:cNvPr>
              <p:cNvSpPr txBox="1"/>
              <p:nvPr/>
            </p:nvSpPr>
            <p:spPr>
              <a:xfrm>
                <a:off x="9651154" y="1943279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9C1488A0-3D7F-F9C2-88AB-28496636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154" y="1943279"/>
                <a:ext cx="665760" cy="493405"/>
              </a:xfrm>
              <a:prstGeom prst="rect">
                <a:avLst/>
              </a:prstGeom>
              <a:blipFill>
                <a:blip r:embed="rId13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EE707BBA-002F-DEA7-058F-1BDEB2727E72}"/>
                  </a:ext>
                </a:extLst>
              </p:cNvPr>
              <p:cNvSpPr txBox="1"/>
              <p:nvPr/>
            </p:nvSpPr>
            <p:spPr>
              <a:xfrm>
                <a:off x="9665967" y="2458828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EE707BBA-002F-DEA7-058F-1BDEB2727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967" y="2458828"/>
                <a:ext cx="665760" cy="493405"/>
              </a:xfrm>
              <a:prstGeom prst="rect">
                <a:avLst/>
              </a:prstGeom>
              <a:blipFill>
                <a:blip r:embed="rId1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090C322-7556-CE33-FFB2-4EDFA74F1482}"/>
                  </a:ext>
                </a:extLst>
              </p:cNvPr>
              <p:cNvSpPr txBox="1"/>
              <p:nvPr/>
            </p:nvSpPr>
            <p:spPr>
              <a:xfrm>
                <a:off x="11585406" y="1931020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090C322-7556-CE33-FFB2-4EDFA74F1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5406" y="1931020"/>
                <a:ext cx="665760" cy="49513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622255B6-D79D-F795-CCF3-03687D506F7E}"/>
                  </a:ext>
                </a:extLst>
              </p:cNvPr>
              <p:cNvSpPr txBox="1"/>
              <p:nvPr/>
            </p:nvSpPr>
            <p:spPr>
              <a:xfrm>
                <a:off x="11650761" y="2441611"/>
                <a:ext cx="566694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622255B6-D79D-F795-CCF3-03687D506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0761" y="2441611"/>
                <a:ext cx="566694" cy="493405"/>
              </a:xfrm>
              <a:prstGeom prst="rect">
                <a:avLst/>
              </a:prstGeom>
              <a:blipFill>
                <a:blip r:embed="rId16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A4687CB9-8736-2137-FF21-FB844DF52E47}"/>
                  </a:ext>
                </a:extLst>
              </p:cNvPr>
              <p:cNvSpPr txBox="1"/>
              <p:nvPr/>
            </p:nvSpPr>
            <p:spPr>
              <a:xfrm>
                <a:off x="8953720" y="3136776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A4687CB9-8736-2137-FF21-FB844DF52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720" y="3136776"/>
                <a:ext cx="608052" cy="4934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CBADE366-6FB7-D8E3-3D6E-7A9524052E11}"/>
                  </a:ext>
                </a:extLst>
              </p:cNvPr>
              <p:cNvSpPr txBox="1"/>
              <p:nvPr/>
            </p:nvSpPr>
            <p:spPr>
              <a:xfrm>
                <a:off x="10064692" y="3136776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CBADE366-6FB7-D8E3-3D6E-7A9524052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692" y="3136776"/>
                <a:ext cx="608052" cy="49340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C11AF13-0FC9-3B31-96B7-03FCBB5E8039}"/>
                  </a:ext>
                </a:extLst>
              </p:cNvPr>
              <p:cNvSpPr txBox="1"/>
              <p:nvPr/>
            </p:nvSpPr>
            <p:spPr>
              <a:xfrm>
                <a:off x="11191721" y="3139876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C11AF13-0FC9-3B31-96B7-03FCBB5E8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721" y="3139876"/>
                <a:ext cx="608052" cy="495136"/>
              </a:xfrm>
              <a:prstGeom prst="rect">
                <a:avLst/>
              </a:prstGeom>
              <a:blipFill>
                <a:blip r:embed="rId1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7139A59-B505-38AC-22D4-C819B1E9ACFC}"/>
                  </a:ext>
                </a:extLst>
              </p:cNvPr>
              <p:cNvSpPr txBox="1"/>
              <p:nvPr/>
            </p:nvSpPr>
            <p:spPr>
              <a:xfrm>
                <a:off x="12513098" y="3131525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7139A59-B505-38AC-22D4-C819B1E9A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3098" y="3131525"/>
                <a:ext cx="608052" cy="493405"/>
              </a:xfrm>
              <a:prstGeom prst="rect">
                <a:avLst/>
              </a:prstGeom>
              <a:blipFill>
                <a:blip r:embed="rId2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线连接符 164">
            <a:extLst>
              <a:ext uri="{FF2B5EF4-FFF2-40B4-BE49-F238E27FC236}">
                <a16:creationId xmlns:a16="http://schemas.microsoft.com/office/drawing/2014/main" id="{AB9C693F-CD76-E72C-6005-B43BECEAC9EB}"/>
              </a:ext>
            </a:extLst>
          </p:cNvPr>
          <p:cNvCxnSpPr>
            <a:cxnSpLocks/>
          </p:cNvCxnSpPr>
          <p:nvPr/>
        </p:nvCxnSpPr>
        <p:spPr>
          <a:xfrm>
            <a:off x="1298255" y="1419399"/>
            <a:ext cx="0" cy="68206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F279228D-5010-62A6-79F4-618993F66B7C}"/>
              </a:ext>
            </a:extLst>
          </p:cNvPr>
          <p:cNvCxnSpPr>
            <a:cxnSpLocks/>
          </p:cNvCxnSpPr>
          <p:nvPr/>
        </p:nvCxnSpPr>
        <p:spPr>
          <a:xfrm flipH="1">
            <a:off x="1298257" y="1419397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连接符 168">
            <a:extLst>
              <a:ext uri="{FF2B5EF4-FFF2-40B4-BE49-F238E27FC236}">
                <a16:creationId xmlns:a16="http://schemas.microsoft.com/office/drawing/2014/main" id="{55C05FDB-0CA7-C884-A986-D863ADCDC927}"/>
              </a:ext>
            </a:extLst>
          </p:cNvPr>
          <p:cNvCxnSpPr>
            <a:cxnSpLocks/>
          </p:cNvCxnSpPr>
          <p:nvPr/>
        </p:nvCxnSpPr>
        <p:spPr>
          <a:xfrm flipH="1">
            <a:off x="1298257" y="3400598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5829A5E9-EC36-9348-6B21-2621BD37DC75}"/>
              </a:ext>
            </a:extLst>
          </p:cNvPr>
          <p:cNvCxnSpPr>
            <a:cxnSpLocks/>
          </p:cNvCxnSpPr>
          <p:nvPr/>
        </p:nvCxnSpPr>
        <p:spPr>
          <a:xfrm flipH="1">
            <a:off x="1290387" y="4929854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线连接符 170">
            <a:extLst>
              <a:ext uri="{FF2B5EF4-FFF2-40B4-BE49-F238E27FC236}">
                <a16:creationId xmlns:a16="http://schemas.microsoft.com/office/drawing/2014/main" id="{34ABFB1D-CFA2-A86D-1661-4CF6D9146B3C}"/>
              </a:ext>
            </a:extLst>
          </p:cNvPr>
          <p:cNvCxnSpPr>
            <a:cxnSpLocks/>
          </p:cNvCxnSpPr>
          <p:nvPr/>
        </p:nvCxnSpPr>
        <p:spPr>
          <a:xfrm flipH="1">
            <a:off x="1290387" y="7341977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>
            <a:extLst>
              <a:ext uri="{FF2B5EF4-FFF2-40B4-BE49-F238E27FC236}">
                <a16:creationId xmlns:a16="http://schemas.microsoft.com/office/drawing/2014/main" id="{5F9A2F6A-73E6-CE54-4F8F-B436E99A2CCF}"/>
              </a:ext>
            </a:extLst>
          </p:cNvPr>
          <p:cNvSpPr txBox="1"/>
          <p:nvPr/>
        </p:nvSpPr>
        <p:spPr>
          <a:xfrm>
            <a:off x="793413" y="8239942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Schemas</a:t>
            </a:r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5AC6EAA3-56C6-39C1-3946-2BF3CED8E072}"/>
              </a:ext>
            </a:extLst>
          </p:cNvPr>
          <p:cNvSpPr/>
          <p:nvPr/>
        </p:nvSpPr>
        <p:spPr>
          <a:xfrm>
            <a:off x="8913292" y="812104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0FBEA53A-893E-75A9-6040-3DF6647842F9}"/>
              </a:ext>
            </a:extLst>
          </p:cNvPr>
          <p:cNvSpPr txBox="1"/>
          <p:nvPr/>
        </p:nvSpPr>
        <p:spPr>
          <a:xfrm>
            <a:off x="9702473" y="698912"/>
            <a:ext cx="1005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Vertex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AEE5D3D5-4D51-C980-671C-77470FB87CA5}"/>
              </a:ext>
            </a:extLst>
          </p:cNvPr>
          <p:cNvSpPr/>
          <p:nvPr/>
        </p:nvSpPr>
        <p:spPr>
          <a:xfrm>
            <a:off x="11092891" y="808782"/>
            <a:ext cx="540000" cy="54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04CB5380-D354-9854-D719-3F73ED1A6817}"/>
              </a:ext>
            </a:extLst>
          </p:cNvPr>
          <p:cNvSpPr txBox="1"/>
          <p:nvPr/>
        </p:nvSpPr>
        <p:spPr>
          <a:xfrm>
            <a:off x="11857512" y="695532"/>
            <a:ext cx="1166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Vertex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235" name="直线箭头连接符 234">
            <a:extLst>
              <a:ext uri="{FF2B5EF4-FFF2-40B4-BE49-F238E27FC236}">
                <a16:creationId xmlns:a16="http://schemas.microsoft.com/office/drawing/2014/main" id="{418B7A00-ABFC-F499-1549-541896E9BEE1}"/>
              </a:ext>
            </a:extLst>
          </p:cNvPr>
          <p:cNvCxnSpPr>
            <a:cxnSpLocks/>
          </p:cNvCxnSpPr>
          <p:nvPr/>
        </p:nvCxnSpPr>
        <p:spPr>
          <a:xfrm>
            <a:off x="8828034" y="1635935"/>
            <a:ext cx="770303" cy="0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文本框 238">
            <a:extLst>
              <a:ext uri="{FF2B5EF4-FFF2-40B4-BE49-F238E27FC236}">
                <a16:creationId xmlns:a16="http://schemas.microsoft.com/office/drawing/2014/main" id="{5D1C1441-B4E8-AC9B-7AE6-61EA6B7C68B7}"/>
              </a:ext>
            </a:extLst>
          </p:cNvPr>
          <p:cNvSpPr txBox="1"/>
          <p:nvPr/>
        </p:nvSpPr>
        <p:spPr>
          <a:xfrm>
            <a:off x="9520151" y="1422541"/>
            <a:ext cx="1418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Edge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240" name="直线箭头连接符 239">
            <a:extLst>
              <a:ext uri="{FF2B5EF4-FFF2-40B4-BE49-F238E27FC236}">
                <a16:creationId xmlns:a16="http://schemas.microsoft.com/office/drawing/2014/main" id="{3AE9BDF2-0B4B-A1F3-4503-54F88E0FD6F9}"/>
              </a:ext>
            </a:extLst>
          </p:cNvPr>
          <p:cNvCxnSpPr>
            <a:cxnSpLocks/>
          </p:cNvCxnSpPr>
          <p:nvPr/>
        </p:nvCxnSpPr>
        <p:spPr>
          <a:xfrm>
            <a:off x="11005512" y="1635935"/>
            <a:ext cx="770303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E31EB1E-EC80-1C6D-C613-B8933226C118}"/>
              </a:ext>
            </a:extLst>
          </p:cNvPr>
          <p:cNvSpPr txBox="1"/>
          <p:nvPr/>
        </p:nvSpPr>
        <p:spPr>
          <a:xfrm>
            <a:off x="11735478" y="1428871"/>
            <a:ext cx="1767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Edge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44" name="圆角矩形 243">
            <a:extLst>
              <a:ext uri="{FF2B5EF4-FFF2-40B4-BE49-F238E27FC236}">
                <a16:creationId xmlns:a16="http://schemas.microsoft.com/office/drawing/2014/main" id="{8FDD4B31-0226-3BA3-C7F6-2BB6BA237125}"/>
              </a:ext>
            </a:extLst>
          </p:cNvPr>
          <p:cNvSpPr/>
          <p:nvPr/>
        </p:nvSpPr>
        <p:spPr>
          <a:xfrm>
            <a:off x="8524390" y="698914"/>
            <a:ext cx="4948291" cy="3992045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6" name="直线连接符 245">
            <a:extLst>
              <a:ext uri="{FF2B5EF4-FFF2-40B4-BE49-F238E27FC236}">
                <a16:creationId xmlns:a16="http://schemas.microsoft.com/office/drawing/2014/main" id="{BE77883B-C953-F690-AF6C-086221BC4675}"/>
              </a:ext>
            </a:extLst>
          </p:cNvPr>
          <p:cNvCxnSpPr>
            <a:cxnSpLocks/>
          </p:cNvCxnSpPr>
          <p:nvPr/>
        </p:nvCxnSpPr>
        <p:spPr>
          <a:xfrm>
            <a:off x="8522198" y="2005069"/>
            <a:ext cx="49504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C5992427-FB61-4AE3-E0C8-5DA16EB23DEF}"/>
                  </a:ext>
                </a:extLst>
              </p:cNvPr>
              <p:cNvSpPr txBox="1"/>
              <p:nvPr/>
            </p:nvSpPr>
            <p:spPr>
              <a:xfrm>
                <a:off x="9666394" y="4681983"/>
                <a:ext cx="23846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Property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Graph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C5992427-FB61-4AE3-E0C8-5DA16EB23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394" y="4681983"/>
                <a:ext cx="2384692" cy="461665"/>
              </a:xfrm>
              <a:prstGeom prst="rect">
                <a:avLst/>
              </a:prstGeom>
              <a:blipFill>
                <a:blip r:embed="rId21"/>
                <a:stretch>
                  <a:fillRect l="-3723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5" name="文本框 254">
            <a:extLst>
              <a:ext uri="{FF2B5EF4-FFF2-40B4-BE49-F238E27FC236}">
                <a16:creationId xmlns:a16="http://schemas.microsoft.com/office/drawing/2014/main" id="{A98BE0B1-5BF8-F8D6-E719-4009FA1B4D24}"/>
              </a:ext>
            </a:extLst>
          </p:cNvPr>
          <p:cNvSpPr txBox="1"/>
          <p:nvPr/>
        </p:nvSpPr>
        <p:spPr>
          <a:xfrm>
            <a:off x="8941483" y="9416767"/>
            <a:ext cx="2875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RGMapping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Sentence</a:t>
            </a:r>
            <a:endParaRPr kumimoji="1" lang="zh-CN" altLang="en-US" sz="2400" dirty="0"/>
          </a:p>
        </p:txBody>
      </p: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D33105B2-AC5B-C1DB-556B-25AFEE8FD239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6276924" y="1761793"/>
            <a:ext cx="2484207" cy="88107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圆角矩形标注 265">
            <a:extLst>
              <a:ext uri="{FF2B5EF4-FFF2-40B4-BE49-F238E27FC236}">
                <a16:creationId xmlns:a16="http://schemas.microsoft.com/office/drawing/2014/main" id="{F057BFAB-8903-6BEE-4F83-9E7E3FFECB78}"/>
              </a:ext>
            </a:extLst>
          </p:cNvPr>
          <p:cNvSpPr/>
          <p:nvPr/>
        </p:nvSpPr>
        <p:spPr>
          <a:xfrm>
            <a:off x="8159413" y="1780056"/>
            <a:ext cx="868680" cy="486765"/>
          </a:xfrm>
          <a:prstGeom prst="wedgeRoundRectCallout">
            <a:avLst>
              <a:gd name="adj1" fmla="val 33553"/>
              <a:gd name="adj2" fmla="val 70567"/>
              <a:gd name="adj3" fmla="val 16667"/>
            </a:avLst>
          </a:prstGeom>
          <a:solidFill>
            <a:srgbClr val="D8E6F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Tom</a:t>
            </a:r>
            <a:endParaRPr kumimoji="1" lang="zh-C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0BA015BB-C7E9-24B2-ACEF-1E93CD1E43D6}"/>
                  </a:ext>
                </a:extLst>
              </p:cNvPr>
              <p:cNvSpPr txBox="1"/>
              <p:nvPr/>
            </p:nvSpPr>
            <p:spPr>
              <a:xfrm rot="1093027">
                <a:off x="6880527" y="1896702"/>
                <a:ext cx="1202252" cy="4934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0BA015BB-C7E9-24B2-ACEF-1E93CD1E4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93027">
                <a:off x="6880527" y="1896702"/>
                <a:ext cx="1202252" cy="493405"/>
              </a:xfrm>
              <a:prstGeom prst="rect">
                <a:avLst/>
              </a:prstGeom>
              <a:blipFill>
                <a:blip r:embed="rId22"/>
                <a:stretch>
                  <a:fillRect l="-962" b="-4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8" name="直线连接符 267">
            <a:extLst>
              <a:ext uri="{FF2B5EF4-FFF2-40B4-BE49-F238E27FC236}">
                <a16:creationId xmlns:a16="http://schemas.microsoft.com/office/drawing/2014/main" id="{85D61CC9-C35F-7501-07C3-1FC8AC857C3B}"/>
              </a:ext>
            </a:extLst>
          </p:cNvPr>
          <p:cNvCxnSpPr>
            <a:cxnSpLocks/>
            <a:endCxn id="151" idx="2"/>
          </p:cNvCxnSpPr>
          <p:nvPr/>
        </p:nvCxnSpPr>
        <p:spPr>
          <a:xfrm flipV="1">
            <a:off x="6263420" y="3630181"/>
            <a:ext cx="2994327" cy="168537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484EE79F-B33D-5005-351D-457C3F3A3C3A}"/>
                  </a:ext>
                </a:extLst>
              </p:cNvPr>
              <p:cNvSpPr txBox="1"/>
              <p:nvPr/>
            </p:nvSpPr>
            <p:spPr>
              <a:xfrm rot="20024430">
                <a:off x="7225265" y="4139169"/>
                <a:ext cx="1142620" cy="4934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484EE79F-B33D-5005-351D-457C3F3A3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24430">
                <a:off x="7225265" y="4139169"/>
                <a:ext cx="1142620" cy="493405"/>
              </a:xfrm>
              <a:prstGeom prst="rect">
                <a:avLst/>
              </a:prstGeom>
              <a:blipFill>
                <a:blip r:embed="rId23"/>
                <a:stretch>
                  <a:fillRect r="-3030" b="-3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6" name="直线连接符 275">
            <a:extLst>
              <a:ext uri="{FF2B5EF4-FFF2-40B4-BE49-F238E27FC236}">
                <a16:creationId xmlns:a16="http://schemas.microsoft.com/office/drawing/2014/main" id="{DE78526B-5ED0-7A1D-DE01-68411D0A18F2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6271289" y="2950815"/>
            <a:ext cx="2590316" cy="236474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直线连接符 280">
            <a:extLst>
              <a:ext uri="{FF2B5EF4-FFF2-40B4-BE49-F238E27FC236}">
                <a16:creationId xmlns:a16="http://schemas.microsoft.com/office/drawing/2014/main" id="{F05F301C-FB9C-AB81-318A-E59398102310}"/>
              </a:ext>
            </a:extLst>
          </p:cNvPr>
          <p:cNvCxnSpPr>
            <a:cxnSpLocks/>
          </p:cNvCxnSpPr>
          <p:nvPr/>
        </p:nvCxnSpPr>
        <p:spPr>
          <a:xfrm flipV="1">
            <a:off x="6263420" y="4408868"/>
            <a:ext cx="3439053" cy="91738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6ED79CA4-7848-8755-5094-DD38303467C9}"/>
                  </a:ext>
                </a:extLst>
              </p:cNvPr>
              <p:cNvSpPr txBox="1"/>
              <p:nvPr/>
            </p:nvSpPr>
            <p:spPr>
              <a:xfrm rot="19206022">
                <a:off x="6935612" y="3633720"/>
                <a:ext cx="998735" cy="462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𝐿𝑖𝑘𝑒𝑠</m:t>
                          </m:r>
                        </m:sub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kumimoji="1" lang="en-US" altLang="zh-CN" sz="2800" dirty="0"/>
              </a:p>
            </p:txBody>
          </p:sp>
        </mc:Choice>
        <mc:Fallback xmlns=""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6ED79CA4-7848-8755-5094-DD3830346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06022">
                <a:off x="6935612" y="3633720"/>
                <a:ext cx="998735" cy="46294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554589E9-EC77-2779-F43D-FD31458D595F}"/>
                  </a:ext>
                </a:extLst>
              </p:cNvPr>
              <p:cNvSpPr txBox="1"/>
              <p:nvPr/>
            </p:nvSpPr>
            <p:spPr>
              <a:xfrm rot="20635224">
                <a:off x="7421889" y="4600594"/>
                <a:ext cx="998735" cy="4791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𝐿𝑖𝑘𝑒𝑠</m:t>
                          </m:r>
                        </m:sub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kumimoji="1" lang="en-US" altLang="zh-CN" sz="2000" dirty="0"/>
              </a:p>
            </p:txBody>
          </p:sp>
        </mc:Choice>
        <mc:Fallback xmlns=""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554589E9-EC77-2779-F43D-FD31458D5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35224">
                <a:off x="7421889" y="4600594"/>
                <a:ext cx="998735" cy="47910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49BE3674-D6EF-2D99-370F-260D797354CF}"/>
                  </a:ext>
                </a:extLst>
              </p:cNvPr>
              <p:cNvSpPr txBox="1"/>
              <p:nvPr/>
            </p:nvSpPr>
            <p:spPr>
              <a:xfrm>
                <a:off x="25625377" y="20193497"/>
                <a:ext cx="2548405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49BE3674-D6EF-2D99-370F-260D79735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5377" y="20193497"/>
                <a:ext cx="2548405" cy="393121"/>
              </a:xfrm>
              <a:prstGeom prst="rect">
                <a:avLst/>
              </a:prstGeom>
              <a:blipFill>
                <a:blip r:embed="rId2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0091B012-1BAE-6E30-FBAE-8DACBA732F4F}"/>
                  </a:ext>
                </a:extLst>
              </p:cNvPr>
              <p:cNvSpPr txBox="1"/>
              <p:nvPr/>
            </p:nvSpPr>
            <p:spPr>
              <a:xfrm>
                <a:off x="23594730" y="20828335"/>
                <a:ext cx="2185095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𝑝𝑖𝑑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0091B012-1BAE-6E30-FBAE-8DACBA732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4730" y="20828335"/>
                <a:ext cx="2185095" cy="393121"/>
              </a:xfrm>
              <a:prstGeom prst="rect">
                <a:avLst/>
              </a:prstGeom>
              <a:blipFill>
                <a:blip r:embed="rId27"/>
                <a:stretch>
                  <a:fillRect l="-1163" r="-581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1" name="直线连接符 340">
            <a:extLst>
              <a:ext uri="{FF2B5EF4-FFF2-40B4-BE49-F238E27FC236}">
                <a16:creationId xmlns:a16="http://schemas.microsoft.com/office/drawing/2014/main" id="{064EA2BE-F3C5-4D97-FFC7-2C23FF5B5BFA}"/>
              </a:ext>
            </a:extLst>
          </p:cNvPr>
          <p:cNvCxnSpPr>
            <a:cxnSpLocks/>
          </p:cNvCxnSpPr>
          <p:nvPr/>
        </p:nvCxnSpPr>
        <p:spPr>
          <a:xfrm>
            <a:off x="24133158" y="20356524"/>
            <a:ext cx="165159" cy="30546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线连接符 344">
            <a:extLst>
              <a:ext uri="{FF2B5EF4-FFF2-40B4-BE49-F238E27FC236}">
                <a16:creationId xmlns:a16="http://schemas.microsoft.com/office/drawing/2014/main" id="{4F22124B-0319-F7FF-3595-9004C703945E}"/>
              </a:ext>
            </a:extLst>
          </p:cNvPr>
          <p:cNvCxnSpPr>
            <a:cxnSpLocks/>
          </p:cNvCxnSpPr>
          <p:nvPr/>
        </p:nvCxnSpPr>
        <p:spPr>
          <a:xfrm>
            <a:off x="27539682" y="20884970"/>
            <a:ext cx="152441" cy="28678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文本框 366">
            <a:extLst>
              <a:ext uri="{FF2B5EF4-FFF2-40B4-BE49-F238E27FC236}">
                <a16:creationId xmlns:a16="http://schemas.microsoft.com/office/drawing/2014/main" id="{116AB651-649A-9598-D264-A0E91E5C4B48}"/>
              </a:ext>
            </a:extLst>
          </p:cNvPr>
          <p:cNvSpPr txBox="1"/>
          <p:nvPr/>
        </p:nvSpPr>
        <p:spPr>
          <a:xfrm>
            <a:off x="26417921" y="20438948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……</a:t>
            </a:r>
            <a:endParaRPr kumimoji="1" lang="zh-CN" altLang="en-US" sz="2400" dirty="0"/>
          </a:p>
        </p:txBody>
      </p:sp>
      <p:sp>
        <p:nvSpPr>
          <p:cNvPr id="484" name="文本框 483">
            <a:extLst>
              <a:ext uri="{FF2B5EF4-FFF2-40B4-BE49-F238E27FC236}">
                <a16:creationId xmlns:a16="http://schemas.microsoft.com/office/drawing/2014/main" id="{4995D982-6926-F79E-3EB2-F886F49A7F2F}"/>
              </a:ext>
            </a:extLst>
          </p:cNvPr>
          <p:cNvSpPr txBox="1"/>
          <p:nvPr/>
        </p:nvSpPr>
        <p:spPr>
          <a:xfrm>
            <a:off x="7430616" y="5420996"/>
            <a:ext cx="6042064" cy="39703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PROPERTY GRAPH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VERTEX TABLES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Person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(person_id, name),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Message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(message_id, content)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TABLES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Likes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(pid)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(mid)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Message (message_id)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(date),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Knows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(pid1)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 KEY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(pid2)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88" name="文本框 487">
            <a:extLst>
              <a:ext uri="{FF2B5EF4-FFF2-40B4-BE49-F238E27FC236}">
                <a16:creationId xmlns:a16="http://schemas.microsoft.com/office/drawing/2014/main" id="{8CB8E182-C76F-9304-F4B4-B51C184ACB84}"/>
              </a:ext>
            </a:extLst>
          </p:cNvPr>
          <p:cNvSpPr txBox="1"/>
          <p:nvPr/>
        </p:nvSpPr>
        <p:spPr>
          <a:xfrm>
            <a:off x="6772135" y="2720314"/>
            <a:ext cx="168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RGMapping</a:t>
            </a:r>
            <a:endParaRPr kumimoji="1" lang="zh-CN" altLang="en-US" sz="2400" b="1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59F2269-4BE7-311F-E7A8-1B9D8AAC5985}"/>
              </a:ext>
            </a:extLst>
          </p:cNvPr>
          <p:cNvSpPr>
            <a:spLocks noChangeAspect="1"/>
          </p:cNvSpPr>
          <p:nvPr/>
        </p:nvSpPr>
        <p:spPr>
          <a:xfrm>
            <a:off x="15039429" y="336006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2729728-42C0-2F19-9834-CBC8799E9428}"/>
              </a:ext>
            </a:extLst>
          </p:cNvPr>
          <p:cNvSpPr>
            <a:spLocks noChangeAspect="1"/>
          </p:cNvSpPr>
          <p:nvPr/>
        </p:nvSpPr>
        <p:spPr>
          <a:xfrm>
            <a:off x="15970067" y="336006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A23C90-FA87-8C7B-843F-D68B1A8112D3}"/>
                  </a:ext>
                </a:extLst>
              </p:cNvPr>
              <p:cNvSpPr txBox="1"/>
              <p:nvPr/>
            </p:nvSpPr>
            <p:spPr>
              <a:xfrm>
                <a:off x="15922744" y="3353422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A23C90-FA87-8C7B-843F-D68B1A811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2744" y="3353422"/>
                <a:ext cx="697050" cy="493405"/>
              </a:xfrm>
              <a:prstGeom prst="rect">
                <a:avLst/>
              </a:prstGeom>
              <a:blipFill>
                <a:blip r:embed="rId28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>
            <a:extLst>
              <a:ext uri="{FF2B5EF4-FFF2-40B4-BE49-F238E27FC236}">
                <a16:creationId xmlns:a16="http://schemas.microsoft.com/office/drawing/2014/main" id="{71553FB1-18BF-BE34-9E88-3BB1CA3E69C6}"/>
              </a:ext>
            </a:extLst>
          </p:cNvPr>
          <p:cNvSpPr>
            <a:spLocks noChangeAspect="1"/>
          </p:cNvSpPr>
          <p:nvPr/>
        </p:nvSpPr>
        <p:spPr>
          <a:xfrm>
            <a:off x="15512463" y="4223459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434DF3D-0D0D-D5B4-2F19-ED743523AEE3}"/>
                  </a:ext>
                </a:extLst>
              </p:cNvPr>
              <p:cNvSpPr txBox="1"/>
              <p:nvPr/>
            </p:nvSpPr>
            <p:spPr>
              <a:xfrm>
                <a:off x="15498860" y="4236953"/>
                <a:ext cx="656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434DF3D-0D0D-D5B4-2F19-ED743523A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8860" y="4236953"/>
                <a:ext cx="656526" cy="46166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4F59965A-D8A2-22C4-62BE-23A79ACAFA41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15615429" y="3648067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DC936170-291C-AFC6-AC80-F3EEDCF6C968}"/>
              </a:ext>
            </a:extLst>
          </p:cNvPr>
          <p:cNvCxnSpPr>
            <a:cxnSpLocks/>
            <a:stCxn id="25" idx="4"/>
            <a:endCxn id="29" idx="1"/>
          </p:cNvCxnSpPr>
          <p:nvPr/>
        </p:nvCxnSpPr>
        <p:spPr>
          <a:xfrm>
            <a:off x="15327429" y="3936067"/>
            <a:ext cx="26938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444B7D07-10E5-6EF4-9CF5-12AC3AB05787}"/>
              </a:ext>
            </a:extLst>
          </p:cNvPr>
          <p:cNvCxnSpPr>
            <a:cxnSpLocks/>
            <a:stCxn id="26" idx="4"/>
            <a:endCxn id="29" idx="7"/>
          </p:cNvCxnSpPr>
          <p:nvPr/>
        </p:nvCxnSpPr>
        <p:spPr>
          <a:xfrm flipH="1">
            <a:off x="16004110" y="3936067"/>
            <a:ext cx="25395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CFB5910-F7FF-FC16-B180-EB4E5C9401A1}"/>
                  </a:ext>
                </a:extLst>
              </p:cNvPr>
              <p:cNvSpPr txBox="1"/>
              <p:nvPr/>
            </p:nvSpPr>
            <p:spPr>
              <a:xfrm>
                <a:off x="14978904" y="3354821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CFB5910-F7FF-FC16-B180-EB4E5C940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8904" y="3354821"/>
                <a:ext cx="697049" cy="493405"/>
              </a:xfrm>
              <a:prstGeom prst="rect">
                <a:avLst/>
              </a:prstGeom>
              <a:blipFill>
                <a:blip r:embed="rId30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下箭头 41">
            <a:extLst>
              <a:ext uri="{FF2B5EF4-FFF2-40B4-BE49-F238E27FC236}">
                <a16:creationId xmlns:a16="http://schemas.microsoft.com/office/drawing/2014/main" id="{4490E37D-3544-6D9C-880A-69CE16616D27}"/>
              </a:ext>
            </a:extLst>
          </p:cNvPr>
          <p:cNvSpPr/>
          <p:nvPr/>
        </p:nvSpPr>
        <p:spPr>
          <a:xfrm rot="16200000">
            <a:off x="14994332" y="648432"/>
            <a:ext cx="1065597" cy="3622250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2B17967-A519-D84B-77D9-45921818420A}"/>
              </a:ext>
            </a:extLst>
          </p:cNvPr>
          <p:cNvSpPr txBox="1"/>
          <p:nvPr/>
        </p:nvSpPr>
        <p:spPr>
          <a:xfrm>
            <a:off x="14248608" y="2235167"/>
            <a:ext cx="2399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Pattern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Matching</a:t>
            </a:r>
            <a:endParaRPr kumimoji="1" lang="zh-CN" altLang="en-US" sz="2400" b="1" dirty="0"/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6A283025-0666-4BE6-770D-C679670D748B}"/>
              </a:ext>
            </a:extLst>
          </p:cNvPr>
          <p:cNvSpPr/>
          <p:nvPr/>
        </p:nvSpPr>
        <p:spPr>
          <a:xfrm>
            <a:off x="14857074" y="3036674"/>
            <a:ext cx="1816568" cy="1950881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C627730-3B62-76C2-CE69-25CCB87C69E7}"/>
                  </a:ext>
                </a:extLst>
              </p:cNvPr>
              <p:cNvSpPr txBox="1"/>
              <p:nvPr/>
            </p:nvSpPr>
            <p:spPr>
              <a:xfrm>
                <a:off x="14628809" y="5031699"/>
                <a:ext cx="22388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Graph</a:t>
                </a:r>
                <a14:m>
                  <m:oMath xmlns:m="http://schemas.openxmlformats.org/officeDocument/2006/math">
                    <m:r>
                      <a:rPr kumimoji="1" lang="zh-CN" alt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C627730-3B62-76C2-CE69-25CCB87C6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8809" y="5031699"/>
                <a:ext cx="2238818" cy="461665"/>
              </a:xfrm>
              <a:prstGeom prst="rect">
                <a:avLst/>
              </a:prstGeom>
              <a:blipFill>
                <a:blip r:embed="rId31"/>
                <a:stretch>
                  <a:fillRect l="-3955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4569B56-A890-1EE2-C92A-FE888BAC899C}"/>
                  </a:ext>
                </a:extLst>
              </p:cNvPr>
              <p:cNvSpPr txBox="1"/>
              <p:nvPr/>
            </p:nvSpPr>
            <p:spPr>
              <a:xfrm>
                <a:off x="15522853" y="3150974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4569B56-A890-1EE2-C92A-FE888BAC8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2853" y="3150974"/>
                <a:ext cx="532325" cy="461665"/>
              </a:xfrm>
              <a:prstGeom prst="rect">
                <a:avLst/>
              </a:prstGeom>
              <a:blipFill>
                <a:blip r:embed="rId3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表格 48">
                <a:extLst>
                  <a:ext uri="{FF2B5EF4-FFF2-40B4-BE49-F238E27FC236}">
                    <a16:creationId xmlns:a16="http://schemas.microsoft.com/office/drawing/2014/main" id="{FE454C9C-1A70-1814-3DA5-075D1FAB1FA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813441" y="7470681"/>
              <a:ext cx="544343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538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905382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916513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表格 48">
                <a:extLst>
                  <a:ext uri="{FF2B5EF4-FFF2-40B4-BE49-F238E27FC236}">
                    <a16:creationId xmlns:a16="http://schemas.microsoft.com/office/drawing/2014/main" id="{FE454C9C-1A70-1814-3DA5-075D1FAB1F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09264445"/>
                  </p:ext>
                </p:extLst>
              </p:nvPr>
            </p:nvGraphicFramePr>
            <p:xfrm>
              <a:off x="14813441" y="7470681"/>
              <a:ext cx="544343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538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905382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916513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389" t="-3226" r="-498611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02817" t="-3226" r="-405634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200000" t="-3226" r="-300000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300000" t="-3226" r="-200000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05634" t="-3226" r="-102817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98611" t="-3226" r="-1389" b="-4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389" t="-103226" r="-498611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02817" t="-103226" r="-405634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200000" t="-103226" r="-300000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300000" t="-103226" r="-200000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05634" t="-103226" r="-102817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98611" t="-103226" r="-1389" b="-3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389" t="-210000" r="-498611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02817" t="-210000" r="-405634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200000" t="-210000" r="-300000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300000" t="-210000" r="-200000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05634" t="-210000" r="-102817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98611" t="-210000" r="-1389" b="-2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389" t="-300000" r="-498611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02817" t="-300000" r="-40563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200000" t="-300000" r="-3000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300000" t="-300000" r="-2000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05634" t="-300000" r="-102817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98611" t="-300000" r="-1389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389" t="-400000" r="-49861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02817" t="-400000" r="-40563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200000" t="-400000" r="-3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300000" t="-400000" r="-2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05634" t="-400000" r="-102817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98611" t="-400000" r="-1389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357F633-8F07-B520-DD99-CFF400F27557}"/>
                  </a:ext>
                </a:extLst>
              </p:cNvPr>
              <p:cNvSpPr txBox="1"/>
              <p:nvPr/>
            </p:nvSpPr>
            <p:spPr>
              <a:xfrm>
                <a:off x="16284056" y="9425544"/>
                <a:ext cx="2729914" cy="468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𝓟</m:t>
                        </m:r>
                      </m:sup>
                    </m:sSup>
                  </m:oMath>
                </a14:m>
                <a:endParaRPr kumimoji="1" lang="zh-CN" altLang="en-US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357F633-8F07-B520-DD99-CFF400F27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4056" y="9425544"/>
                <a:ext cx="2729914" cy="468911"/>
              </a:xfrm>
              <a:prstGeom prst="rect">
                <a:avLst/>
              </a:prstGeom>
              <a:blipFill>
                <a:blip r:embed="rId34"/>
                <a:stretch>
                  <a:fillRect l="-3704" t="-7895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5BA0856-2780-22B2-97B8-32BAA2F1F038}"/>
                  </a:ext>
                </a:extLst>
              </p:cNvPr>
              <p:cNvSpPr txBox="1"/>
              <p:nvPr/>
            </p:nvSpPr>
            <p:spPr>
              <a:xfrm>
                <a:off x="15023426" y="3893333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5BA0856-2780-22B2-97B8-32BAA2F1F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3426" y="3893333"/>
                <a:ext cx="532325" cy="461665"/>
              </a:xfrm>
              <a:prstGeom prst="rect">
                <a:avLst/>
              </a:prstGeom>
              <a:blipFill>
                <a:blip r:embed="rId3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E56D049-47CD-8908-FDE4-F7EF79531897}"/>
                  </a:ext>
                </a:extLst>
              </p:cNvPr>
              <p:cNvSpPr txBox="1"/>
              <p:nvPr/>
            </p:nvSpPr>
            <p:spPr>
              <a:xfrm>
                <a:off x="16072250" y="3897841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E56D049-47CD-8908-FDE4-F7EF79531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2250" y="3897841"/>
                <a:ext cx="532325" cy="461665"/>
              </a:xfrm>
              <a:prstGeom prst="rect">
                <a:avLst/>
              </a:prstGeom>
              <a:blipFill>
                <a:blip r:embed="rId3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椭圆 52">
            <a:extLst>
              <a:ext uri="{FF2B5EF4-FFF2-40B4-BE49-F238E27FC236}">
                <a16:creationId xmlns:a16="http://schemas.microsoft.com/office/drawing/2014/main" id="{738941AE-5EF6-BAB6-A480-B5C7F14A0479}"/>
              </a:ext>
            </a:extLst>
          </p:cNvPr>
          <p:cNvSpPr/>
          <p:nvPr/>
        </p:nvSpPr>
        <p:spPr>
          <a:xfrm>
            <a:off x="17655593" y="1001143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8922DCBF-9D02-4F1B-9050-DADDEFA19F52}"/>
              </a:ext>
            </a:extLst>
          </p:cNvPr>
          <p:cNvSpPr/>
          <p:nvPr/>
        </p:nvSpPr>
        <p:spPr>
          <a:xfrm>
            <a:off x="19390608" y="1001143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8D531285-9C5E-B6D6-0B82-B19985CA4702}"/>
                  </a:ext>
                </a:extLst>
              </p:cNvPr>
              <p:cNvSpPr txBox="1"/>
              <p:nvPr/>
            </p:nvSpPr>
            <p:spPr>
              <a:xfrm>
                <a:off x="19447064" y="1100394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8D531285-9C5E-B6D6-0B82-B19985CA4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7064" y="1100394"/>
                <a:ext cx="669414" cy="493405"/>
              </a:xfrm>
              <a:prstGeom prst="rect">
                <a:avLst/>
              </a:prstGeom>
              <a:blipFill>
                <a:blip r:embed="rId3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椭圆 55">
            <a:extLst>
              <a:ext uri="{FF2B5EF4-FFF2-40B4-BE49-F238E27FC236}">
                <a16:creationId xmlns:a16="http://schemas.microsoft.com/office/drawing/2014/main" id="{D5882DB3-D319-992D-31E1-D0968DB4037F}"/>
              </a:ext>
            </a:extLst>
          </p:cNvPr>
          <p:cNvSpPr/>
          <p:nvPr/>
        </p:nvSpPr>
        <p:spPr>
          <a:xfrm>
            <a:off x="18540536" y="2400760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A5A5975-9698-C85E-39F8-F4D2BDF05910}"/>
                  </a:ext>
                </a:extLst>
              </p:cNvPr>
              <p:cNvSpPr txBox="1"/>
              <p:nvPr/>
            </p:nvSpPr>
            <p:spPr>
              <a:xfrm>
                <a:off x="18568538" y="2506203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A5A5975-9698-C85E-39F8-F4D2BDF05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8538" y="2506203"/>
                <a:ext cx="744948" cy="493405"/>
              </a:xfrm>
              <a:prstGeom prst="rect">
                <a:avLst/>
              </a:prstGeom>
              <a:blipFill>
                <a:blip r:embed="rId3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DA58EBFF-B224-8E61-B944-77FE140E118F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>
            <a:off x="18375593" y="1361143"/>
            <a:ext cx="10150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CA988E05-254A-74ED-F4B3-19A3DF1633D1}"/>
              </a:ext>
            </a:extLst>
          </p:cNvPr>
          <p:cNvCxnSpPr>
            <a:cxnSpLocks/>
            <a:stCxn id="53" idx="4"/>
            <a:endCxn id="56" idx="1"/>
          </p:cNvCxnSpPr>
          <p:nvPr/>
        </p:nvCxnSpPr>
        <p:spPr>
          <a:xfrm>
            <a:off x="18015594" y="1721144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C1AE6AD8-AA29-30D6-C724-CEDBB181A993}"/>
              </a:ext>
            </a:extLst>
          </p:cNvPr>
          <p:cNvCxnSpPr>
            <a:cxnSpLocks/>
            <a:stCxn id="54" idx="4"/>
            <a:endCxn id="56" idx="7"/>
          </p:cNvCxnSpPr>
          <p:nvPr/>
        </p:nvCxnSpPr>
        <p:spPr>
          <a:xfrm flipH="1">
            <a:off x="19155094" y="1721144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064DB6C-7582-B08D-A06C-E0B986D068E9}"/>
                  </a:ext>
                </a:extLst>
              </p:cNvPr>
              <p:cNvSpPr txBox="1"/>
              <p:nvPr/>
            </p:nvSpPr>
            <p:spPr>
              <a:xfrm>
                <a:off x="17667068" y="1069576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064DB6C-7582-B08D-A06C-E0B986D06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7068" y="1069576"/>
                <a:ext cx="669414" cy="493405"/>
              </a:xfrm>
              <a:prstGeom prst="rect">
                <a:avLst/>
              </a:prstGeom>
              <a:blipFill>
                <a:blip r:embed="rId39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6" name="圆角矩形 485">
            <a:extLst>
              <a:ext uri="{FF2B5EF4-FFF2-40B4-BE49-F238E27FC236}">
                <a16:creationId xmlns:a16="http://schemas.microsoft.com/office/drawing/2014/main" id="{2B4BCAF9-DF12-BCF1-CEA4-6AC40330C789}"/>
              </a:ext>
            </a:extLst>
          </p:cNvPr>
          <p:cNvSpPr/>
          <p:nvPr/>
        </p:nvSpPr>
        <p:spPr>
          <a:xfrm>
            <a:off x="17501393" y="667273"/>
            <a:ext cx="2779021" cy="5400048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7" name="文本框 486">
            <a:extLst>
              <a:ext uri="{FF2B5EF4-FFF2-40B4-BE49-F238E27FC236}">
                <a16:creationId xmlns:a16="http://schemas.microsoft.com/office/drawing/2014/main" id="{9D12B288-AD32-C48C-BF3F-E0E6208FED14}"/>
              </a:ext>
            </a:extLst>
          </p:cNvPr>
          <p:cNvSpPr txBox="1"/>
          <p:nvPr/>
        </p:nvSpPr>
        <p:spPr>
          <a:xfrm>
            <a:off x="16215307" y="6628655"/>
            <a:ext cx="2271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Conceptualize</a:t>
            </a:r>
            <a:endParaRPr kumimoji="1" lang="zh-CN" altLang="en-US" sz="2800" b="1" dirty="0"/>
          </a:p>
        </p:txBody>
      </p:sp>
      <p:sp>
        <p:nvSpPr>
          <p:cNvPr id="490" name="文本框 489">
            <a:extLst>
              <a:ext uri="{FF2B5EF4-FFF2-40B4-BE49-F238E27FC236}">
                <a16:creationId xmlns:a16="http://schemas.microsoft.com/office/drawing/2014/main" id="{B3CADCEF-2056-0E2A-A2BC-B992C8EFF422}"/>
              </a:ext>
            </a:extLst>
          </p:cNvPr>
          <p:cNvSpPr txBox="1"/>
          <p:nvPr/>
        </p:nvSpPr>
        <p:spPr>
          <a:xfrm>
            <a:off x="17565741" y="6061636"/>
            <a:ext cx="267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Matched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Subgraphs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" name="文本框 490">
                <a:extLst>
                  <a:ext uri="{FF2B5EF4-FFF2-40B4-BE49-F238E27FC236}">
                    <a16:creationId xmlns:a16="http://schemas.microsoft.com/office/drawing/2014/main" id="{9D643DF8-018A-57D8-B519-B94AD31B50C9}"/>
                  </a:ext>
                </a:extLst>
              </p:cNvPr>
              <p:cNvSpPr txBox="1"/>
              <p:nvPr/>
            </p:nvSpPr>
            <p:spPr>
              <a:xfrm>
                <a:off x="18562616" y="873201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91" name="文本框 490">
                <a:extLst>
                  <a:ext uri="{FF2B5EF4-FFF2-40B4-BE49-F238E27FC236}">
                    <a16:creationId xmlns:a16="http://schemas.microsoft.com/office/drawing/2014/main" id="{9D643DF8-018A-57D8-B519-B94AD31B5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2616" y="873201"/>
                <a:ext cx="665760" cy="493405"/>
              </a:xfrm>
              <a:prstGeom prst="rect">
                <a:avLst/>
              </a:prstGeom>
              <a:blipFill>
                <a:blip r:embed="rId4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3" name="文本框 492">
                <a:extLst>
                  <a:ext uri="{FF2B5EF4-FFF2-40B4-BE49-F238E27FC236}">
                    <a16:creationId xmlns:a16="http://schemas.microsoft.com/office/drawing/2014/main" id="{4943DF85-F933-32BA-3B60-A4CC716FCD10}"/>
                  </a:ext>
                </a:extLst>
              </p:cNvPr>
              <p:cNvSpPr txBox="1"/>
              <p:nvPr/>
            </p:nvSpPr>
            <p:spPr>
              <a:xfrm>
                <a:off x="17871037" y="1829216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93" name="文本框 492">
                <a:extLst>
                  <a:ext uri="{FF2B5EF4-FFF2-40B4-BE49-F238E27FC236}">
                    <a16:creationId xmlns:a16="http://schemas.microsoft.com/office/drawing/2014/main" id="{4943DF85-F933-32BA-3B60-A4CC716FC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1037" y="1829216"/>
                <a:ext cx="608052" cy="493405"/>
              </a:xfrm>
              <a:prstGeom prst="rect">
                <a:avLst/>
              </a:prstGeom>
              <a:blipFill>
                <a:blip r:embed="rId41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4" name="文本框 493">
                <a:extLst>
                  <a:ext uri="{FF2B5EF4-FFF2-40B4-BE49-F238E27FC236}">
                    <a16:creationId xmlns:a16="http://schemas.microsoft.com/office/drawing/2014/main" id="{442785E2-6D0C-A7A2-DD33-4D69216EDDB5}"/>
                  </a:ext>
                </a:extLst>
              </p:cNvPr>
              <p:cNvSpPr txBox="1"/>
              <p:nvPr/>
            </p:nvSpPr>
            <p:spPr>
              <a:xfrm>
                <a:off x="19341184" y="1922126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94" name="文本框 493">
                <a:extLst>
                  <a:ext uri="{FF2B5EF4-FFF2-40B4-BE49-F238E27FC236}">
                    <a16:creationId xmlns:a16="http://schemas.microsoft.com/office/drawing/2014/main" id="{442785E2-6D0C-A7A2-DD33-4D69216ED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1184" y="1922126"/>
                <a:ext cx="608052" cy="493405"/>
              </a:xfrm>
              <a:prstGeom prst="rect">
                <a:avLst/>
              </a:prstGeom>
              <a:blipFill>
                <a:blip r:embed="rId4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859EC933-98D8-BAEF-AF8A-DCBF6A708D79}"/>
              </a:ext>
            </a:extLst>
          </p:cNvPr>
          <p:cNvCxnSpPr>
            <a:cxnSpLocks/>
          </p:cNvCxnSpPr>
          <p:nvPr/>
        </p:nvCxnSpPr>
        <p:spPr>
          <a:xfrm>
            <a:off x="20264421" y="8056692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0AA090EB-9CED-C995-DBA6-06A77928A5B8}"/>
              </a:ext>
            </a:extLst>
          </p:cNvPr>
          <p:cNvCxnSpPr>
            <a:cxnSpLocks/>
          </p:cNvCxnSpPr>
          <p:nvPr/>
        </p:nvCxnSpPr>
        <p:spPr>
          <a:xfrm>
            <a:off x="23629725" y="18900685"/>
            <a:ext cx="9532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318B7205-C7D4-C3BB-B109-95279E664638}"/>
              </a:ext>
            </a:extLst>
          </p:cNvPr>
          <p:cNvCxnSpPr>
            <a:cxnSpLocks/>
          </p:cNvCxnSpPr>
          <p:nvPr/>
        </p:nvCxnSpPr>
        <p:spPr>
          <a:xfrm>
            <a:off x="23629725" y="19278755"/>
            <a:ext cx="9532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D33256A9-CB40-B1E0-AC8E-47F8348AA85E}"/>
              </a:ext>
            </a:extLst>
          </p:cNvPr>
          <p:cNvCxnSpPr>
            <a:cxnSpLocks/>
          </p:cNvCxnSpPr>
          <p:nvPr/>
        </p:nvCxnSpPr>
        <p:spPr>
          <a:xfrm>
            <a:off x="20448819" y="6317902"/>
            <a:ext cx="0" cy="288613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下箭头 163">
            <a:extLst>
              <a:ext uri="{FF2B5EF4-FFF2-40B4-BE49-F238E27FC236}">
                <a16:creationId xmlns:a16="http://schemas.microsoft.com/office/drawing/2014/main" id="{73C43C4B-F27F-9B5C-990E-EEC4AB6E4838}"/>
              </a:ext>
            </a:extLst>
          </p:cNvPr>
          <p:cNvSpPr/>
          <p:nvPr/>
        </p:nvSpPr>
        <p:spPr>
          <a:xfrm>
            <a:off x="18688322" y="6561646"/>
            <a:ext cx="485895" cy="780221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C0DB08F0-8355-8757-2C25-8E94E27E4A2B}"/>
              </a:ext>
            </a:extLst>
          </p:cNvPr>
          <p:cNvCxnSpPr>
            <a:cxnSpLocks/>
          </p:cNvCxnSpPr>
          <p:nvPr/>
        </p:nvCxnSpPr>
        <p:spPr>
          <a:xfrm>
            <a:off x="20264421" y="8455475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线连接符 174">
            <a:extLst>
              <a:ext uri="{FF2B5EF4-FFF2-40B4-BE49-F238E27FC236}">
                <a16:creationId xmlns:a16="http://schemas.microsoft.com/office/drawing/2014/main" id="{06F5965A-6662-E2D9-D65B-5B04019356B2}"/>
              </a:ext>
            </a:extLst>
          </p:cNvPr>
          <p:cNvCxnSpPr>
            <a:cxnSpLocks/>
          </p:cNvCxnSpPr>
          <p:nvPr/>
        </p:nvCxnSpPr>
        <p:spPr>
          <a:xfrm>
            <a:off x="20264421" y="8877099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73494F58-4CE7-281D-B50E-4DF2CDFEC444}"/>
              </a:ext>
            </a:extLst>
          </p:cNvPr>
          <p:cNvCxnSpPr>
            <a:cxnSpLocks/>
          </p:cNvCxnSpPr>
          <p:nvPr/>
        </p:nvCxnSpPr>
        <p:spPr>
          <a:xfrm>
            <a:off x="20271967" y="9204033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线连接符 203">
            <a:extLst>
              <a:ext uri="{FF2B5EF4-FFF2-40B4-BE49-F238E27FC236}">
                <a16:creationId xmlns:a16="http://schemas.microsoft.com/office/drawing/2014/main" id="{B3993C25-EACC-5FC6-3A03-B8616F2E3A59}"/>
              </a:ext>
            </a:extLst>
          </p:cNvPr>
          <p:cNvCxnSpPr>
            <a:cxnSpLocks/>
          </p:cNvCxnSpPr>
          <p:nvPr/>
        </p:nvCxnSpPr>
        <p:spPr>
          <a:xfrm>
            <a:off x="20160720" y="6317902"/>
            <a:ext cx="288099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直线连接符 270">
            <a:extLst>
              <a:ext uri="{FF2B5EF4-FFF2-40B4-BE49-F238E27FC236}">
                <a16:creationId xmlns:a16="http://schemas.microsoft.com/office/drawing/2014/main" id="{56BB50E0-E6E4-BE91-06C1-F026338ECFAC}"/>
              </a:ext>
            </a:extLst>
          </p:cNvPr>
          <p:cNvCxnSpPr>
            <a:cxnSpLocks/>
          </p:cNvCxnSpPr>
          <p:nvPr/>
        </p:nvCxnSpPr>
        <p:spPr>
          <a:xfrm>
            <a:off x="14461464" y="5262532"/>
            <a:ext cx="0" cy="237891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直线连接符 272">
            <a:extLst>
              <a:ext uri="{FF2B5EF4-FFF2-40B4-BE49-F238E27FC236}">
                <a16:creationId xmlns:a16="http://schemas.microsoft.com/office/drawing/2014/main" id="{4C6D594E-C739-F2ED-1808-B01E30E21301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4459152" y="5262532"/>
            <a:ext cx="16965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直线连接符 279">
            <a:extLst>
              <a:ext uri="{FF2B5EF4-FFF2-40B4-BE49-F238E27FC236}">
                <a16:creationId xmlns:a16="http://schemas.microsoft.com/office/drawing/2014/main" id="{3C4D0604-5973-DD44-6A25-30E198CD0458}"/>
              </a:ext>
            </a:extLst>
          </p:cNvPr>
          <p:cNvCxnSpPr>
            <a:cxnSpLocks/>
          </p:cNvCxnSpPr>
          <p:nvPr/>
        </p:nvCxnSpPr>
        <p:spPr>
          <a:xfrm>
            <a:off x="14455421" y="7641448"/>
            <a:ext cx="35446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椭圆 301">
            <a:extLst>
              <a:ext uri="{FF2B5EF4-FFF2-40B4-BE49-F238E27FC236}">
                <a16:creationId xmlns:a16="http://schemas.microsoft.com/office/drawing/2014/main" id="{07311382-75D8-C5AC-9B5B-855B942623B3}"/>
              </a:ext>
            </a:extLst>
          </p:cNvPr>
          <p:cNvSpPr/>
          <p:nvPr/>
        </p:nvSpPr>
        <p:spPr>
          <a:xfrm>
            <a:off x="17700967" y="3599056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椭圆 302">
            <a:extLst>
              <a:ext uri="{FF2B5EF4-FFF2-40B4-BE49-F238E27FC236}">
                <a16:creationId xmlns:a16="http://schemas.microsoft.com/office/drawing/2014/main" id="{2E83C2A7-D66E-942F-8F26-9D4B71B9F463}"/>
              </a:ext>
            </a:extLst>
          </p:cNvPr>
          <p:cNvSpPr/>
          <p:nvPr/>
        </p:nvSpPr>
        <p:spPr>
          <a:xfrm>
            <a:off x="19435982" y="3599056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86CE05B5-7533-DDC5-C08D-C0E16F5D2479}"/>
                  </a:ext>
                </a:extLst>
              </p:cNvPr>
              <p:cNvSpPr txBox="1"/>
              <p:nvPr/>
            </p:nvSpPr>
            <p:spPr>
              <a:xfrm>
                <a:off x="19459295" y="3645423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86CE05B5-7533-DDC5-C08D-C0E16F5D2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9295" y="3645423"/>
                <a:ext cx="669414" cy="493405"/>
              </a:xfrm>
              <a:prstGeom prst="rect">
                <a:avLst/>
              </a:prstGeom>
              <a:blipFill>
                <a:blip r:embed="rId43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5" name="椭圆 304">
            <a:extLst>
              <a:ext uri="{FF2B5EF4-FFF2-40B4-BE49-F238E27FC236}">
                <a16:creationId xmlns:a16="http://schemas.microsoft.com/office/drawing/2014/main" id="{44FFCF60-8BFA-91FD-8E00-9EFF810CD5EF}"/>
              </a:ext>
            </a:extLst>
          </p:cNvPr>
          <p:cNvSpPr/>
          <p:nvPr/>
        </p:nvSpPr>
        <p:spPr>
          <a:xfrm>
            <a:off x="18585910" y="4998673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5C6744B3-28E2-C482-1AFD-BE1A7243FCC8}"/>
                  </a:ext>
                </a:extLst>
              </p:cNvPr>
              <p:cNvSpPr txBox="1"/>
              <p:nvPr/>
            </p:nvSpPr>
            <p:spPr>
              <a:xfrm>
                <a:off x="18613912" y="5104116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5C6744B3-28E2-C482-1AFD-BE1A7243F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3912" y="5104116"/>
                <a:ext cx="744948" cy="493405"/>
              </a:xfrm>
              <a:prstGeom prst="rect">
                <a:avLst/>
              </a:prstGeom>
              <a:blipFill>
                <a:blip r:embed="rId4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7" name="直线箭头连接符 306">
            <a:extLst>
              <a:ext uri="{FF2B5EF4-FFF2-40B4-BE49-F238E27FC236}">
                <a16:creationId xmlns:a16="http://schemas.microsoft.com/office/drawing/2014/main" id="{FC22D660-F9CB-FE08-A5F4-F1B5486DBB89}"/>
              </a:ext>
            </a:extLst>
          </p:cNvPr>
          <p:cNvCxnSpPr>
            <a:cxnSpLocks/>
            <a:stCxn id="302" idx="6"/>
            <a:endCxn id="303" idx="2"/>
          </p:cNvCxnSpPr>
          <p:nvPr/>
        </p:nvCxnSpPr>
        <p:spPr>
          <a:xfrm>
            <a:off x="18420967" y="3959056"/>
            <a:ext cx="10150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直线箭头连接符 308">
            <a:extLst>
              <a:ext uri="{FF2B5EF4-FFF2-40B4-BE49-F238E27FC236}">
                <a16:creationId xmlns:a16="http://schemas.microsoft.com/office/drawing/2014/main" id="{3D38B58B-37D4-6921-BA9C-07C3FDBB69D5}"/>
              </a:ext>
            </a:extLst>
          </p:cNvPr>
          <p:cNvCxnSpPr>
            <a:cxnSpLocks/>
            <a:stCxn id="302" idx="4"/>
            <a:endCxn id="305" idx="1"/>
          </p:cNvCxnSpPr>
          <p:nvPr/>
        </p:nvCxnSpPr>
        <p:spPr>
          <a:xfrm>
            <a:off x="18060968" y="4319057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直线箭头连接符 309">
            <a:extLst>
              <a:ext uri="{FF2B5EF4-FFF2-40B4-BE49-F238E27FC236}">
                <a16:creationId xmlns:a16="http://schemas.microsoft.com/office/drawing/2014/main" id="{F9FBD28F-8E89-C742-4BED-DF5EA44501B7}"/>
              </a:ext>
            </a:extLst>
          </p:cNvPr>
          <p:cNvCxnSpPr>
            <a:cxnSpLocks/>
            <a:stCxn id="303" idx="4"/>
            <a:endCxn id="305" idx="7"/>
          </p:cNvCxnSpPr>
          <p:nvPr/>
        </p:nvCxnSpPr>
        <p:spPr>
          <a:xfrm flipH="1">
            <a:off x="19200468" y="4319057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92FEF88E-C8DA-5DC0-8E6B-FD11E60FB830}"/>
                  </a:ext>
                </a:extLst>
              </p:cNvPr>
              <p:cNvSpPr txBox="1"/>
              <p:nvPr/>
            </p:nvSpPr>
            <p:spPr>
              <a:xfrm>
                <a:off x="17734643" y="3648876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92FEF88E-C8DA-5DC0-8E6B-FD11E60FB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4643" y="3648876"/>
                <a:ext cx="669414" cy="495136"/>
              </a:xfrm>
              <a:prstGeom prst="rect">
                <a:avLst/>
              </a:prstGeom>
              <a:blipFill>
                <a:blip r:embed="rId4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C00575E9-A66E-4A60-9BEC-EB44F59A11DB}"/>
                  </a:ext>
                </a:extLst>
              </p:cNvPr>
              <p:cNvSpPr txBox="1"/>
              <p:nvPr/>
            </p:nvSpPr>
            <p:spPr>
              <a:xfrm>
                <a:off x="18588512" y="3473543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C00575E9-A66E-4A60-9BEC-EB44F59A1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8512" y="3473543"/>
                <a:ext cx="665760" cy="495136"/>
              </a:xfrm>
              <a:prstGeom prst="rect">
                <a:avLst/>
              </a:prstGeom>
              <a:blipFill>
                <a:blip r:embed="rId4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8058C214-E6CE-FB17-E721-720452DF49D0}"/>
                  </a:ext>
                </a:extLst>
              </p:cNvPr>
              <p:cNvSpPr txBox="1"/>
              <p:nvPr/>
            </p:nvSpPr>
            <p:spPr>
              <a:xfrm>
                <a:off x="17916411" y="4427129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8058C214-E6CE-FB17-E721-720452DF4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6411" y="4427129"/>
                <a:ext cx="608052" cy="493405"/>
              </a:xfrm>
              <a:prstGeom prst="rect">
                <a:avLst/>
              </a:prstGeom>
              <a:blipFill>
                <a:blip r:embed="rId4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69760371-3A1C-458C-A12F-07812C9C05FA}"/>
                  </a:ext>
                </a:extLst>
              </p:cNvPr>
              <p:cNvSpPr txBox="1"/>
              <p:nvPr/>
            </p:nvSpPr>
            <p:spPr>
              <a:xfrm>
                <a:off x="19386558" y="4520038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69760371-3A1C-458C-A12F-07812C9C0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6558" y="4520038"/>
                <a:ext cx="608052" cy="495136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2" name="文本框 321">
            <a:extLst>
              <a:ext uri="{FF2B5EF4-FFF2-40B4-BE49-F238E27FC236}">
                <a16:creationId xmlns:a16="http://schemas.microsoft.com/office/drawing/2014/main" id="{D8AB39B9-3964-FAF0-5FBF-200BE7680101}"/>
              </a:ext>
            </a:extLst>
          </p:cNvPr>
          <p:cNvSpPr txBox="1"/>
          <p:nvPr/>
        </p:nvSpPr>
        <p:spPr>
          <a:xfrm>
            <a:off x="18660126" y="3078516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……</a:t>
            </a:r>
            <a:endParaRPr kumimoji="1" lang="zh-CN" altLang="en-US" sz="2400" dirty="0"/>
          </a:p>
        </p:txBody>
      </p:sp>
      <p:sp>
        <p:nvSpPr>
          <p:cNvPr id="326" name="下箭头 325">
            <a:extLst>
              <a:ext uri="{FF2B5EF4-FFF2-40B4-BE49-F238E27FC236}">
                <a16:creationId xmlns:a16="http://schemas.microsoft.com/office/drawing/2014/main" id="{F1C2BA27-67B7-20AC-4FBB-E4264C11CF13}"/>
              </a:ext>
            </a:extLst>
          </p:cNvPr>
          <p:cNvSpPr/>
          <p:nvPr/>
        </p:nvSpPr>
        <p:spPr>
          <a:xfrm>
            <a:off x="15493851" y="5611748"/>
            <a:ext cx="485895" cy="1678003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90" name="圆角矩形 389">
            <a:extLst>
              <a:ext uri="{FF2B5EF4-FFF2-40B4-BE49-F238E27FC236}">
                <a16:creationId xmlns:a16="http://schemas.microsoft.com/office/drawing/2014/main" id="{E7AFA61C-DA21-CC3D-F5EA-7EC56E269195}"/>
              </a:ext>
            </a:extLst>
          </p:cNvPr>
          <p:cNvSpPr/>
          <p:nvPr/>
        </p:nvSpPr>
        <p:spPr>
          <a:xfrm>
            <a:off x="22190337" y="6037438"/>
            <a:ext cx="1903317" cy="1751771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9" name="圆角矩形 398">
            <a:extLst>
              <a:ext uri="{FF2B5EF4-FFF2-40B4-BE49-F238E27FC236}">
                <a16:creationId xmlns:a16="http://schemas.microsoft.com/office/drawing/2014/main" id="{17C5D19A-93A1-A898-F418-6DCA2ACF288C}"/>
              </a:ext>
            </a:extLst>
          </p:cNvPr>
          <p:cNvSpPr/>
          <p:nvPr/>
        </p:nvSpPr>
        <p:spPr>
          <a:xfrm>
            <a:off x="21591588" y="8281582"/>
            <a:ext cx="3092938" cy="1258127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0" name="文本框 399">
            <a:extLst>
              <a:ext uri="{FF2B5EF4-FFF2-40B4-BE49-F238E27FC236}">
                <a16:creationId xmlns:a16="http://schemas.microsoft.com/office/drawing/2014/main" id="{120938C3-CF4D-49B8-A97B-4D9649F2FD47}"/>
              </a:ext>
            </a:extLst>
          </p:cNvPr>
          <p:cNvSpPr txBox="1"/>
          <p:nvPr/>
        </p:nvSpPr>
        <p:spPr>
          <a:xfrm>
            <a:off x="21704635" y="8658065"/>
            <a:ext cx="147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3" name="直线箭头连接符 402">
            <a:extLst>
              <a:ext uri="{FF2B5EF4-FFF2-40B4-BE49-F238E27FC236}">
                <a16:creationId xmlns:a16="http://schemas.microsoft.com/office/drawing/2014/main" id="{0FE703B9-4969-1A16-1515-B9A038B06EA4}"/>
              </a:ext>
            </a:extLst>
          </p:cNvPr>
          <p:cNvCxnSpPr>
            <a:cxnSpLocks/>
            <a:stCxn id="399" idx="0"/>
            <a:endCxn id="390" idx="2"/>
          </p:cNvCxnSpPr>
          <p:nvPr/>
        </p:nvCxnSpPr>
        <p:spPr>
          <a:xfrm flipV="1">
            <a:off x="23138057" y="7789209"/>
            <a:ext cx="3939" cy="49237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8" name="文本框 407">
            <a:extLst>
              <a:ext uri="{FF2B5EF4-FFF2-40B4-BE49-F238E27FC236}">
                <a16:creationId xmlns:a16="http://schemas.microsoft.com/office/drawing/2014/main" id="{A57F621F-F0C7-99ED-E7BB-D586F8839591}"/>
              </a:ext>
            </a:extLst>
          </p:cNvPr>
          <p:cNvSpPr txBox="1"/>
          <p:nvPr/>
        </p:nvSpPr>
        <p:spPr>
          <a:xfrm>
            <a:off x="22021768" y="6075002"/>
            <a:ext cx="22519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" name="椭圆 408">
            <a:extLst>
              <a:ext uri="{FF2B5EF4-FFF2-40B4-BE49-F238E27FC236}">
                <a16:creationId xmlns:a16="http://schemas.microsoft.com/office/drawing/2014/main" id="{B4BE3257-CB6B-0F7E-1FEC-450144F3578E}"/>
              </a:ext>
            </a:extLst>
          </p:cNvPr>
          <p:cNvSpPr/>
          <p:nvPr/>
        </p:nvSpPr>
        <p:spPr>
          <a:xfrm>
            <a:off x="23273436" y="842302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0" name="椭圆 409">
            <a:extLst>
              <a:ext uri="{FF2B5EF4-FFF2-40B4-BE49-F238E27FC236}">
                <a16:creationId xmlns:a16="http://schemas.microsoft.com/office/drawing/2014/main" id="{1237BD3E-0EF1-D685-80EC-45C9237BF588}"/>
              </a:ext>
            </a:extLst>
          </p:cNvPr>
          <p:cNvSpPr/>
          <p:nvPr/>
        </p:nvSpPr>
        <p:spPr>
          <a:xfrm>
            <a:off x="23873739" y="842012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1" name="椭圆 410">
            <a:extLst>
              <a:ext uri="{FF2B5EF4-FFF2-40B4-BE49-F238E27FC236}">
                <a16:creationId xmlns:a16="http://schemas.microsoft.com/office/drawing/2014/main" id="{0A461823-9758-813E-3084-06EFE97696BB}"/>
              </a:ext>
            </a:extLst>
          </p:cNvPr>
          <p:cNvSpPr>
            <a:spLocks noChangeAspect="1"/>
          </p:cNvSpPr>
          <p:nvPr/>
        </p:nvSpPr>
        <p:spPr>
          <a:xfrm>
            <a:off x="23577004" y="9006508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12" name="直线箭头连接符 411">
            <a:extLst>
              <a:ext uri="{FF2B5EF4-FFF2-40B4-BE49-F238E27FC236}">
                <a16:creationId xmlns:a16="http://schemas.microsoft.com/office/drawing/2014/main" id="{C204280D-9074-C3AC-A5AE-437EDF593336}"/>
              </a:ext>
            </a:extLst>
          </p:cNvPr>
          <p:cNvCxnSpPr>
            <a:cxnSpLocks/>
            <a:stCxn id="409" idx="6"/>
            <a:endCxn id="410" idx="2"/>
          </p:cNvCxnSpPr>
          <p:nvPr/>
        </p:nvCxnSpPr>
        <p:spPr>
          <a:xfrm flipV="1">
            <a:off x="23633436" y="8600121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直线箭头连接符 418">
            <a:extLst>
              <a:ext uri="{FF2B5EF4-FFF2-40B4-BE49-F238E27FC236}">
                <a16:creationId xmlns:a16="http://schemas.microsoft.com/office/drawing/2014/main" id="{C0E32CBB-B3C3-A5D1-8C14-D23CC3061559}"/>
              </a:ext>
            </a:extLst>
          </p:cNvPr>
          <p:cNvCxnSpPr>
            <a:cxnSpLocks/>
            <a:stCxn id="409" idx="4"/>
            <a:endCxn id="411" idx="1"/>
          </p:cNvCxnSpPr>
          <p:nvPr/>
        </p:nvCxnSpPr>
        <p:spPr>
          <a:xfrm>
            <a:off x="23453436" y="8783026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直线箭头连接符 429">
            <a:extLst>
              <a:ext uri="{FF2B5EF4-FFF2-40B4-BE49-F238E27FC236}">
                <a16:creationId xmlns:a16="http://schemas.microsoft.com/office/drawing/2014/main" id="{A842CADB-E1EE-ACC3-A1E7-5694EB0A1D88}"/>
              </a:ext>
            </a:extLst>
          </p:cNvPr>
          <p:cNvCxnSpPr>
            <a:cxnSpLocks/>
            <a:stCxn id="410" idx="4"/>
            <a:endCxn id="411" idx="7"/>
          </p:cNvCxnSpPr>
          <p:nvPr/>
        </p:nvCxnSpPr>
        <p:spPr>
          <a:xfrm flipH="1">
            <a:off x="23884283" y="8780121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5" name="文本框 434">
            <a:extLst>
              <a:ext uri="{FF2B5EF4-FFF2-40B4-BE49-F238E27FC236}">
                <a16:creationId xmlns:a16="http://schemas.microsoft.com/office/drawing/2014/main" id="{1DC49E43-2D09-BF70-C515-2E7988F5A368}"/>
              </a:ext>
            </a:extLst>
          </p:cNvPr>
          <p:cNvSpPr txBox="1"/>
          <p:nvPr/>
        </p:nvSpPr>
        <p:spPr>
          <a:xfrm>
            <a:off x="21583564" y="4590443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7" name="表格 436">
                <a:extLst>
                  <a:ext uri="{FF2B5EF4-FFF2-40B4-BE49-F238E27FC236}">
                    <a16:creationId xmlns:a16="http://schemas.microsoft.com/office/drawing/2014/main" id="{EE2341FF-7533-1DD9-484A-0A962BDC136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4442244" y="6073690"/>
              <a:ext cx="2996669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087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715792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7" name="表格 436">
                <a:extLst>
                  <a:ext uri="{FF2B5EF4-FFF2-40B4-BE49-F238E27FC236}">
                    <a16:creationId xmlns:a16="http://schemas.microsoft.com/office/drawing/2014/main" id="{EE2341FF-7533-1DD9-484A-0A962BDC1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7037207"/>
                  </p:ext>
                </p:extLst>
              </p:nvPr>
            </p:nvGraphicFramePr>
            <p:xfrm>
              <a:off x="24442244" y="6073690"/>
              <a:ext cx="2996669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087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715792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9"/>
                          <a:stretch>
                            <a:fillRect l="-990" t="-117241" r="-13564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9"/>
                          <a:stretch>
                            <a:fillRect l="-990" t="-217241" r="-13564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9"/>
                          <a:stretch>
                            <a:fillRect l="-990" t="-317241" r="-13564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38" name="文本框 437">
            <a:extLst>
              <a:ext uri="{FF2B5EF4-FFF2-40B4-BE49-F238E27FC236}">
                <a16:creationId xmlns:a16="http://schemas.microsoft.com/office/drawing/2014/main" id="{EDC15C0D-D7D1-56B0-B15E-ABB2A072C25F}"/>
              </a:ext>
            </a:extLst>
          </p:cNvPr>
          <p:cNvSpPr txBox="1"/>
          <p:nvPr/>
        </p:nvSpPr>
        <p:spPr>
          <a:xfrm>
            <a:off x="25484127" y="7546326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9" name="文本框 438">
            <a:extLst>
              <a:ext uri="{FF2B5EF4-FFF2-40B4-BE49-F238E27FC236}">
                <a16:creationId xmlns:a16="http://schemas.microsoft.com/office/drawing/2014/main" id="{FC8A9BBC-D525-FBDE-F19E-E629DBBCC194}"/>
              </a:ext>
            </a:extLst>
          </p:cNvPr>
          <p:cNvSpPr txBox="1"/>
          <p:nvPr/>
        </p:nvSpPr>
        <p:spPr>
          <a:xfrm>
            <a:off x="21627190" y="3138063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Selection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1" name="文本框 440">
            <a:extLst>
              <a:ext uri="{FF2B5EF4-FFF2-40B4-BE49-F238E27FC236}">
                <a16:creationId xmlns:a16="http://schemas.microsoft.com/office/drawing/2014/main" id="{F8C12D51-6560-7087-2EBD-9F236C594A86}"/>
              </a:ext>
            </a:extLst>
          </p:cNvPr>
          <p:cNvSpPr txBox="1"/>
          <p:nvPr/>
        </p:nvSpPr>
        <p:spPr>
          <a:xfrm>
            <a:off x="21591588" y="1702810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1" name="直线箭头连接符 520">
            <a:extLst>
              <a:ext uri="{FF2B5EF4-FFF2-40B4-BE49-F238E27FC236}">
                <a16:creationId xmlns:a16="http://schemas.microsoft.com/office/drawing/2014/main" id="{A6478793-8189-5DD8-0712-6111EC8E69B5}"/>
              </a:ext>
            </a:extLst>
          </p:cNvPr>
          <p:cNvCxnSpPr>
            <a:cxnSpLocks/>
            <a:stCxn id="408" idx="0"/>
            <a:endCxn id="436" idx="2"/>
          </p:cNvCxnSpPr>
          <p:nvPr/>
        </p:nvCxnSpPr>
        <p:spPr>
          <a:xfrm flipH="1" flipV="1">
            <a:off x="23147354" y="5611748"/>
            <a:ext cx="368" cy="46325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5" name="直线箭头连接符 524">
            <a:extLst>
              <a:ext uri="{FF2B5EF4-FFF2-40B4-BE49-F238E27FC236}">
                <a16:creationId xmlns:a16="http://schemas.microsoft.com/office/drawing/2014/main" id="{14371543-AEC9-B23D-27DD-9FF2867AC56E}"/>
              </a:ext>
            </a:extLst>
          </p:cNvPr>
          <p:cNvCxnSpPr>
            <a:cxnSpLocks/>
            <a:stCxn id="435" idx="0"/>
            <a:endCxn id="440" idx="2"/>
          </p:cNvCxnSpPr>
          <p:nvPr/>
        </p:nvCxnSpPr>
        <p:spPr>
          <a:xfrm flipV="1">
            <a:off x="23174645" y="4141076"/>
            <a:ext cx="6158" cy="44936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9" name="直线箭头连接符 528">
            <a:extLst>
              <a:ext uri="{FF2B5EF4-FFF2-40B4-BE49-F238E27FC236}">
                <a16:creationId xmlns:a16="http://schemas.microsoft.com/office/drawing/2014/main" id="{1C9C4AD0-0785-FDE4-B56E-D75463642798}"/>
              </a:ext>
            </a:extLst>
          </p:cNvPr>
          <p:cNvCxnSpPr>
            <a:cxnSpLocks/>
            <a:stCxn id="440" idx="0"/>
            <a:endCxn id="512" idx="2"/>
          </p:cNvCxnSpPr>
          <p:nvPr/>
        </p:nvCxnSpPr>
        <p:spPr>
          <a:xfrm flipH="1" flipV="1">
            <a:off x="23174792" y="2709777"/>
            <a:ext cx="6011" cy="40299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4" name="肘形连接符 533">
            <a:extLst>
              <a:ext uri="{FF2B5EF4-FFF2-40B4-BE49-F238E27FC236}">
                <a16:creationId xmlns:a16="http://schemas.microsoft.com/office/drawing/2014/main" id="{D3D3EE48-E32D-2CF9-D379-2B550A38E64F}"/>
              </a:ext>
            </a:extLst>
          </p:cNvPr>
          <p:cNvCxnSpPr>
            <a:cxnSpLocks/>
            <a:stCxn id="437" idx="0"/>
          </p:cNvCxnSpPr>
          <p:nvPr/>
        </p:nvCxnSpPr>
        <p:spPr>
          <a:xfrm rot="16200000" flipV="1">
            <a:off x="24807047" y="4940158"/>
            <a:ext cx="952915" cy="1314149"/>
          </a:xfrm>
          <a:prstGeom prst="bentConnector2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Rounded Rectangle 50">
            <a:extLst>
              <a:ext uri="{FF2B5EF4-FFF2-40B4-BE49-F238E27FC236}">
                <a16:creationId xmlns:a16="http://schemas.microsoft.com/office/drawing/2014/main" id="{DE98B71E-096D-0EA2-2CC2-B31D439B45D7}"/>
              </a:ext>
            </a:extLst>
          </p:cNvPr>
          <p:cNvSpPr/>
          <p:nvPr/>
        </p:nvSpPr>
        <p:spPr>
          <a:xfrm>
            <a:off x="21300189" y="378069"/>
            <a:ext cx="6239494" cy="9550805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550" name="圆角矩形 549">
            <a:extLst>
              <a:ext uri="{FF2B5EF4-FFF2-40B4-BE49-F238E27FC236}">
                <a16:creationId xmlns:a16="http://schemas.microsoft.com/office/drawing/2014/main" id="{94820B72-B386-216C-FEFC-8C4E10B3888B}"/>
              </a:ext>
            </a:extLst>
          </p:cNvPr>
          <p:cNvSpPr/>
          <p:nvPr/>
        </p:nvSpPr>
        <p:spPr>
          <a:xfrm>
            <a:off x="21618106" y="643876"/>
            <a:ext cx="2475548" cy="586228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1" name="圆角矩形 550">
            <a:extLst>
              <a:ext uri="{FF2B5EF4-FFF2-40B4-BE49-F238E27FC236}">
                <a16:creationId xmlns:a16="http://schemas.microsoft.com/office/drawing/2014/main" id="{DAA95BE0-16F3-EF88-2D7C-F03D66918E52}"/>
              </a:ext>
            </a:extLst>
          </p:cNvPr>
          <p:cNvSpPr/>
          <p:nvPr/>
        </p:nvSpPr>
        <p:spPr>
          <a:xfrm>
            <a:off x="24298317" y="643876"/>
            <a:ext cx="2930483" cy="587217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2" name="文本框 551">
            <a:extLst>
              <a:ext uri="{FF2B5EF4-FFF2-40B4-BE49-F238E27FC236}">
                <a16:creationId xmlns:a16="http://schemas.microsoft.com/office/drawing/2014/main" id="{B1DC156F-C383-E73C-2426-F53FC06B3962}"/>
              </a:ext>
            </a:extLst>
          </p:cNvPr>
          <p:cNvSpPr txBox="1"/>
          <p:nvPr/>
        </p:nvSpPr>
        <p:spPr>
          <a:xfrm>
            <a:off x="21583564" y="706036"/>
            <a:ext cx="253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Graph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Component</a:t>
            </a:r>
            <a:endParaRPr kumimoji="1" lang="zh-CN" altLang="en-US" sz="2400" b="1" dirty="0"/>
          </a:p>
        </p:txBody>
      </p:sp>
      <p:sp>
        <p:nvSpPr>
          <p:cNvPr id="553" name="文本框 552">
            <a:extLst>
              <a:ext uri="{FF2B5EF4-FFF2-40B4-BE49-F238E27FC236}">
                <a16:creationId xmlns:a16="http://schemas.microsoft.com/office/drawing/2014/main" id="{EBACCE0B-E744-E6F4-ED1D-C599FFEBDAB8}"/>
              </a:ext>
            </a:extLst>
          </p:cNvPr>
          <p:cNvSpPr txBox="1"/>
          <p:nvPr/>
        </p:nvSpPr>
        <p:spPr>
          <a:xfrm>
            <a:off x="24242468" y="711592"/>
            <a:ext cx="3042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Relational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Component</a:t>
            </a:r>
            <a:endParaRPr kumimoji="1" lang="zh-CN" altLang="en-US" sz="2400" b="1" dirty="0"/>
          </a:p>
        </p:txBody>
      </p:sp>
      <p:graphicFrame>
        <p:nvGraphicFramePr>
          <p:cNvPr id="554" name="表格 553">
            <a:extLst>
              <a:ext uri="{FF2B5EF4-FFF2-40B4-BE49-F238E27FC236}">
                <a16:creationId xmlns:a16="http://schemas.microsoft.com/office/drawing/2014/main" id="{48772AD8-7380-29B5-49D5-ABD68658AA6B}"/>
              </a:ext>
            </a:extLst>
          </p:cNvPr>
          <p:cNvGraphicFramePr>
            <a:graphicFrameLocks noGrp="1"/>
          </p:cNvGraphicFramePr>
          <p:nvPr/>
        </p:nvGraphicFramePr>
        <p:xfrm>
          <a:off x="25029015" y="1782136"/>
          <a:ext cx="232801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20">
                  <a:extLst>
                    <a:ext uri="{9D8B030D-6E8A-4147-A177-3AD203B41FA5}">
                      <a16:colId xmlns:a16="http://schemas.microsoft.com/office/drawing/2014/main" val="293243889"/>
                    </a:ext>
                  </a:extLst>
                </a:gridCol>
                <a:gridCol w="1467095">
                  <a:extLst>
                    <a:ext uri="{9D8B030D-6E8A-4147-A177-3AD203B41FA5}">
                      <a16:colId xmlns:a16="http://schemas.microsoft.com/office/drawing/2014/main" val="2536830989"/>
                    </a:ext>
                  </a:extLst>
                </a:gridCol>
              </a:tblGrid>
              <a:tr h="355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place_name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8606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Germany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660277"/>
                  </a:ext>
                </a:extLst>
              </a:tr>
            </a:tbl>
          </a:graphicData>
        </a:graphic>
      </p:graphicFrame>
      <p:cxnSp>
        <p:nvCxnSpPr>
          <p:cNvPr id="555" name="直线箭头连接符 554">
            <a:extLst>
              <a:ext uri="{FF2B5EF4-FFF2-40B4-BE49-F238E27FC236}">
                <a16:creationId xmlns:a16="http://schemas.microsoft.com/office/drawing/2014/main" id="{1289F2FC-BE79-882E-7857-57EED037060D}"/>
              </a:ext>
            </a:extLst>
          </p:cNvPr>
          <p:cNvCxnSpPr>
            <a:cxnSpLocks/>
            <a:endCxn id="554" idx="1"/>
          </p:cNvCxnSpPr>
          <p:nvPr/>
        </p:nvCxnSpPr>
        <p:spPr>
          <a:xfrm flipV="1">
            <a:off x="24564302" y="2147896"/>
            <a:ext cx="464713" cy="491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9" name="文本框 558">
            <a:extLst>
              <a:ext uri="{FF2B5EF4-FFF2-40B4-BE49-F238E27FC236}">
                <a16:creationId xmlns:a16="http://schemas.microsoft.com/office/drawing/2014/main" id="{7BB15483-6AF8-BC63-D312-4CCC009ACCDF}"/>
              </a:ext>
            </a:extLst>
          </p:cNvPr>
          <p:cNvSpPr txBox="1"/>
          <p:nvPr/>
        </p:nvSpPr>
        <p:spPr>
          <a:xfrm>
            <a:off x="4729158" y="9938936"/>
            <a:ext cx="5972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RGMapping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0" name="文本框 559">
                <a:extLst>
                  <a:ext uri="{FF2B5EF4-FFF2-40B4-BE49-F238E27FC236}">
                    <a16:creationId xmlns:a16="http://schemas.microsoft.com/office/drawing/2014/main" id="{E13B7542-0E94-FB38-E34A-72591D9D00FD}"/>
                  </a:ext>
                </a:extLst>
              </p:cNvPr>
              <p:cNvSpPr txBox="1"/>
              <p:nvPr/>
            </p:nvSpPr>
            <p:spPr>
              <a:xfrm>
                <a:off x="13913032" y="9938753"/>
                <a:ext cx="716215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Pattern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Matching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3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Conceptualize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Matching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60" name="文本框 559">
                <a:extLst>
                  <a:ext uri="{FF2B5EF4-FFF2-40B4-BE49-F238E27FC236}">
                    <a16:creationId xmlns:a16="http://schemas.microsoft.com/office/drawing/2014/main" id="{E13B7542-0E94-FB38-E34A-72591D9D0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3032" y="9938753"/>
                <a:ext cx="7162153" cy="1200329"/>
              </a:xfrm>
              <a:prstGeom prst="rect">
                <a:avLst/>
              </a:prstGeom>
              <a:blipFill>
                <a:blip r:embed="rId50"/>
                <a:stretch>
                  <a:fillRect l="-2124" t="-7368" r="-531" b="-1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1" name="文本框 560">
            <a:extLst>
              <a:ext uri="{FF2B5EF4-FFF2-40B4-BE49-F238E27FC236}">
                <a16:creationId xmlns:a16="http://schemas.microsoft.com/office/drawing/2014/main" id="{1A3CDB87-8DE5-9D32-F78C-621A6F4AADE4}"/>
              </a:ext>
            </a:extLst>
          </p:cNvPr>
          <p:cNvSpPr txBox="1"/>
          <p:nvPr/>
        </p:nvSpPr>
        <p:spPr>
          <a:xfrm>
            <a:off x="22414582" y="9916192"/>
            <a:ext cx="4010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SPJM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9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矩形 439">
            <a:extLst>
              <a:ext uri="{FF2B5EF4-FFF2-40B4-BE49-F238E27FC236}">
                <a16:creationId xmlns:a16="http://schemas.microsoft.com/office/drawing/2014/main" id="{27A252C4-E96F-1B10-DCC2-1ADFFD5BB556}"/>
              </a:ext>
            </a:extLst>
          </p:cNvPr>
          <p:cNvSpPr/>
          <p:nvPr/>
        </p:nvSpPr>
        <p:spPr>
          <a:xfrm>
            <a:off x="20203891" y="3220420"/>
            <a:ext cx="192332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E3318373-4DA0-D01C-64B7-E45E92CFF05F}"/>
              </a:ext>
            </a:extLst>
          </p:cNvPr>
          <p:cNvSpPr/>
          <p:nvPr/>
        </p:nvSpPr>
        <p:spPr>
          <a:xfrm>
            <a:off x="17017097" y="7095276"/>
            <a:ext cx="2812717" cy="12929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A010DAF2-2EAE-493E-9C1C-EDED9D027734}"/>
              </a:ext>
            </a:extLst>
          </p:cNvPr>
          <p:cNvSpPr/>
          <p:nvPr/>
        </p:nvSpPr>
        <p:spPr>
          <a:xfrm>
            <a:off x="17017097" y="5276804"/>
            <a:ext cx="2812717" cy="12929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E962BB10-5380-332F-A628-75AB2DE1BEA7}"/>
              </a:ext>
            </a:extLst>
          </p:cNvPr>
          <p:cNvSpPr/>
          <p:nvPr/>
        </p:nvSpPr>
        <p:spPr>
          <a:xfrm>
            <a:off x="14574847" y="5272346"/>
            <a:ext cx="1923321" cy="12929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CBB56A1D-F313-5B50-CB57-E4F4BE6F9EE3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3313405" y="802520"/>
            <a:ext cx="600850" cy="5405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18106B18-BEF1-0879-905E-5650CA92A2E0}"/>
              </a:ext>
            </a:extLst>
          </p:cNvPr>
          <p:cNvCxnSpPr>
            <a:cxnSpLocks/>
            <a:stCxn id="45" idx="4"/>
            <a:endCxn id="51" idx="0"/>
          </p:cNvCxnSpPr>
          <p:nvPr/>
        </p:nvCxnSpPr>
        <p:spPr>
          <a:xfrm>
            <a:off x="2953405" y="1167925"/>
            <a:ext cx="10705" cy="422394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992EA749-D1B9-1D70-75CE-3E342E7C14BC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3324110" y="1950319"/>
            <a:ext cx="600850" cy="0"/>
          </a:xfrm>
          <a:prstGeom prst="straightConnector1">
            <a:avLst/>
          </a:prstGeom>
          <a:ln w="28575">
            <a:solidFill>
              <a:srgbClr val="D1B1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80E34792-02DD-4774-96DC-CC3591605849}"/>
              </a:ext>
            </a:extLst>
          </p:cNvPr>
          <p:cNvCxnSpPr>
            <a:cxnSpLocks/>
            <a:stCxn id="46" idx="4"/>
            <a:endCxn id="52" idx="0"/>
          </p:cNvCxnSpPr>
          <p:nvPr/>
        </p:nvCxnSpPr>
        <p:spPr>
          <a:xfrm>
            <a:off x="4274255" y="1162520"/>
            <a:ext cx="10705" cy="427799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线箭头连接符 190">
            <a:extLst>
              <a:ext uri="{FF2B5EF4-FFF2-40B4-BE49-F238E27FC236}">
                <a16:creationId xmlns:a16="http://schemas.microsoft.com/office/drawing/2014/main" id="{2537AF5C-110D-6B97-9C8D-CE28931F20FE}"/>
              </a:ext>
            </a:extLst>
          </p:cNvPr>
          <p:cNvCxnSpPr>
            <a:cxnSpLocks/>
            <a:stCxn id="189" idx="4"/>
            <a:endCxn id="193" idx="0"/>
          </p:cNvCxnSpPr>
          <p:nvPr/>
        </p:nvCxnSpPr>
        <p:spPr>
          <a:xfrm>
            <a:off x="6414947" y="8091003"/>
            <a:ext cx="0" cy="224525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BFB8236C-C186-B956-7EDB-31BED2367276}"/>
              </a:ext>
            </a:extLst>
          </p:cNvPr>
          <p:cNvCxnSpPr>
            <a:cxnSpLocks/>
            <a:stCxn id="80" idx="6"/>
            <a:endCxn id="81" idx="2"/>
          </p:cNvCxnSpPr>
          <p:nvPr/>
        </p:nvCxnSpPr>
        <p:spPr>
          <a:xfrm flipV="1">
            <a:off x="4592062" y="4062268"/>
            <a:ext cx="600850" cy="5405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8A9ED291-1950-9C19-ABB5-DCE244F12ADE}"/>
              </a:ext>
            </a:extLst>
          </p:cNvPr>
          <p:cNvCxnSpPr>
            <a:cxnSpLocks/>
            <a:stCxn id="80" idx="2"/>
            <a:endCxn id="83" idx="6"/>
          </p:cNvCxnSpPr>
          <p:nvPr/>
        </p:nvCxnSpPr>
        <p:spPr>
          <a:xfrm flipH="1" flipV="1">
            <a:off x="3268664" y="4062268"/>
            <a:ext cx="603398" cy="5405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8369AA38-9787-D528-3F3F-47DA85751605}"/>
              </a:ext>
            </a:extLst>
          </p:cNvPr>
          <p:cNvCxnSpPr>
            <a:cxnSpLocks/>
            <a:stCxn id="95" idx="6"/>
            <a:endCxn id="96" idx="2"/>
          </p:cNvCxnSpPr>
          <p:nvPr/>
        </p:nvCxnSpPr>
        <p:spPr>
          <a:xfrm>
            <a:off x="7286785" y="4083552"/>
            <a:ext cx="600850" cy="0"/>
          </a:xfrm>
          <a:prstGeom prst="straightConnector1">
            <a:avLst/>
          </a:prstGeom>
          <a:ln w="28575">
            <a:solidFill>
              <a:srgbClr val="D1B1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8F6D7020-4391-2651-E75C-629BA7C82CF4}"/>
              </a:ext>
            </a:extLst>
          </p:cNvPr>
          <p:cNvCxnSpPr>
            <a:cxnSpLocks/>
            <a:stCxn id="93" idx="2"/>
            <a:endCxn id="96" idx="6"/>
          </p:cNvCxnSpPr>
          <p:nvPr/>
        </p:nvCxnSpPr>
        <p:spPr>
          <a:xfrm flipH="1">
            <a:off x="8607635" y="4083552"/>
            <a:ext cx="542456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线箭头连接符 149">
            <a:extLst>
              <a:ext uri="{FF2B5EF4-FFF2-40B4-BE49-F238E27FC236}">
                <a16:creationId xmlns:a16="http://schemas.microsoft.com/office/drawing/2014/main" id="{711F5914-6D67-70C8-2AD4-60F6FE7A5375}"/>
              </a:ext>
            </a:extLst>
          </p:cNvPr>
          <p:cNvCxnSpPr>
            <a:cxnSpLocks/>
            <a:stCxn id="148" idx="2"/>
            <a:endCxn id="149" idx="6"/>
          </p:cNvCxnSpPr>
          <p:nvPr/>
        </p:nvCxnSpPr>
        <p:spPr>
          <a:xfrm flipH="1">
            <a:off x="3261089" y="6013347"/>
            <a:ext cx="392736" cy="0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箭头连接符 154">
            <a:extLst>
              <a:ext uri="{FF2B5EF4-FFF2-40B4-BE49-F238E27FC236}">
                <a16:creationId xmlns:a16="http://schemas.microsoft.com/office/drawing/2014/main" id="{F1303F81-8B30-0E07-10A9-0B245FA5FBFD}"/>
              </a:ext>
            </a:extLst>
          </p:cNvPr>
          <p:cNvCxnSpPr>
            <a:cxnSpLocks/>
            <a:stCxn id="153" idx="6"/>
            <a:endCxn id="154" idx="2"/>
          </p:cNvCxnSpPr>
          <p:nvPr/>
        </p:nvCxnSpPr>
        <p:spPr>
          <a:xfrm>
            <a:off x="5599853" y="6017110"/>
            <a:ext cx="408602" cy="4002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7CAECF64-4DBE-D9E9-9595-19DE374C0E6C}"/>
              </a:ext>
            </a:extLst>
          </p:cNvPr>
          <p:cNvCxnSpPr>
            <a:cxnSpLocks/>
            <a:stCxn id="176" idx="0"/>
            <a:endCxn id="3" idx="4"/>
          </p:cNvCxnSpPr>
          <p:nvPr/>
        </p:nvCxnSpPr>
        <p:spPr>
          <a:xfrm flipV="1">
            <a:off x="4041987" y="8116844"/>
            <a:ext cx="0" cy="224525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049F165-CE7F-D8D5-7656-AC65504E2857}"/>
              </a:ext>
            </a:extLst>
          </p:cNvPr>
          <p:cNvSpPr/>
          <p:nvPr/>
        </p:nvSpPr>
        <p:spPr>
          <a:xfrm>
            <a:off x="5367095" y="529704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B4006C3-869D-BDB1-7D3E-88213BB869FD}"/>
              </a:ext>
            </a:extLst>
          </p:cNvPr>
          <p:cNvSpPr txBox="1"/>
          <p:nvPr/>
        </p:nvSpPr>
        <p:spPr>
          <a:xfrm>
            <a:off x="5896191" y="578771"/>
            <a:ext cx="123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81B0DF0-F218-1147-B154-1DEC4FB1E572}"/>
              </a:ext>
            </a:extLst>
          </p:cNvPr>
          <p:cNvSpPr/>
          <p:nvPr/>
        </p:nvSpPr>
        <p:spPr>
          <a:xfrm>
            <a:off x="7400182" y="526124"/>
            <a:ext cx="540000" cy="54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165EA60-A866-CFFA-1301-4C132C21BBB0}"/>
              </a:ext>
            </a:extLst>
          </p:cNvPr>
          <p:cNvSpPr txBox="1"/>
          <p:nvPr/>
        </p:nvSpPr>
        <p:spPr>
          <a:xfrm>
            <a:off x="8002602" y="578513"/>
            <a:ext cx="143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E97E381A-A906-CCFA-4ABD-98A552203038}"/>
              </a:ext>
            </a:extLst>
          </p:cNvPr>
          <p:cNvCxnSpPr>
            <a:cxnSpLocks/>
          </p:cNvCxnSpPr>
          <p:nvPr/>
        </p:nvCxnSpPr>
        <p:spPr>
          <a:xfrm>
            <a:off x="7366069" y="1464085"/>
            <a:ext cx="770303" cy="0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738368CF-CF74-9C20-4A6C-1580AE30158D}"/>
              </a:ext>
            </a:extLst>
          </p:cNvPr>
          <p:cNvCxnSpPr>
            <a:cxnSpLocks/>
          </p:cNvCxnSpPr>
          <p:nvPr/>
        </p:nvCxnSpPr>
        <p:spPr>
          <a:xfrm>
            <a:off x="5324064" y="2118630"/>
            <a:ext cx="770303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8CBC479-FD0D-978A-5C2E-CC70F692DCE0}"/>
              </a:ext>
            </a:extLst>
          </p:cNvPr>
          <p:cNvSpPr txBox="1"/>
          <p:nvPr/>
        </p:nvSpPr>
        <p:spPr>
          <a:xfrm>
            <a:off x="5948929" y="1223648"/>
            <a:ext cx="138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Follows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D24116B-794C-713A-25E8-1C1F60231E3B}"/>
              </a:ext>
            </a:extLst>
          </p:cNvPr>
          <p:cNvSpPr txBox="1"/>
          <p:nvPr/>
        </p:nvSpPr>
        <p:spPr>
          <a:xfrm>
            <a:off x="8115001" y="1248235"/>
            <a:ext cx="1116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D12B7FE1-DE22-F628-32DC-851F49DCE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0046" y="428263"/>
            <a:ext cx="2311400" cy="850900"/>
          </a:xfrm>
          <a:prstGeom prst="rect">
            <a:avLst/>
          </a:prstGeom>
        </p:spPr>
      </p:pic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6A23734A-D08D-BDFE-CBD2-E8493E30D101}"/>
              </a:ext>
            </a:extLst>
          </p:cNvPr>
          <p:cNvCxnSpPr>
            <a:cxnSpLocks/>
          </p:cNvCxnSpPr>
          <p:nvPr/>
        </p:nvCxnSpPr>
        <p:spPr>
          <a:xfrm>
            <a:off x="5289951" y="1470858"/>
            <a:ext cx="770303" cy="0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605F0727-82C4-657B-9D86-3FCB9B029929}"/>
              </a:ext>
            </a:extLst>
          </p:cNvPr>
          <p:cNvSpPr txBox="1"/>
          <p:nvPr/>
        </p:nvSpPr>
        <p:spPr>
          <a:xfrm>
            <a:off x="5925625" y="1887797"/>
            <a:ext cx="111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Post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C22EB9D4-4100-694C-CC6B-457E8A44ED4B}"/>
              </a:ext>
            </a:extLst>
          </p:cNvPr>
          <p:cNvCxnSpPr>
            <a:cxnSpLocks/>
          </p:cNvCxnSpPr>
          <p:nvPr/>
        </p:nvCxnSpPr>
        <p:spPr>
          <a:xfrm>
            <a:off x="7400182" y="2118630"/>
            <a:ext cx="770303" cy="0"/>
          </a:xfrm>
          <a:prstGeom prst="straightConnector1">
            <a:avLst/>
          </a:prstGeom>
          <a:ln w="28575">
            <a:solidFill>
              <a:srgbClr val="D1B1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3BB26089-B081-E0BA-32E5-599F3FBB73D6}"/>
              </a:ext>
            </a:extLst>
          </p:cNvPr>
          <p:cNvSpPr txBox="1"/>
          <p:nvPr/>
        </p:nvSpPr>
        <p:spPr>
          <a:xfrm>
            <a:off x="8259843" y="1893121"/>
            <a:ext cx="180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CommentOf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029C2624-20AE-6FDA-F24E-4F261144A1E2}"/>
              </a:ext>
            </a:extLst>
          </p:cNvPr>
          <p:cNvSpPr/>
          <p:nvPr/>
        </p:nvSpPr>
        <p:spPr>
          <a:xfrm>
            <a:off x="2593405" y="44792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3A8F1D4-C7BD-268B-B4B2-33AA69DDD7ED}"/>
              </a:ext>
            </a:extLst>
          </p:cNvPr>
          <p:cNvSpPr/>
          <p:nvPr/>
        </p:nvSpPr>
        <p:spPr>
          <a:xfrm>
            <a:off x="3914255" y="442520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6219C5FE-8702-2E5F-B8F3-FC4DDF2AAF7B}"/>
              </a:ext>
            </a:extLst>
          </p:cNvPr>
          <p:cNvSpPr/>
          <p:nvPr/>
        </p:nvSpPr>
        <p:spPr>
          <a:xfrm>
            <a:off x="2604110" y="1590319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3CA196E2-CFF1-226B-B20B-D600392EB10F}"/>
              </a:ext>
            </a:extLst>
          </p:cNvPr>
          <p:cNvSpPr/>
          <p:nvPr/>
        </p:nvSpPr>
        <p:spPr>
          <a:xfrm>
            <a:off x="3924960" y="1590319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4B48F5A-18A1-1286-7FFB-73D1321DAEFE}"/>
                  </a:ext>
                </a:extLst>
              </p:cNvPr>
              <p:cNvSpPr txBox="1"/>
              <p:nvPr/>
            </p:nvSpPr>
            <p:spPr>
              <a:xfrm>
                <a:off x="3939548" y="498281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4B48F5A-18A1-1286-7FFB-73D1321DA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548" y="498281"/>
                <a:ext cx="697049" cy="493405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57333F3-2EE3-7A16-8E29-CB2B8FD2835E}"/>
                  </a:ext>
                </a:extLst>
              </p:cNvPr>
              <p:cNvSpPr txBox="1"/>
              <p:nvPr/>
            </p:nvSpPr>
            <p:spPr>
              <a:xfrm>
                <a:off x="2627873" y="498281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57333F3-2EE3-7A16-8E29-CB2B8FD28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873" y="498281"/>
                <a:ext cx="697049" cy="493405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4E00941-44CD-BB11-974C-D85DBA43C960}"/>
                  </a:ext>
                </a:extLst>
              </p:cNvPr>
              <p:cNvSpPr txBox="1"/>
              <p:nvPr/>
            </p:nvSpPr>
            <p:spPr>
              <a:xfrm>
                <a:off x="3950253" y="1673782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4E00941-44CD-BB11-974C-D85DBA43C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253" y="1673782"/>
                <a:ext cx="772584" cy="493405"/>
              </a:xfrm>
              <a:prstGeom prst="rect">
                <a:avLst/>
              </a:prstGeom>
              <a:blipFill>
                <a:blip r:embed="rId6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49E5439B-5513-AF05-ADA6-63317B1EE790}"/>
                  </a:ext>
                </a:extLst>
              </p:cNvPr>
              <p:cNvSpPr txBox="1"/>
              <p:nvPr/>
            </p:nvSpPr>
            <p:spPr>
              <a:xfrm>
                <a:off x="2593405" y="1661813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49E5439B-5513-AF05-ADA6-63317B1EE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405" y="1661813"/>
                <a:ext cx="772584" cy="493405"/>
              </a:xfrm>
              <a:prstGeom prst="rect">
                <a:avLst/>
              </a:prstGeom>
              <a:blipFill>
                <a:blip r:embed="rId7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 75">
            <a:extLst>
              <a:ext uri="{FF2B5EF4-FFF2-40B4-BE49-F238E27FC236}">
                <a16:creationId xmlns:a16="http://schemas.microsoft.com/office/drawing/2014/main" id="{C6DB9C50-DD47-6825-AE21-FF668982CBE0}"/>
              </a:ext>
            </a:extLst>
          </p:cNvPr>
          <p:cNvSpPr/>
          <p:nvPr/>
        </p:nvSpPr>
        <p:spPr>
          <a:xfrm>
            <a:off x="2297573" y="285249"/>
            <a:ext cx="7897024" cy="26206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A5BAF26A-0464-15B8-8014-695B0FB31345}"/>
              </a:ext>
            </a:extLst>
          </p:cNvPr>
          <p:cNvCxnSpPr>
            <a:cxnSpLocks/>
          </p:cNvCxnSpPr>
          <p:nvPr/>
        </p:nvCxnSpPr>
        <p:spPr>
          <a:xfrm>
            <a:off x="4956906" y="280008"/>
            <a:ext cx="0" cy="26206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F418439-25C0-EB63-4477-E439EC295507}"/>
                  </a:ext>
                </a:extLst>
              </p:cNvPr>
              <p:cNvSpPr txBox="1"/>
              <p:nvPr/>
            </p:nvSpPr>
            <p:spPr>
              <a:xfrm>
                <a:off x="2709872" y="2315833"/>
                <a:ext cx="1728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F418439-25C0-EB63-4477-E439EC295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872" y="2315833"/>
                <a:ext cx="1728487" cy="523220"/>
              </a:xfrm>
              <a:prstGeom prst="rect">
                <a:avLst/>
              </a:prstGeom>
              <a:blipFill>
                <a:blip r:embed="rId8"/>
                <a:stretch>
                  <a:fillRect l="-7299" t="-11905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椭圆 79">
            <a:extLst>
              <a:ext uri="{FF2B5EF4-FFF2-40B4-BE49-F238E27FC236}">
                <a16:creationId xmlns:a16="http://schemas.microsoft.com/office/drawing/2014/main" id="{4CEF7DFC-7B0F-0BD1-CE06-833C2603922A}"/>
              </a:ext>
            </a:extLst>
          </p:cNvPr>
          <p:cNvSpPr/>
          <p:nvPr/>
        </p:nvSpPr>
        <p:spPr>
          <a:xfrm>
            <a:off x="3872062" y="3707673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5534BF33-A4DC-1109-6678-02E83B5705FA}"/>
              </a:ext>
            </a:extLst>
          </p:cNvPr>
          <p:cNvSpPr/>
          <p:nvPr/>
        </p:nvSpPr>
        <p:spPr>
          <a:xfrm>
            <a:off x="5192912" y="370226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F56956D-D342-1DD5-2D35-CFCEB9968EE1}"/>
              </a:ext>
            </a:extLst>
          </p:cNvPr>
          <p:cNvSpPr/>
          <p:nvPr/>
        </p:nvSpPr>
        <p:spPr>
          <a:xfrm>
            <a:off x="2548664" y="3702268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CFA78194-8E18-0096-D86F-52CC323790D3}"/>
                  </a:ext>
                </a:extLst>
              </p:cNvPr>
              <p:cNvSpPr txBox="1"/>
              <p:nvPr/>
            </p:nvSpPr>
            <p:spPr>
              <a:xfrm>
                <a:off x="5218205" y="3758029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CFA78194-8E18-0096-D86F-52CC32379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205" y="3758029"/>
                <a:ext cx="697049" cy="493405"/>
              </a:xfrm>
              <a:prstGeom prst="rect">
                <a:avLst/>
              </a:prstGeom>
              <a:blipFill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C69DC45-3D56-982B-57E8-EB5BB2B93E81}"/>
                  </a:ext>
                </a:extLst>
              </p:cNvPr>
              <p:cNvSpPr txBox="1"/>
              <p:nvPr/>
            </p:nvSpPr>
            <p:spPr>
              <a:xfrm>
                <a:off x="3906530" y="3758029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C69DC45-3D56-982B-57E8-EB5BB2B93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530" y="3758029"/>
                <a:ext cx="697049" cy="493405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F14C225-7538-D66E-27A2-C353D7D2A8E7}"/>
                  </a:ext>
                </a:extLst>
              </p:cNvPr>
              <p:cNvSpPr txBox="1"/>
              <p:nvPr/>
            </p:nvSpPr>
            <p:spPr>
              <a:xfrm>
                <a:off x="2548908" y="3758029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F14C225-7538-D66E-27A2-C353D7D2A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908" y="3758029"/>
                <a:ext cx="772584" cy="493405"/>
              </a:xfrm>
              <a:prstGeom prst="rect">
                <a:avLst/>
              </a:prstGeom>
              <a:blipFill>
                <a:blip r:embed="rId1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椭圆 92">
            <a:extLst>
              <a:ext uri="{FF2B5EF4-FFF2-40B4-BE49-F238E27FC236}">
                <a16:creationId xmlns:a16="http://schemas.microsoft.com/office/drawing/2014/main" id="{585A54BB-610E-6E9F-C01C-FE51CFE25445}"/>
              </a:ext>
            </a:extLst>
          </p:cNvPr>
          <p:cNvSpPr/>
          <p:nvPr/>
        </p:nvSpPr>
        <p:spPr>
          <a:xfrm>
            <a:off x="9150091" y="3723552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D8FDB56D-F582-A2AD-A4D8-BDB42E592B1E}"/>
              </a:ext>
            </a:extLst>
          </p:cNvPr>
          <p:cNvSpPr/>
          <p:nvPr/>
        </p:nvSpPr>
        <p:spPr>
          <a:xfrm>
            <a:off x="6566785" y="3723552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2BA2E434-A34A-3F75-7EA4-46D289C88DCC}"/>
              </a:ext>
            </a:extLst>
          </p:cNvPr>
          <p:cNvSpPr/>
          <p:nvPr/>
        </p:nvSpPr>
        <p:spPr>
          <a:xfrm>
            <a:off x="7887635" y="3723552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0F062DC8-7D7D-DDC6-0361-A88C33A6DD4E}"/>
                  </a:ext>
                </a:extLst>
              </p:cNvPr>
              <p:cNvSpPr txBox="1"/>
              <p:nvPr/>
            </p:nvSpPr>
            <p:spPr>
              <a:xfrm>
                <a:off x="9207639" y="3792098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0F062DC8-7D7D-DDC6-0361-A88C33A6D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639" y="3792098"/>
                <a:ext cx="697049" cy="493405"/>
              </a:xfrm>
              <a:prstGeom prst="rect">
                <a:avLst/>
              </a:prstGeom>
              <a:blipFill>
                <a:blip r:embed="rId1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DF25DE1-34C8-62C1-7901-DC870CD56E87}"/>
                  </a:ext>
                </a:extLst>
              </p:cNvPr>
              <p:cNvSpPr txBox="1"/>
              <p:nvPr/>
            </p:nvSpPr>
            <p:spPr>
              <a:xfrm>
                <a:off x="7869152" y="3777627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DF25DE1-34C8-62C1-7901-DC870CD5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152" y="3777627"/>
                <a:ext cx="772584" cy="493405"/>
              </a:xfrm>
              <a:prstGeom prst="rect">
                <a:avLst/>
              </a:prstGeom>
              <a:blipFill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3AD0773-DF0B-1A7C-B42B-57B10FA32DA8}"/>
                  </a:ext>
                </a:extLst>
              </p:cNvPr>
              <p:cNvSpPr txBox="1"/>
              <p:nvPr/>
            </p:nvSpPr>
            <p:spPr>
              <a:xfrm>
                <a:off x="6556080" y="3795046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3AD0773-DF0B-1A7C-B42B-57B10FA32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080" y="3795046"/>
                <a:ext cx="772584" cy="493405"/>
              </a:xfrm>
              <a:prstGeom prst="rect">
                <a:avLst/>
              </a:prstGeom>
              <a:blipFill>
                <a:blip r:embed="rId7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文本框 104">
            <a:extLst>
              <a:ext uri="{FF2B5EF4-FFF2-40B4-BE49-F238E27FC236}">
                <a16:creationId xmlns:a16="http://schemas.microsoft.com/office/drawing/2014/main" id="{9541F500-B7FC-20AD-2F31-8C8EC02273F9}"/>
              </a:ext>
            </a:extLst>
          </p:cNvPr>
          <p:cNvSpPr txBox="1"/>
          <p:nvPr/>
        </p:nvSpPr>
        <p:spPr>
          <a:xfrm>
            <a:off x="6787393" y="2325102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Schema</a:t>
            </a:r>
            <a:endParaRPr kumimoji="1" lang="zh-CN" altLang="en-US" sz="28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52F77E7-F16C-0DE0-3F12-452C84005811}"/>
              </a:ext>
            </a:extLst>
          </p:cNvPr>
          <p:cNvSpPr/>
          <p:nvPr/>
        </p:nvSpPr>
        <p:spPr>
          <a:xfrm>
            <a:off x="2297572" y="2909520"/>
            <a:ext cx="7897025" cy="695559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47788A29-463A-D40F-B97F-FF7BBC917E00}"/>
              </a:ext>
            </a:extLst>
          </p:cNvPr>
          <p:cNvSpPr/>
          <p:nvPr/>
        </p:nvSpPr>
        <p:spPr>
          <a:xfrm>
            <a:off x="6421128" y="3513733"/>
            <a:ext cx="3619171" cy="140299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1496324D-A0CF-8DAC-CDAC-0F69AAC23F06}"/>
                  </a:ext>
                </a:extLst>
              </p:cNvPr>
              <p:cNvSpPr txBox="1"/>
              <p:nvPr/>
            </p:nvSpPr>
            <p:spPr>
              <a:xfrm>
                <a:off x="7405877" y="4389478"/>
                <a:ext cx="1728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1496324D-A0CF-8DAC-CDAC-0F69AAC23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877" y="4389478"/>
                <a:ext cx="1728487" cy="523220"/>
              </a:xfrm>
              <a:prstGeom prst="rect">
                <a:avLst/>
              </a:prstGeom>
              <a:blipFill>
                <a:blip r:embed="rId14"/>
                <a:stretch>
                  <a:fillRect l="-7299" t="-11905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750EB344-96C6-3636-022A-5969E378DFD3}"/>
                  </a:ext>
                </a:extLst>
              </p:cNvPr>
              <p:cNvSpPr txBox="1"/>
              <p:nvPr/>
            </p:nvSpPr>
            <p:spPr>
              <a:xfrm>
                <a:off x="3496257" y="4392936"/>
                <a:ext cx="17202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750EB344-96C6-3636-022A-5969E378D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257" y="4392936"/>
                <a:ext cx="1720215" cy="523220"/>
              </a:xfrm>
              <a:prstGeom prst="rect">
                <a:avLst/>
              </a:prstGeom>
              <a:blipFill>
                <a:blip r:embed="rId16"/>
                <a:stretch>
                  <a:fillRect l="-7353" t="-14634" b="-31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438DE190-7BEE-6D8F-8B28-6A6A2D791C95}"/>
                  </a:ext>
                </a:extLst>
              </p:cNvPr>
              <p:cNvSpPr txBox="1"/>
              <p:nvPr/>
            </p:nvSpPr>
            <p:spPr>
              <a:xfrm>
                <a:off x="2519555" y="6323621"/>
                <a:ext cx="178447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438DE190-7BEE-6D8F-8B28-6A6A2D791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555" y="6323621"/>
                <a:ext cx="1784471" cy="523220"/>
              </a:xfrm>
              <a:prstGeom prst="rect">
                <a:avLst/>
              </a:prstGeom>
              <a:blipFill>
                <a:blip r:embed="rId17"/>
                <a:stretch>
                  <a:fillRect l="-4965" t="-11628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3FD3FE3-C6EB-E50A-7BCE-16B4B2598559}"/>
                  </a:ext>
                </a:extLst>
              </p:cNvPr>
              <p:cNvSpPr txBox="1"/>
              <p:nvPr/>
            </p:nvSpPr>
            <p:spPr>
              <a:xfrm>
                <a:off x="4901741" y="6373347"/>
                <a:ext cx="17943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3FD3FE3-C6EB-E50A-7BCE-16B4B2598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41" y="6373347"/>
                <a:ext cx="1794346" cy="523220"/>
              </a:xfrm>
              <a:prstGeom prst="rect">
                <a:avLst/>
              </a:prstGeom>
              <a:blipFill>
                <a:blip r:embed="rId18"/>
                <a:stretch>
                  <a:fillRect l="-4196" t="-11905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椭圆 147">
            <a:extLst>
              <a:ext uri="{FF2B5EF4-FFF2-40B4-BE49-F238E27FC236}">
                <a16:creationId xmlns:a16="http://schemas.microsoft.com/office/drawing/2014/main" id="{E307317B-EAEA-88B2-8396-12BFEAF11178}"/>
              </a:ext>
            </a:extLst>
          </p:cNvPr>
          <p:cNvSpPr/>
          <p:nvPr/>
        </p:nvSpPr>
        <p:spPr>
          <a:xfrm>
            <a:off x="3653825" y="565334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EE6689BC-21E6-C208-49B9-A256CE8CF33B}"/>
              </a:ext>
            </a:extLst>
          </p:cNvPr>
          <p:cNvSpPr/>
          <p:nvPr/>
        </p:nvSpPr>
        <p:spPr>
          <a:xfrm>
            <a:off x="2541089" y="5653347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479DCD79-8957-3AE8-10B9-B4E806DC6A1C}"/>
                  </a:ext>
                </a:extLst>
              </p:cNvPr>
              <p:cNvSpPr txBox="1"/>
              <p:nvPr/>
            </p:nvSpPr>
            <p:spPr>
              <a:xfrm>
                <a:off x="3691805" y="5715452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479DCD79-8957-3AE8-10B9-B4E806DC6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805" y="5715452"/>
                <a:ext cx="697049" cy="493405"/>
              </a:xfrm>
              <a:prstGeom prst="rect">
                <a:avLst/>
              </a:prstGeom>
              <a:blipFill>
                <a:blip r:embed="rId1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E634EDCB-5113-8DE2-7278-D51AB8437A84}"/>
                  </a:ext>
                </a:extLst>
              </p:cNvPr>
              <p:cNvSpPr txBox="1"/>
              <p:nvPr/>
            </p:nvSpPr>
            <p:spPr>
              <a:xfrm>
                <a:off x="2533669" y="5710035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E634EDCB-5113-8DE2-7278-D51AB8437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669" y="5710035"/>
                <a:ext cx="772584" cy="493405"/>
              </a:xfrm>
              <a:prstGeom prst="rect">
                <a:avLst/>
              </a:prstGeom>
              <a:blipFill>
                <a:blip r:embed="rId2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椭圆 152">
            <a:extLst>
              <a:ext uri="{FF2B5EF4-FFF2-40B4-BE49-F238E27FC236}">
                <a16:creationId xmlns:a16="http://schemas.microsoft.com/office/drawing/2014/main" id="{3D24FE9D-BDEB-4F47-2E89-A21A151CB736}"/>
              </a:ext>
            </a:extLst>
          </p:cNvPr>
          <p:cNvSpPr/>
          <p:nvPr/>
        </p:nvSpPr>
        <p:spPr>
          <a:xfrm>
            <a:off x="4879853" y="5657110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D0739C9D-3060-95BC-8FD4-621C9D05943F}"/>
              </a:ext>
            </a:extLst>
          </p:cNvPr>
          <p:cNvSpPr/>
          <p:nvPr/>
        </p:nvSpPr>
        <p:spPr>
          <a:xfrm>
            <a:off x="6008455" y="5661112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00B91FEF-AC59-2B42-B704-1EAF04048B8B}"/>
                  </a:ext>
                </a:extLst>
              </p:cNvPr>
              <p:cNvSpPr txBox="1"/>
              <p:nvPr/>
            </p:nvSpPr>
            <p:spPr>
              <a:xfrm>
                <a:off x="6033748" y="5718807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00B91FEF-AC59-2B42-B704-1EAF04048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748" y="5718807"/>
                <a:ext cx="697049" cy="493405"/>
              </a:xfrm>
              <a:prstGeom prst="rect">
                <a:avLst/>
              </a:prstGeom>
              <a:blipFill>
                <a:blip r:embed="rId2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C9EDD04F-4E19-4268-24A7-435EB6B180E1}"/>
                  </a:ext>
                </a:extLst>
              </p:cNvPr>
              <p:cNvSpPr txBox="1"/>
              <p:nvPr/>
            </p:nvSpPr>
            <p:spPr>
              <a:xfrm>
                <a:off x="4914321" y="5707466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C9EDD04F-4E19-4268-24A7-435EB6B18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321" y="5707466"/>
                <a:ext cx="697049" cy="493405"/>
              </a:xfrm>
              <a:prstGeom prst="rect">
                <a:avLst/>
              </a:prstGeom>
              <a:blipFill>
                <a:blip r:embed="rId2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矩形 162">
            <a:extLst>
              <a:ext uri="{FF2B5EF4-FFF2-40B4-BE49-F238E27FC236}">
                <a16:creationId xmlns:a16="http://schemas.microsoft.com/office/drawing/2014/main" id="{D3D4D5B7-B1AB-0EFF-B6C6-F0CA2B7000AB}"/>
              </a:ext>
            </a:extLst>
          </p:cNvPr>
          <p:cNvSpPr/>
          <p:nvPr/>
        </p:nvSpPr>
        <p:spPr>
          <a:xfrm>
            <a:off x="2428146" y="5562992"/>
            <a:ext cx="2031259" cy="135076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2ECD5D8F-BC52-81C8-B370-AF3DD75F5586}"/>
              </a:ext>
            </a:extLst>
          </p:cNvPr>
          <p:cNvSpPr/>
          <p:nvPr/>
        </p:nvSpPr>
        <p:spPr>
          <a:xfrm>
            <a:off x="4798643" y="5554415"/>
            <a:ext cx="2031264" cy="135889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E57A7847-BA9C-BD30-B68C-3D661814C713}"/>
              </a:ext>
            </a:extLst>
          </p:cNvPr>
          <p:cNvSpPr/>
          <p:nvPr/>
        </p:nvSpPr>
        <p:spPr>
          <a:xfrm>
            <a:off x="2415574" y="3523959"/>
            <a:ext cx="3619171" cy="140299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DF205B3E-ECE6-6090-1872-387409284262}"/>
              </a:ext>
            </a:extLst>
          </p:cNvPr>
          <p:cNvSpPr txBox="1"/>
          <p:nvPr/>
        </p:nvSpPr>
        <p:spPr>
          <a:xfrm>
            <a:off x="2969407" y="9333586"/>
            <a:ext cx="3095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Decompose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Process</a:t>
            </a:r>
            <a:endParaRPr kumimoji="1" lang="zh-CN" altLang="en-US" sz="2800" dirty="0"/>
          </a:p>
        </p:txBody>
      </p:sp>
      <p:cxnSp>
        <p:nvCxnSpPr>
          <p:cNvPr id="195" name="直线箭头连接符 194">
            <a:extLst>
              <a:ext uri="{FF2B5EF4-FFF2-40B4-BE49-F238E27FC236}">
                <a16:creationId xmlns:a16="http://schemas.microsoft.com/office/drawing/2014/main" id="{00954746-8EC7-A4F1-2E74-2F9D06694559}"/>
              </a:ext>
            </a:extLst>
          </p:cNvPr>
          <p:cNvCxnSpPr>
            <a:cxnSpLocks/>
          </p:cNvCxnSpPr>
          <p:nvPr/>
        </p:nvCxnSpPr>
        <p:spPr>
          <a:xfrm>
            <a:off x="3542308" y="2900629"/>
            <a:ext cx="0" cy="61310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8" name="直线箭头连接符 197">
            <a:extLst>
              <a:ext uri="{FF2B5EF4-FFF2-40B4-BE49-F238E27FC236}">
                <a16:creationId xmlns:a16="http://schemas.microsoft.com/office/drawing/2014/main" id="{97903E35-701B-6086-2A9B-81AA23A781C2}"/>
              </a:ext>
            </a:extLst>
          </p:cNvPr>
          <p:cNvCxnSpPr>
            <a:cxnSpLocks/>
            <a:stCxn id="179" idx="2"/>
            <a:endCxn id="164" idx="0"/>
          </p:cNvCxnSpPr>
          <p:nvPr/>
        </p:nvCxnSpPr>
        <p:spPr>
          <a:xfrm>
            <a:off x="4225160" y="4926951"/>
            <a:ext cx="1589115" cy="6274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1" name="直线箭头连接符 200">
            <a:extLst>
              <a:ext uri="{FF2B5EF4-FFF2-40B4-BE49-F238E27FC236}">
                <a16:creationId xmlns:a16="http://schemas.microsoft.com/office/drawing/2014/main" id="{6AB9BA5A-9919-F776-E541-F44A8A6BFA67}"/>
              </a:ext>
            </a:extLst>
          </p:cNvPr>
          <p:cNvCxnSpPr>
            <a:cxnSpLocks/>
            <a:stCxn id="179" idx="2"/>
            <a:endCxn id="163" idx="0"/>
          </p:cNvCxnSpPr>
          <p:nvPr/>
        </p:nvCxnSpPr>
        <p:spPr>
          <a:xfrm flipH="1">
            <a:off x="3443776" y="4926951"/>
            <a:ext cx="781384" cy="636041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8" name="直线箭头连接符 207">
            <a:extLst>
              <a:ext uri="{FF2B5EF4-FFF2-40B4-BE49-F238E27FC236}">
                <a16:creationId xmlns:a16="http://schemas.microsoft.com/office/drawing/2014/main" id="{3344C7EE-4F7D-36CA-0905-65346919F568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3542307" y="2916947"/>
            <a:ext cx="4688407" cy="5967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1" name="矩形 210">
            <a:extLst>
              <a:ext uri="{FF2B5EF4-FFF2-40B4-BE49-F238E27FC236}">
                <a16:creationId xmlns:a16="http://schemas.microsoft.com/office/drawing/2014/main" id="{190B62D3-D61C-009E-70E2-668193428E3F}"/>
              </a:ext>
            </a:extLst>
          </p:cNvPr>
          <p:cNvSpPr/>
          <p:nvPr/>
        </p:nvSpPr>
        <p:spPr>
          <a:xfrm>
            <a:off x="7020250" y="5115649"/>
            <a:ext cx="3174347" cy="474946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F5CB5017-E76C-D24C-D260-97547E396696}"/>
                  </a:ext>
                </a:extLst>
              </p:cNvPr>
              <p:cNvSpPr txBox="1"/>
              <p:nvPr/>
            </p:nvSpPr>
            <p:spPr>
              <a:xfrm>
                <a:off x="8270085" y="6538570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F5CB5017-E76C-D24C-D260-97547E396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5" y="6538570"/>
                <a:ext cx="617477" cy="584775"/>
              </a:xfrm>
              <a:prstGeom prst="rect">
                <a:avLst/>
              </a:prstGeom>
              <a:blipFill>
                <a:blip r:embed="rId23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B6A5A603-53DA-8EE5-990B-4DCB0E6C259C}"/>
                  </a:ext>
                </a:extLst>
              </p:cNvPr>
              <p:cNvSpPr txBox="1"/>
              <p:nvPr/>
            </p:nvSpPr>
            <p:spPr>
              <a:xfrm>
                <a:off x="9019448" y="6563129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B6A5A603-53DA-8EE5-990B-4DCB0E6C2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448" y="6563129"/>
                <a:ext cx="1229483" cy="477888"/>
              </a:xfrm>
              <a:prstGeom prst="rect">
                <a:avLst/>
              </a:prstGeom>
              <a:blipFill>
                <a:blip r:embed="rId24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6" name="直线箭头连接符 225">
            <a:extLst>
              <a:ext uri="{FF2B5EF4-FFF2-40B4-BE49-F238E27FC236}">
                <a16:creationId xmlns:a16="http://schemas.microsoft.com/office/drawing/2014/main" id="{CB1425C7-7967-50C8-FCCA-334788942D2D}"/>
              </a:ext>
            </a:extLst>
          </p:cNvPr>
          <p:cNvCxnSpPr>
            <a:cxnSpLocks/>
          </p:cNvCxnSpPr>
          <p:nvPr/>
        </p:nvCxnSpPr>
        <p:spPr>
          <a:xfrm flipH="1">
            <a:off x="8062945" y="7044846"/>
            <a:ext cx="338370" cy="6291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直线箭头连接符 226">
            <a:extLst>
              <a:ext uri="{FF2B5EF4-FFF2-40B4-BE49-F238E27FC236}">
                <a16:creationId xmlns:a16="http://schemas.microsoft.com/office/drawing/2014/main" id="{0F15A0A3-110E-DD20-7D49-A628500B3565}"/>
              </a:ext>
            </a:extLst>
          </p:cNvPr>
          <p:cNvCxnSpPr>
            <a:cxnSpLocks/>
          </p:cNvCxnSpPr>
          <p:nvPr/>
        </p:nvCxnSpPr>
        <p:spPr>
          <a:xfrm>
            <a:off x="8748118" y="7049814"/>
            <a:ext cx="328314" cy="635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F05005CD-6BA7-221F-FA7C-9AAF2634CD0A}"/>
                  </a:ext>
                </a:extLst>
              </p:cNvPr>
              <p:cNvSpPr txBox="1"/>
              <p:nvPr/>
            </p:nvSpPr>
            <p:spPr>
              <a:xfrm>
                <a:off x="8812295" y="5334556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F05005CD-6BA7-221F-FA7C-9AAF2634C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2295" y="5334556"/>
                <a:ext cx="617477" cy="584775"/>
              </a:xfrm>
              <a:prstGeom prst="rect">
                <a:avLst/>
              </a:prstGeom>
              <a:blipFill>
                <a:blip r:embed="rId25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直线箭头连接符 228">
            <a:extLst>
              <a:ext uri="{FF2B5EF4-FFF2-40B4-BE49-F238E27FC236}">
                <a16:creationId xmlns:a16="http://schemas.microsoft.com/office/drawing/2014/main" id="{589AB67B-07E4-612D-892A-41BB24D61291}"/>
              </a:ext>
            </a:extLst>
          </p:cNvPr>
          <p:cNvCxnSpPr>
            <a:cxnSpLocks/>
            <a:endCxn id="222" idx="0"/>
          </p:cNvCxnSpPr>
          <p:nvPr/>
        </p:nvCxnSpPr>
        <p:spPr>
          <a:xfrm flipH="1">
            <a:off x="8578824" y="5868310"/>
            <a:ext cx="375835" cy="6702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649891B7-82D2-790E-EBB1-B2A7A3D394E7}"/>
              </a:ext>
            </a:extLst>
          </p:cNvPr>
          <p:cNvCxnSpPr>
            <a:cxnSpLocks/>
          </p:cNvCxnSpPr>
          <p:nvPr/>
        </p:nvCxnSpPr>
        <p:spPr>
          <a:xfrm>
            <a:off x="9271768" y="5875658"/>
            <a:ext cx="370343" cy="6445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42D0E364-2EB6-7E9B-EDE3-ADBD392E706A}"/>
                  </a:ext>
                </a:extLst>
              </p:cNvPr>
              <p:cNvSpPr txBox="1"/>
              <p:nvPr/>
            </p:nvSpPr>
            <p:spPr>
              <a:xfrm>
                <a:off x="7991511" y="5164842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42D0E364-2EB6-7E9B-EDE3-ADBD392E7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511" y="5164842"/>
                <a:ext cx="1037400" cy="461665"/>
              </a:xfrm>
              <a:prstGeom prst="rect">
                <a:avLst/>
              </a:prstGeom>
              <a:blipFill>
                <a:blip r:embed="rId26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D20AC1E9-911C-7573-AD34-1EF9BC1C1FB2}"/>
                  </a:ext>
                </a:extLst>
              </p:cNvPr>
              <p:cNvSpPr txBox="1"/>
              <p:nvPr/>
            </p:nvSpPr>
            <p:spPr>
              <a:xfrm>
                <a:off x="7283731" y="6195731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D20AC1E9-911C-7573-AD34-1EF9BC1C1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731" y="6195731"/>
                <a:ext cx="1037400" cy="461665"/>
              </a:xfrm>
              <a:prstGeom prst="rect">
                <a:avLst/>
              </a:prstGeom>
              <a:blipFill>
                <a:blip r:embed="rId2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文本框 232">
            <a:extLst>
              <a:ext uri="{FF2B5EF4-FFF2-40B4-BE49-F238E27FC236}">
                <a16:creationId xmlns:a16="http://schemas.microsoft.com/office/drawing/2014/main" id="{18F717C9-3ED2-FF2D-9938-01C0EDD26BE0}"/>
              </a:ext>
            </a:extLst>
          </p:cNvPr>
          <p:cNvSpPr txBox="1"/>
          <p:nvPr/>
        </p:nvSpPr>
        <p:spPr>
          <a:xfrm>
            <a:off x="7633136" y="9282996"/>
            <a:ext cx="1887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Logical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Plan</a:t>
            </a:r>
            <a:endParaRPr kumimoji="1" lang="zh-CN" altLang="en-US" sz="2800" dirty="0"/>
          </a:p>
        </p:txBody>
      </p:sp>
      <p:cxnSp>
        <p:nvCxnSpPr>
          <p:cNvPr id="253" name="直线箭头连接符 252">
            <a:extLst>
              <a:ext uri="{FF2B5EF4-FFF2-40B4-BE49-F238E27FC236}">
                <a16:creationId xmlns:a16="http://schemas.microsoft.com/office/drawing/2014/main" id="{7481C5A7-3A92-B26B-D32D-4BCAFC41F8C3}"/>
              </a:ext>
            </a:extLst>
          </p:cNvPr>
          <p:cNvCxnSpPr>
            <a:cxnSpLocks/>
            <a:stCxn id="163" idx="2"/>
            <a:endCxn id="258" idx="0"/>
          </p:cNvCxnSpPr>
          <p:nvPr/>
        </p:nvCxnSpPr>
        <p:spPr>
          <a:xfrm flipH="1">
            <a:off x="2859068" y="6913761"/>
            <a:ext cx="584708" cy="571389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6" name="椭圆 255">
            <a:extLst>
              <a:ext uri="{FF2B5EF4-FFF2-40B4-BE49-F238E27FC236}">
                <a16:creationId xmlns:a16="http://schemas.microsoft.com/office/drawing/2014/main" id="{81192B50-4961-B84B-A201-B002CC3514EA}"/>
              </a:ext>
            </a:extLst>
          </p:cNvPr>
          <p:cNvSpPr/>
          <p:nvPr/>
        </p:nvSpPr>
        <p:spPr>
          <a:xfrm>
            <a:off x="2493019" y="7780405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36E26212-4EB5-9F96-EC4A-E897241C476A}"/>
                  </a:ext>
                </a:extLst>
              </p:cNvPr>
              <p:cNvSpPr txBox="1"/>
              <p:nvPr/>
            </p:nvSpPr>
            <p:spPr>
              <a:xfrm>
                <a:off x="2482314" y="7851899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36E26212-4EB5-9F96-EC4A-E897241C4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314" y="7851899"/>
                <a:ext cx="772584" cy="493405"/>
              </a:xfrm>
              <a:prstGeom prst="rect">
                <a:avLst/>
              </a:prstGeom>
              <a:blipFill>
                <a:blip r:embed="rId2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矩形 257">
            <a:extLst>
              <a:ext uri="{FF2B5EF4-FFF2-40B4-BE49-F238E27FC236}">
                <a16:creationId xmlns:a16="http://schemas.microsoft.com/office/drawing/2014/main" id="{EAB07D81-BF13-2F47-8F71-8862FA8E3935}"/>
              </a:ext>
            </a:extLst>
          </p:cNvPr>
          <p:cNvSpPr/>
          <p:nvPr/>
        </p:nvSpPr>
        <p:spPr>
          <a:xfrm>
            <a:off x="2431805" y="7485150"/>
            <a:ext cx="854526" cy="184798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9BA20B74-CA68-B40D-6A7B-7005C1FA79F4}"/>
                  </a:ext>
                </a:extLst>
              </p:cNvPr>
              <p:cNvSpPr txBox="1"/>
              <p:nvPr/>
            </p:nvSpPr>
            <p:spPr>
              <a:xfrm>
                <a:off x="2528215" y="8585528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9BA20B74-CA68-B40D-6A7B-7005C1FA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215" y="8585528"/>
                <a:ext cx="661652" cy="54213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椭圆 263">
            <a:extLst>
              <a:ext uri="{FF2B5EF4-FFF2-40B4-BE49-F238E27FC236}">
                <a16:creationId xmlns:a16="http://schemas.microsoft.com/office/drawing/2014/main" id="{39A749C3-86F7-96B7-4F62-AA543146FFD9}"/>
              </a:ext>
            </a:extLst>
          </p:cNvPr>
          <p:cNvSpPr/>
          <p:nvPr/>
        </p:nvSpPr>
        <p:spPr>
          <a:xfrm>
            <a:off x="4843742" y="778040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DAE536D1-DFF7-500A-9299-B3D079A0716E}"/>
                  </a:ext>
                </a:extLst>
              </p:cNvPr>
              <p:cNvSpPr txBox="1"/>
              <p:nvPr/>
            </p:nvSpPr>
            <p:spPr>
              <a:xfrm>
                <a:off x="4864513" y="7853967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DAE536D1-DFF7-500A-9299-B3D079A07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513" y="7853967"/>
                <a:ext cx="697049" cy="493405"/>
              </a:xfrm>
              <a:prstGeom prst="rect">
                <a:avLst/>
              </a:prstGeom>
              <a:blipFill>
                <a:blip r:embed="rId3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" name="矩形 265">
            <a:extLst>
              <a:ext uri="{FF2B5EF4-FFF2-40B4-BE49-F238E27FC236}">
                <a16:creationId xmlns:a16="http://schemas.microsoft.com/office/drawing/2014/main" id="{D5CABC7B-694D-AA53-6DA9-B47785C93908}"/>
              </a:ext>
            </a:extLst>
          </p:cNvPr>
          <p:cNvSpPr/>
          <p:nvPr/>
        </p:nvSpPr>
        <p:spPr>
          <a:xfrm>
            <a:off x="4798643" y="7493082"/>
            <a:ext cx="854526" cy="184005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4D2E8F2C-C5A6-D064-E4EA-11C62FCE7A8B}"/>
                  </a:ext>
                </a:extLst>
              </p:cNvPr>
              <p:cNvSpPr txBox="1"/>
              <p:nvPr/>
            </p:nvSpPr>
            <p:spPr>
              <a:xfrm>
                <a:off x="4902090" y="8610301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4D2E8F2C-C5A6-D064-E4EA-11C62FCE7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090" y="8610301"/>
                <a:ext cx="661652" cy="54213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8" name="直线箭头连接符 267">
            <a:extLst>
              <a:ext uri="{FF2B5EF4-FFF2-40B4-BE49-F238E27FC236}">
                <a16:creationId xmlns:a16="http://schemas.microsoft.com/office/drawing/2014/main" id="{C88DE81E-0C05-0E57-9037-8EA91257F635}"/>
              </a:ext>
            </a:extLst>
          </p:cNvPr>
          <p:cNvCxnSpPr>
            <a:cxnSpLocks/>
            <a:stCxn id="164" idx="2"/>
            <a:endCxn id="266" idx="0"/>
          </p:cNvCxnSpPr>
          <p:nvPr/>
        </p:nvCxnSpPr>
        <p:spPr>
          <a:xfrm flipH="1">
            <a:off x="5225906" y="6913313"/>
            <a:ext cx="588369" cy="579769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8" name="直线箭头连接符 307">
            <a:extLst>
              <a:ext uri="{FF2B5EF4-FFF2-40B4-BE49-F238E27FC236}">
                <a16:creationId xmlns:a16="http://schemas.microsoft.com/office/drawing/2014/main" id="{300E3FBB-B15B-7E55-E028-B2DBD2216C43}"/>
              </a:ext>
            </a:extLst>
          </p:cNvPr>
          <p:cNvCxnSpPr>
            <a:cxnSpLocks/>
            <a:endCxn id="311" idx="0"/>
          </p:cNvCxnSpPr>
          <p:nvPr/>
        </p:nvCxnSpPr>
        <p:spPr>
          <a:xfrm flipH="1">
            <a:off x="7462478" y="8112477"/>
            <a:ext cx="392912" cy="6878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708ACC51-B48A-CBE2-22B9-8C5ECBF35D7F}"/>
                  </a:ext>
                </a:extLst>
              </p:cNvPr>
              <p:cNvSpPr txBox="1"/>
              <p:nvPr/>
            </p:nvSpPr>
            <p:spPr>
              <a:xfrm>
                <a:off x="7029165" y="8800291"/>
                <a:ext cx="866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708ACC51-B48A-CBE2-22B9-8C5ECBF35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165" y="8800291"/>
                <a:ext cx="866626" cy="369332"/>
              </a:xfrm>
              <a:prstGeom prst="rect">
                <a:avLst/>
              </a:prstGeom>
              <a:blipFill>
                <a:blip r:embed="rId32"/>
                <a:stretch>
                  <a:fillRect r="-4348"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3B5FF30F-4A89-7BF2-3ACE-5C9A0BC2C4DA}"/>
                  </a:ext>
                </a:extLst>
              </p:cNvPr>
              <p:cNvSpPr txBox="1"/>
              <p:nvPr/>
            </p:nvSpPr>
            <p:spPr>
              <a:xfrm>
                <a:off x="7797401" y="8814473"/>
                <a:ext cx="866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3B5FF30F-4A89-7BF2-3ACE-5C9A0BC2C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401" y="8814473"/>
                <a:ext cx="866626" cy="369332"/>
              </a:xfrm>
              <a:prstGeom prst="rect">
                <a:avLst/>
              </a:prstGeom>
              <a:blipFill>
                <a:blip r:embed="rId33"/>
                <a:stretch>
                  <a:fillRect r="-2857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5" name="直线箭头连接符 314">
            <a:extLst>
              <a:ext uri="{FF2B5EF4-FFF2-40B4-BE49-F238E27FC236}">
                <a16:creationId xmlns:a16="http://schemas.microsoft.com/office/drawing/2014/main" id="{DAC19502-08B8-7A8F-293E-76EB01F8FB13}"/>
              </a:ext>
            </a:extLst>
          </p:cNvPr>
          <p:cNvCxnSpPr>
            <a:cxnSpLocks/>
            <a:endCxn id="314" idx="0"/>
          </p:cNvCxnSpPr>
          <p:nvPr/>
        </p:nvCxnSpPr>
        <p:spPr>
          <a:xfrm>
            <a:off x="7855390" y="8112477"/>
            <a:ext cx="375324" cy="7019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椭圆 2">
            <a:extLst>
              <a:ext uri="{FF2B5EF4-FFF2-40B4-BE49-F238E27FC236}">
                <a16:creationId xmlns:a16="http://schemas.microsoft.com/office/drawing/2014/main" id="{CEA359EA-9E00-F452-753E-EAABEFC08AB9}"/>
              </a:ext>
            </a:extLst>
          </p:cNvPr>
          <p:cNvSpPr/>
          <p:nvPr/>
        </p:nvSpPr>
        <p:spPr>
          <a:xfrm>
            <a:off x="3771987" y="7576844"/>
            <a:ext cx="540000" cy="54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90F9283-C5A6-AA2E-939F-D8383321DF5E}"/>
                  </a:ext>
                </a:extLst>
              </p:cNvPr>
              <p:cNvSpPr txBox="1"/>
              <p:nvPr/>
            </p:nvSpPr>
            <p:spPr>
              <a:xfrm>
                <a:off x="3656866" y="7549802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90F9283-C5A6-AA2E-939F-D8383321D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866" y="7549802"/>
                <a:ext cx="772584" cy="493405"/>
              </a:xfrm>
              <a:prstGeom prst="rect">
                <a:avLst/>
              </a:prstGeom>
              <a:blipFill>
                <a:blip r:embed="rId3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14BFC73-6A22-A3FA-F94E-8E276F9F4060}"/>
                  </a:ext>
                </a:extLst>
              </p:cNvPr>
              <p:cNvSpPr txBox="1"/>
              <p:nvPr/>
            </p:nvSpPr>
            <p:spPr>
              <a:xfrm>
                <a:off x="3724354" y="8836185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14BFC73-6A22-A3FA-F94E-8E276F9F4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354" y="8836185"/>
                <a:ext cx="661652" cy="542136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02145007-905D-449F-4358-33295AE59E6B}"/>
              </a:ext>
            </a:extLst>
          </p:cNvPr>
          <p:cNvSpPr/>
          <p:nvPr/>
        </p:nvSpPr>
        <p:spPr>
          <a:xfrm>
            <a:off x="3608042" y="7493081"/>
            <a:ext cx="854526" cy="184005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80BC6785-E9A9-E958-C04F-9CFDEEFFAD44}"/>
              </a:ext>
            </a:extLst>
          </p:cNvPr>
          <p:cNvCxnSpPr>
            <a:cxnSpLocks/>
            <a:stCxn id="163" idx="2"/>
            <a:endCxn id="9" idx="0"/>
          </p:cNvCxnSpPr>
          <p:nvPr/>
        </p:nvCxnSpPr>
        <p:spPr>
          <a:xfrm>
            <a:off x="3443776" y="6913761"/>
            <a:ext cx="591529" cy="57932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24B457E3-464E-B480-B2B7-D4549CB9BEAC}"/>
              </a:ext>
            </a:extLst>
          </p:cNvPr>
          <p:cNvSpPr/>
          <p:nvPr/>
        </p:nvSpPr>
        <p:spPr>
          <a:xfrm>
            <a:off x="5976854" y="7479184"/>
            <a:ext cx="854526" cy="185395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64B2AD7-657D-8BAF-333B-5C5911FA7169}"/>
                  </a:ext>
                </a:extLst>
              </p:cNvPr>
              <p:cNvSpPr txBox="1"/>
              <p:nvPr/>
            </p:nvSpPr>
            <p:spPr>
              <a:xfrm>
                <a:off x="6107088" y="8801204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64B2AD7-657D-8BAF-333B-5C5911FA7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88" y="8801204"/>
                <a:ext cx="661652" cy="542136"/>
              </a:xfrm>
              <a:prstGeom prst="rect">
                <a:avLst/>
              </a:prstGeom>
              <a:blipFill>
                <a:blip r:embed="rId36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65B4D42A-14C5-75EE-9861-218FB6F7CF68}"/>
              </a:ext>
            </a:extLst>
          </p:cNvPr>
          <p:cNvCxnSpPr>
            <a:cxnSpLocks/>
            <a:stCxn id="164" idx="2"/>
            <a:endCxn id="20" idx="0"/>
          </p:cNvCxnSpPr>
          <p:nvPr/>
        </p:nvCxnSpPr>
        <p:spPr>
          <a:xfrm>
            <a:off x="5814275" y="6913313"/>
            <a:ext cx="589842" cy="565871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6EF1438-2C36-C914-CA7D-385BB5E78C8C}"/>
                  </a:ext>
                </a:extLst>
              </p:cNvPr>
              <p:cNvSpPr txBox="1"/>
              <p:nvPr/>
            </p:nvSpPr>
            <p:spPr>
              <a:xfrm>
                <a:off x="9176995" y="8822620"/>
                <a:ext cx="1198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6EF1438-2C36-C914-CA7D-385BB5E7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995" y="8822620"/>
                <a:ext cx="1198853" cy="369332"/>
              </a:xfrm>
              <a:prstGeom prst="rect">
                <a:avLst/>
              </a:prstGeom>
              <a:blipFill>
                <a:blip r:embed="rId3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690AA97C-E2CD-E585-5570-FBD4A4D4D1C2}"/>
                  </a:ext>
                </a:extLst>
              </p:cNvPr>
              <p:cNvSpPr txBox="1"/>
              <p:nvPr/>
            </p:nvSpPr>
            <p:spPr>
              <a:xfrm>
                <a:off x="8571162" y="8826917"/>
                <a:ext cx="888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690AA97C-E2CD-E585-5570-FBD4A4D4D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162" y="8826917"/>
                <a:ext cx="888594" cy="369332"/>
              </a:xfrm>
              <a:prstGeom prst="rect">
                <a:avLst/>
              </a:prstGeom>
              <a:blipFill>
                <a:blip r:embed="rId38"/>
                <a:stretch>
                  <a:fillRect r="-2817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35E78042-F26B-446B-D0CA-9447EFDE71C3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9015459" y="8112477"/>
            <a:ext cx="364738" cy="714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B1543E57-D5D9-FBCE-8E7F-B7E8A29D3365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380197" y="8112477"/>
            <a:ext cx="396225" cy="7101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椭圆 175">
            <a:extLst>
              <a:ext uri="{FF2B5EF4-FFF2-40B4-BE49-F238E27FC236}">
                <a16:creationId xmlns:a16="http://schemas.microsoft.com/office/drawing/2014/main" id="{76A583CE-A4F6-AB98-CD3A-ED6703B0B6F4}"/>
              </a:ext>
            </a:extLst>
          </p:cNvPr>
          <p:cNvSpPr>
            <a:spLocks noChangeAspect="1"/>
          </p:cNvSpPr>
          <p:nvPr/>
        </p:nvSpPr>
        <p:spPr>
          <a:xfrm>
            <a:off x="3771987" y="8341369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67531601-9A4D-433F-FC90-91C5FE1FFD83}"/>
                  </a:ext>
                </a:extLst>
              </p:cNvPr>
              <p:cNvSpPr txBox="1"/>
              <p:nvPr/>
            </p:nvSpPr>
            <p:spPr>
              <a:xfrm>
                <a:off x="3713697" y="8306886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67531601-9A4D-433F-FC90-91C5FE1FF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697" y="8306886"/>
                <a:ext cx="697049" cy="493405"/>
              </a:xfrm>
              <a:prstGeom prst="rect">
                <a:avLst/>
              </a:prstGeom>
              <a:blipFill>
                <a:blip r:embed="rId3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椭圆 188">
            <a:extLst>
              <a:ext uri="{FF2B5EF4-FFF2-40B4-BE49-F238E27FC236}">
                <a16:creationId xmlns:a16="http://schemas.microsoft.com/office/drawing/2014/main" id="{E03EE195-A167-35AB-C5F8-7F02BC2C7D96}"/>
              </a:ext>
            </a:extLst>
          </p:cNvPr>
          <p:cNvSpPr/>
          <p:nvPr/>
        </p:nvSpPr>
        <p:spPr>
          <a:xfrm>
            <a:off x="6144947" y="7551003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653D350D-E796-1F36-55E6-508B6962555B}"/>
                  </a:ext>
                </a:extLst>
              </p:cNvPr>
              <p:cNvSpPr txBox="1"/>
              <p:nvPr/>
            </p:nvSpPr>
            <p:spPr>
              <a:xfrm>
                <a:off x="6089552" y="7511359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653D350D-E796-1F36-55E6-508B69625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552" y="7511359"/>
                <a:ext cx="697049" cy="493405"/>
              </a:xfrm>
              <a:prstGeom prst="rect">
                <a:avLst/>
              </a:prstGeom>
              <a:blipFill>
                <a:blip r:embed="rId4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椭圆 192">
            <a:extLst>
              <a:ext uri="{FF2B5EF4-FFF2-40B4-BE49-F238E27FC236}">
                <a16:creationId xmlns:a16="http://schemas.microsoft.com/office/drawing/2014/main" id="{CE7B8871-9867-CA8E-B338-406360F0E293}"/>
              </a:ext>
            </a:extLst>
          </p:cNvPr>
          <p:cNvSpPr>
            <a:spLocks noChangeAspect="1"/>
          </p:cNvSpPr>
          <p:nvPr/>
        </p:nvSpPr>
        <p:spPr>
          <a:xfrm>
            <a:off x="6144947" y="8315528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65A176C6-753F-F486-9F60-B092E5AEFBE7}"/>
                  </a:ext>
                </a:extLst>
              </p:cNvPr>
              <p:cNvSpPr txBox="1"/>
              <p:nvPr/>
            </p:nvSpPr>
            <p:spPr>
              <a:xfrm>
                <a:off x="6099326" y="8297597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65A176C6-753F-F486-9F60-B092E5AEF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326" y="8297597"/>
                <a:ext cx="697049" cy="493405"/>
              </a:xfrm>
              <a:prstGeom prst="rect">
                <a:avLst/>
              </a:prstGeom>
              <a:blipFill>
                <a:blip r:embed="rId4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8445D37F-E0E3-858F-E344-B894C7E25D0C}"/>
                  </a:ext>
                </a:extLst>
              </p:cNvPr>
              <p:cNvSpPr txBox="1"/>
              <p:nvPr/>
            </p:nvSpPr>
            <p:spPr>
              <a:xfrm>
                <a:off x="7572340" y="7618490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8445D37F-E0E3-858F-E344-B894C7E25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340" y="7618490"/>
                <a:ext cx="617477" cy="584775"/>
              </a:xfrm>
              <a:prstGeom prst="rect">
                <a:avLst/>
              </a:prstGeom>
              <a:blipFill>
                <a:blip r:embed="rId23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E01FBD80-FAC6-3635-D539-39492DE2B4DA}"/>
                  </a:ext>
                </a:extLst>
              </p:cNvPr>
              <p:cNvSpPr txBox="1"/>
              <p:nvPr/>
            </p:nvSpPr>
            <p:spPr>
              <a:xfrm>
                <a:off x="9071459" y="7649785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E01FBD80-FAC6-3635-D539-39492DE2B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459" y="7649785"/>
                <a:ext cx="617477" cy="584775"/>
              </a:xfrm>
              <a:prstGeom prst="rect">
                <a:avLst/>
              </a:prstGeom>
              <a:blipFill>
                <a:blip r:embed="rId42"/>
                <a:stretch>
                  <a:fillRect t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9689A196-AE78-C344-70BE-AE19F56B324F}"/>
                  </a:ext>
                </a:extLst>
              </p:cNvPr>
              <p:cNvSpPr txBox="1"/>
              <p:nvPr/>
            </p:nvSpPr>
            <p:spPr>
              <a:xfrm>
                <a:off x="6999955" y="7262230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9689A196-AE78-C344-70BE-AE19F56B3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955" y="7262230"/>
                <a:ext cx="1037400" cy="461665"/>
              </a:xfrm>
              <a:prstGeom prst="rect">
                <a:avLst/>
              </a:prstGeom>
              <a:blipFill>
                <a:blip r:embed="rId4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58A3110-7E11-034B-9805-508D0CB81E22}"/>
                  </a:ext>
                </a:extLst>
              </p:cNvPr>
              <p:cNvSpPr txBox="1"/>
              <p:nvPr/>
            </p:nvSpPr>
            <p:spPr>
              <a:xfrm>
                <a:off x="9075741" y="7306296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58A3110-7E11-034B-9805-508D0CB81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741" y="7306296"/>
                <a:ext cx="1037400" cy="461665"/>
              </a:xfrm>
              <a:prstGeom prst="rect">
                <a:avLst/>
              </a:prstGeom>
              <a:blipFill>
                <a:blip r:embed="rId44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" name="椭圆 218">
            <a:extLst>
              <a:ext uri="{FF2B5EF4-FFF2-40B4-BE49-F238E27FC236}">
                <a16:creationId xmlns:a16="http://schemas.microsoft.com/office/drawing/2014/main" id="{C8B20C2C-D066-4950-4A84-9EEB7D1CF411}"/>
              </a:ext>
            </a:extLst>
          </p:cNvPr>
          <p:cNvSpPr>
            <a:spLocks noChangeAspect="1"/>
          </p:cNvSpPr>
          <p:nvPr/>
        </p:nvSpPr>
        <p:spPr>
          <a:xfrm>
            <a:off x="14635047" y="2717443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418D1C10-FA68-B1A7-D7DF-DBA1570E727F}"/>
              </a:ext>
            </a:extLst>
          </p:cNvPr>
          <p:cNvSpPr>
            <a:spLocks noChangeAspect="1"/>
          </p:cNvSpPr>
          <p:nvPr/>
        </p:nvSpPr>
        <p:spPr>
          <a:xfrm>
            <a:off x="15565685" y="2717443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文本框 220">
                <a:extLst>
                  <a:ext uri="{FF2B5EF4-FFF2-40B4-BE49-F238E27FC236}">
                    <a16:creationId xmlns:a16="http://schemas.microsoft.com/office/drawing/2014/main" id="{B8E0F2E5-6459-9EE0-C5AA-3218C45D6BAE}"/>
                  </a:ext>
                </a:extLst>
              </p:cNvPr>
              <p:cNvSpPr txBox="1"/>
              <p:nvPr/>
            </p:nvSpPr>
            <p:spPr>
              <a:xfrm>
                <a:off x="15518362" y="2710798"/>
                <a:ext cx="697050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21" name="文本框 220">
                <a:extLst>
                  <a:ext uri="{FF2B5EF4-FFF2-40B4-BE49-F238E27FC236}">
                    <a16:creationId xmlns:a16="http://schemas.microsoft.com/office/drawing/2014/main" id="{B8E0F2E5-6459-9EE0-C5AA-3218C45D6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8362" y="2710798"/>
                <a:ext cx="697050" cy="493405"/>
              </a:xfrm>
              <a:prstGeom prst="rect">
                <a:avLst/>
              </a:prstGeom>
              <a:blipFill>
                <a:blip r:embed="rId4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4" name="椭圆 233">
            <a:extLst>
              <a:ext uri="{FF2B5EF4-FFF2-40B4-BE49-F238E27FC236}">
                <a16:creationId xmlns:a16="http://schemas.microsoft.com/office/drawing/2014/main" id="{46B70DD3-CD45-B049-51E2-3F2AA33AC9E6}"/>
              </a:ext>
            </a:extLst>
          </p:cNvPr>
          <p:cNvSpPr>
            <a:spLocks noChangeAspect="1"/>
          </p:cNvSpPr>
          <p:nvPr/>
        </p:nvSpPr>
        <p:spPr>
          <a:xfrm>
            <a:off x="15108081" y="3580835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133C207D-F915-ABE0-89DF-D0434FF9232D}"/>
                  </a:ext>
                </a:extLst>
              </p:cNvPr>
              <p:cNvSpPr txBox="1"/>
              <p:nvPr/>
            </p:nvSpPr>
            <p:spPr>
              <a:xfrm>
                <a:off x="15094478" y="3594329"/>
                <a:ext cx="6565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133C207D-F915-ABE0-89DF-D0434FF92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4478" y="3594329"/>
                <a:ext cx="656526" cy="461665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6" name="直线箭头连接符 235">
            <a:extLst>
              <a:ext uri="{FF2B5EF4-FFF2-40B4-BE49-F238E27FC236}">
                <a16:creationId xmlns:a16="http://schemas.microsoft.com/office/drawing/2014/main" id="{4D5C0BC2-96DA-4D9D-1367-DD2A41D20F42}"/>
              </a:ext>
            </a:extLst>
          </p:cNvPr>
          <p:cNvCxnSpPr>
            <a:cxnSpLocks/>
            <a:stCxn id="219" idx="6"/>
            <a:endCxn id="220" idx="2"/>
          </p:cNvCxnSpPr>
          <p:nvPr/>
        </p:nvCxnSpPr>
        <p:spPr>
          <a:xfrm>
            <a:off x="15211047" y="3005443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线箭头连接符 236">
            <a:extLst>
              <a:ext uri="{FF2B5EF4-FFF2-40B4-BE49-F238E27FC236}">
                <a16:creationId xmlns:a16="http://schemas.microsoft.com/office/drawing/2014/main" id="{9DF06D93-E92A-6C83-1706-ED0A79C60C23}"/>
              </a:ext>
            </a:extLst>
          </p:cNvPr>
          <p:cNvCxnSpPr>
            <a:cxnSpLocks/>
            <a:stCxn id="219" idx="4"/>
            <a:endCxn id="234" idx="1"/>
          </p:cNvCxnSpPr>
          <p:nvPr/>
        </p:nvCxnSpPr>
        <p:spPr>
          <a:xfrm>
            <a:off x="14923047" y="3293443"/>
            <a:ext cx="26938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线箭头连接符 237">
            <a:extLst>
              <a:ext uri="{FF2B5EF4-FFF2-40B4-BE49-F238E27FC236}">
                <a16:creationId xmlns:a16="http://schemas.microsoft.com/office/drawing/2014/main" id="{83E28124-51BA-7AA6-0331-31F3ADE68F7E}"/>
              </a:ext>
            </a:extLst>
          </p:cNvPr>
          <p:cNvCxnSpPr>
            <a:cxnSpLocks/>
            <a:stCxn id="220" idx="4"/>
            <a:endCxn id="234" idx="7"/>
          </p:cNvCxnSpPr>
          <p:nvPr/>
        </p:nvCxnSpPr>
        <p:spPr>
          <a:xfrm flipH="1">
            <a:off x="15599728" y="3293443"/>
            <a:ext cx="25395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文本框 238">
                <a:extLst>
                  <a:ext uri="{FF2B5EF4-FFF2-40B4-BE49-F238E27FC236}">
                    <a16:creationId xmlns:a16="http://schemas.microsoft.com/office/drawing/2014/main" id="{EF236699-FDC8-9C95-417D-5727C624B598}"/>
                  </a:ext>
                </a:extLst>
              </p:cNvPr>
              <p:cNvSpPr txBox="1"/>
              <p:nvPr/>
            </p:nvSpPr>
            <p:spPr>
              <a:xfrm>
                <a:off x="14574522" y="2712197"/>
                <a:ext cx="697049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39" name="文本框 238">
                <a:extLst>
                  <a:ext uri="{FF2B5EF4-FFF2-40B4-BE49-F238E27FC236}">
                    <a16:creationId xmlns:a16="http://schemas.microsoft.com/office/drawing/2014/main" id="{EF236699-FDC8-9C95-417D-5727C624B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4522" y="2712197"/>
                <a:ext cx="697049" cy="493405"/>
              </a:xfrm>
              <a:prstGeom prst="rect">
                <a:avLst/>
              </a:prstGeom>
              <a:blipFill>
                <a:blip r:embed="rId4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圆角矩形 239">
            <a:extLst>
              <a:ext uri="{FF2B5EF4-FFF2-40B4-BE49-F238E27FC236}">
                <a16:creationId xmlns:a16="http://schemas.microsoft.com/office/drawing/2014/main" id="{EAC497A1-8B7B-82ED-9A81-71D6C1D68B00}"/>
              </a:ext>
            </a:extLst>
          </p:cNvPr>
          <p:cNvSpPr/>
          <p:nvPr/>
        </p:nvSpPr>
        <p:spPr>
          <a:xfrm>
            <a:off x="14400212" y="2505309"/>
            <a:ext cx="5612781" cy="6491361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4EE6A043-F119-EE2D-825E-63260732B1BB}"/>
                  </a:ext>
                </a:extLst>
              </p:cNvPr>
              <p:cNvSpPr txBox="1"/>
              <p:nvPr/>
            </p:nvSpPr>
            <p:spPr>
              <a:xfrm>
                <a:off x="14693517" y="4203586"/>
                <a:ext cx="1405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4EE6A043-F119-EE2D-825E-63260732B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3517" y="4203586"/>
                <a:ext cx="1405128" cy="461665"/>
              </a:xfrm>
              <a:prstGeom prst="rect">
                <a:avLst/>
              </a:prstGeom>
              <a:blipFill>
                <a:blip r:embed="rId48"/>
                <a:stretch>
                  <a:fillRect l="-5357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椭圆 244">
            <a:extLst>
              <a:ext uri="{FF2B5EF4-FFF2-40B4-BE49-F238E27FC236}">
                <a16:creationId xmlns:a16="http://schemas.microsoft.com/office/drawing/2014/main" id="{BB1B8FAC-BBF9-4D3C-4CDB-06631B03805C}"/>
              </a:ext>
            </a:extLst>
          </p:cNvPr>
          <p:cNvSpPr>
            <a:spLocks noChangeAspect="1"/>
          </p:cNvSpPr>
          <p:nvPr/>
        </p:nvSpPr>
        <p:spPr>
          <a:xfrm>
            <a:off x="14790228" y="543748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6" name="椭圆 245">
            <a:extLst>
              <a:ext uri="{FF2B5EF4-FFF2-40B4-BE49-F238E27FC236}">
                <a16:creationId xmlns:a16="http://schemas.microsoft.com/office/drawing/2014/main" id="{58405D25-D046-63B9-41D7-41DD2D55C76F}"/>
              </a:ext>
            </a:extLst>
          </p:cNvPr>
          <p:cNvSpPr>
            <a:spLocks noChangeAspect="1"/>
          </p:cNvSpPr>
          <p:nvPr/>
        </p:nvSpPr>
        <p:spPr>
          <a:xfrm>
            <a:off x="15720866" y="543748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602623E3-F8EC-B885-D887-1698BAB95935}"/>
                  </a:ext>
                </a:extLst>
              </p:cNvPr>
              <p:cNvSpPr txBox="1"/>
              <p:nvPr/>
            </p:nvSpPr>
            <p:spPr>
              <a:xfrm>
                <a:off x="15673543" y="5430842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602623E3-F8EC-B885-D887-1698BAB9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3543" y="5430842"/>
                <a:ext cx="697050" cy="493405"/>
              </a:xfrm>
              <a:prstGeom prst="rect">
                <a:avLst/>
              </a:prstGeom>
              <a:blipFill>
                <a:blip r:embed="rId4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直线箭头连接符 247">
            <a:extLst>
              <a:ext uri="{FF2B5EF4-FFF2-40B4-BE49-F238E27FC236}">
                <a16:creationId xmlns:a16="http://schemas.microsoft.com/office/drawing/2014/main" id="{D35DD818-D8C6-DFAC-E045-76507707F19F}"/>
              </a:ext>
            </a:extLst>
          </p:cNvPr>
          <p:cNvCxnSpPr>
            <a:cxnSpLocks/>
            <a:stCxn id="245" idx="6"/>
            <a:endCxn id="246" idx="2"/>
          </p:cNvCxnSpPr>
          <p:nvPr/>
        </p:nvCxnSpPr>
        <p:spPr>
          <a:xfrm>
            <a:off x="15366228" y="5725487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33EB2814-3A05-DF51-BE05-CD05B6DA4AD9}"/>
                  </a:ext>
                </a:extLst>
              </p:cNvPr>
              <p:cNvSpPr txBox="1"/>
              <p:nvPr/>
            </p:nvSpPr>
            <p:spPr>
              <a:xfrm>
                <a:off x="14729703" y="5432241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33EB2814-3A05-DF51-BE05-CD05B6DA4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9703" y="5432241"/>
                <a:ext cx="697049" cy="493405"/>
              </a:xfrm>
              <a:prstGeom prst="rect">
                <a:avLst/>
              </a:prstGeom>
              <a:blipFill>
                <a:blip r:embed="rId5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文本框 250">
                <a:extLst>
                  <a:ext uri="{FF2B5EF4-FFF2-40B4-BE49-F238E27FC236}">
                    <a16:creationId xmlns:a16="http://schemas.microsoft.com/office/drawing/2014/main" id="{74F27D52-6609-F128-BDE9-54D90D790A95}"/>
                  </a:ext>
                </a:extLst>
              </p:cNvPr>
              <p:cNvSpPr txBox="1"/>
              <p:nvPr/>
            </p:nvSpPr>
            <p:spPr>
              <a:xfrm>
                <a:off x="14840063" y="6069183"/>
                <a:ext cx="14996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1" name="文本框 250">
                <a:extLst>
                  <a:ext uri="{FF2B5EF4-FFF2-40B4-BE49-F238E27FC236}">
                    <a16:creationId xmlns:a16="http://schemas.microsoft.com/office/drawing/2014/main" id="{74F27D52-6609-F128-BDE9-54D90D790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0063" y="6069183"/>
                <a:ext cx="1499641" cy="461665"/>
              </a:xfrm>
              <a:prstGeom prst="rect">
                <a:avLst/>
              </a:prstGeom>
              <a:blipFill>
                <a:blip r:embed="rId51"/>
                <a:stretch>
                  <a:fillRect l="-5882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" name="椭圆 251">
            <a:extLst>
              <a:ext uri="{FF2B5EF4-FFF2-40B4-BE49-F238E27FC236}">
                <a16:creationId xmlns:a16="http://schemas.microsoft.com/office/drawing/2014/main" id="{15B1B257-47D7-B6D2-684D-4B42FA9D2B90}"/>
              </a:ext>
            </a:extLst>
          </p:cNvPr>
          <p:cNvSpPr>
            <a:spLocks noChangeAspect="1"/>
          </p:cNvSpPr>
          <p:nvPr/>
        </p:nvSpPr>
        <p:spPr>
          <a:xfrm>
            <a:off x="17181289" y="543875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88D6B986-ADDA-1F78-20B2-B4263D5A3E99}"/>
                  </a:ext>
                </a:extLst>
              </p:cNvPr>
              <p:cNvSpPr txBox="1"/>
              <p:nvPr/>
            </p:nvSpPr>
            <p:spPr>
              <a:xfrm>
                <a:off x="17120765" y="5437487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88D6B986-ADDA-1F78-20B2-B4263D5A3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0765" y="5437487"/>
                <a:ext cx="697049" cy="493405"/>
              </a:xfrm>
              <a:prstGeom prst="rect">
                <a:avLst/>
              </a:prstGeom>
              <a:blipFill>
                <a:blip r:embed="rId5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5" name="直线箭头连接符 254">
            <a:extLst>
              <a:ext uri="{FF2B5EF4-FFF2-40B4-BE49-F238E27FC236}">
                <a16:creationId xmlns:a16="http://schemas.microsoft.com/office/drawing/2014/main" id="{29B9E505-639D-93B5-9F78-D7BD1CE3CE54}"/>
              </a:ext>
            </a:extLst>
          </p:cNvPr>
          <p:cNvCxnSpPr>
            <a:cxnSpLocks/>
            <a:stCxn id="252" idx="6"/>
            <a:endCxn id="263" idx="2"/>
          </p:cNvCxnSpPr>
          <p:nvPr/>
        </p:nvCxnSpPr>
        <p:spPr>
          <a:xfrm flipV="1">
            <a:off x="17757289" y="5724569"/>
            <a:ext cx="395069" cy="2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3" name="椭圆 262">
            <a:extLst>
              <a:ext uri="{FF2B5EF4-FFF2-40B4-BE49-F238E27FC236}">
                <a16:creationId xmlns:a16="http://schemas.microsoft.com/office/drawing/2014/main" id="{F09E105A-DA7B-E661-2926-79F0E6889AE4}"/>
              </a:ext>
            </a:extLst>
          </p:cNvPr>
          <p:cNvSpPr>
            <a:spLocks noChangeAspect="1"/>
          </p:cNvSpPr>
          <p:nvPr/>
        </p:nvSpPr>
        <p:spPr>
          <a:xfrm>
            <a:off x="18152358" y="5436569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58C22B53-AAAD-9C2F-DCE4-59CA21EDE861}"/>
                  </a:ext>
                </a:extLst>
              </p:cNvPr>
              <p:cNvSpPr txBox="1"/>
              <p:nvPr/>
            </p:nvSpPr>
            <p:spPr>
              <a:xfrm>
                <a:off x="18112095" y="5446711"/>
                <a:ext cx="656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58C22B53-AAAD-9C2F-DCE4-59CA21EDE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2095" y="5446711"/>
                <a:ext cx="656526" cy="461665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2" name="椭圆 271">
            <a:extLst>
              <a:ext uri="{FF2B5EF4-FFF2-40B4-BE49-F238E27FC236}">
                <a16:creationId xmlns:a16="http://schemas.microsoft.com/office/drawing/2014/main" id="{8D95C78D-1A58-F9F7-15B2-95D21FF4D8D1}"/>
              </a:ext>
            </a:extLst>
          </p:cNvPr>
          <p:cNvSpPr>
            <a:spLocks noChangeAspect="1"/>
          </p:cNvSpPr>
          <p:nvPr/>
        </p:nvSpPr>
        <p:spPr>
          <a:xfrm>
            <a:off x="19123427" y="544014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3" name="直线箭头连接符 272">
            <a:extLst>
              <a:ext uri="{FF2B5EF4-FFF2-40B4-BE49-F238E27FC236}">
                <a16:creationId xmlns:a16="http://schemas.microsoft.com/office/drawing/2014/main" id="{43CE209F-8D3C-44B2-115D-896243977B3B}"/>
              </a:ext>
            </a:extLst>
          </p:cNvPr>
          <p:cNvCxnSpPr>
            <a:cxnSpLocks/>
            <a:stCxn id="272" idx="2"/>
            <a:endCxn id="263" idx="6"/>
          </p:cNvCxnSpPr>
          <p:nvPr/>
        </p:nvCxnSpPr>
        <p:spPr>
          <a:xfrm flipH="1" flipV="1">
            <a:off x="18728358" y="5724569"/>
            <a:ext cx="395069" cy="35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E52F0F13-D383-BA85-3350-EF745B16A95F}"/>
                  </a:ext>
                </a:extLst>
              </p:cNvPr>
              <p:cNvSpPr txBox="1"/>
              <p:nvPr/>
            </p:nvSpPr>
            <p:spPr>
              <a:xfrm>
                <a:off x="19067993" y="5418930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E52F0F13-D383-BA85-3350-EF745B16A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7993" y="5418930"/>
                <a:ext cx="697050" cy="493405"/>
              </a:xfrm>
              <a:prstGeom prst="rect">
                <a:avLst/>
              </a:prstGeom>
              <a:blipFill>
                <a:blip r:embed="rId5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E5845E55-378C-5E15-EE1E-9A4FFB87DF75}"/>
                  </a:ext>
                </a:extLst>
              </p:cNvPr>
              <p:cNvSpPr txBox="1"/>
              <p:nvPr/>
            </p:nvSpPr>
            <p:spPr>
              <a:xfrm>
                <a:off x="17686978" y="6066158"/>
                <a:ext cx="1506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E5845E55-378C-5E15-EE1E-9A4FFB87D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6978" y="6066158"/>
                <a:ext cx="1506758" cy="461665"/>
              </a:xfrm>
              <a:prstGeom prst="rect">
                <a:avLst/>
              </a:prstGeom>
              <a:blipFill>
                <a:blip r:embed="rId55"/>
                <a:stretch>
                  <a:fillRect l="-5833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椭圆 278">
            <a:extLst>
              <a:ext uri="{FF2B5EF4-FFF2-40B4-BE49-F238E27FC236}">
                <a16:creationId xmlns:a16="http://schemas.microsoft.com/office/drawing/2014/main" id="{8E61FFDD-2CD6-5837-8B59-58185AC6BC33}"/>
              </a:ext>
            </a:extLst>
          </p:cNvPr>
          <p:cNvSpPr>
            <a:spLocks noChangeAspect="1"/>
          </p:cNvSpPr>
          <p:nvPr/>
        </p:nvSpPr>
        <p:spPr>
          <a:xfrm>
            <a:off x="17747503" y="7281666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0" name="椭圆 279">
            <a:extLst>
              <a:ext uri="{FF2B5EF4-FFF2-40B4-BE49-F238E27FC236}">
                <a16:creationId xmlns:a16="http://schemas.microsoft.com/office/drawing/2014/main" id="{F52153F8-0D9D-E486-025F-F93FFDBE3656}"/>
              </a:ext>
            </a:extLst>
          </p:cNvPr>
          <p:cNvSpPr>
            <a:spLocks noChangeAspect="1"/>
          </p:cNvSpPr>
          <p:nvPr/>
        </p:nvSpPr>
        <p:spPr>
          <a:xfrm>
            <a:off x="18678141" y="7281666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1598BFE1-16DD-C36E-1187-18F089115BE4}"/>
                  </a:ext>
                </a:extLst>
              </p:cNvPr>
              <p:cNvSpPr txBox="1"/>
              <p:nvPr/>
            </p:nvSpPr>
            <p:spPr>
              <a:xfrm>
                <a:off x="18630818" y="7275021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1598BFE1-16DD-C36E-1187-18F089115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0818" y="7275021"/>
                <a:ext cx="697050" cy="493405"/>
              </a:xfrm>
              <a:prstGeom prst="rect">
                <a:avLst/>
              </a:prstGeom>
              <a:blipFill>
                <a:blip r:embed="rId5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2" name="直线箭头连接符 281">
            <a:extLst>
              <a:ext uri="{FF2B5EF4-FFF2-40B4-BE49-F238E27FC236}">
                <a16:creationId xmlns:a16="http://schemas.microsoft.com/office/drawing/2014/main" id="{9C55D80D-02E8-658E-54CD-BB19D226300D}"/>
              </a:ext>
            </a:extLst>
          </p:cNvPr>
          <p:cNvCxnSpPr>
            <a:cxnSpLocks/>
            <a:stCxn id="279" idx="6"/>
            <a:endCxn id="280" idx="2"/>
          </p:cNvCxnSpPr>
          <p:nvPr/>
        </p:nvCxnSpPr>
        <p:spPr>
          <a:xfrm>
            <a:off x="18323503" y="7569666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文本框 282">
                <a:extLst>
                  <a:ext uri="{FF2B5EF4-FFF2-40B4-BE49-F238E27FC236}">
                    <a16:creationId xmlns:a16="http://schemas.microsoft.com/office/drawing/2014/main" id="{CEB3CD5A-B0E9-1228-41D7-E4683E1534DD}"/>
                  </a:ext>
                </a:extLst>
              </p:cNvPr>
              <p:cNvSpPr txBox="1"/>
              <p:nvPr/>
            </p:nvSpPr>
            <p:spPr>
              <a:xfrm>
                <a:off x="17686978" y="7276420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83" name="文本框 282">
                <a:extLst>
                  <a:ext uri="{FF2B5EF4-FFF2-40B4-BE49-F238E27FC236}">
                    <a16:creationId xmlns:a16="http://schemas.microsoft.com/office/drawing/2014/main" id="{CEB3CD5A-B0E9-1228-41D7-E4683E153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6978" y="7276420"/>
                <a:ext cx="697049" cy="493405"/>
              </a:xfrm>
              <a:prstGeom prst="rect">
                <a:avLst/>
              </a:prstGeom>
              <a:blipFill>
                <a:blip r:embed="rId19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B03C356C-C49A-8A41-F4B5-7CFFDCBB2DA1}"/>
                  </a:ext>
                </a:extLst>
              </p:cNvPr>
              <p:cNvSpPr txBox="1"/>
              <p:nvPr/>
            </p:nvSpPr>
            <p:spPr>
              <a:xfrm>
                <a:off x="17697108" y="7910398"/>
                <a:ext cx="14936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B03C356C-C49A-8A41-F4B5-7CFFDCBB2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7108" y="7910398"/>
                <a:ext cx="1493614" cy="461665"/>
              </a:xfrm>
              <a:prstGeom prst="rect">
                <a:avLst/>
              </a:prstGeom>
              <a:blipFill>
                <a:blip r:embed="rId57"/>
                <a:stretch>
                  <a:fillRect l="-5882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矩形 285">
            <a:extLst>
              <a:ext uri="{FF2B5EF4-FFF2-40B4-BE49-F238E27FC236}">
                <a16:creationId xmlns:a16="http://schemas.microsoft.com/office/drawing/2014/main" id="{3578384C-B7FD-A405-310E-A65ACA969138}"/>
              </a:ext>
            </a:extLst>
          </p:cNvPr>
          <p:cNvSpPr/>
          <p:nvPr/>
        </p:nvSpPr>
        <p:spPr>
          <a:xfrm>
            <a:off x="14574522" y="7103918"/>
            <a:ext cx="1923321" cy="12929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7" name="椭圆 286">
            <a:extLst>
              <a:ext uri="{FF2B5EF4-FFF2-40B4-BE49-F238E27FC236}">
                <a16:creationId xmlns:a16="http://schemas.microsoft.com/office/drawing/2014/main" id="{51ABC375-1809-9535-ADF4-6D302CAF1DF4}"/>
              </a:ext>
            </a:extLst>
          </p:cNvPr>
          <p:cNvSpPr>
            <a:spLocks noChangeAspect="1"/>
          </p:cNvSpPr>
          <p:nvPr/>
        </p:nvSpPr>
        <p:spPr>
          <a:xfrm>
            <a:off x="15230236" y="7295130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6DF74DA6-0284-D373-7472-25151447B122}"/>
                  </a:ext>
                </a:extLst>
              </p:cNvPr>
              <p:cNvSpPr txBox="1"/>
              <p:nvPr/>
            </p:nvSpPr>
            <p:spPr>
              <a:xfrm>
                <a:off x="15169711" y="7289884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6DF74DA6-0284-D373-7472-25151447B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9711" y="7289884"/>
                <a:ext cx="697049" cy="493405"/>
              </a:xfrm>
              <a:prstGeom prst="rect">
                <a:avLst/>
              </a:prstGeom>
              <a:blipFill>
                <a:blip r:embed="rId58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ADDB8F0B-0F31-3375-7475-51D31DC64BB1}"/>
                  </a:ext>
                </a:extLst>
              </p:cNvPr>
              <p:cNvSpPr txBox="1"/>
              <p:nvPr/>
            </p:nvSpPr>
            <p:spPr>
              <a:xfrm>
                <a:off x="14793665" y="7935202"/>
                <a:ext cx="1506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ADDB8F0B-0F31-3375-7475-51D31DC64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3665" y="7935202"/>
                <a:ext cx="1506758" cy="461665"/>
              </a:xfrm>
              <a:prstGeom prst="rect">
                <a:avLst/>
              </a:prstGeom>
              <a:blipFill>
                <a:blip r:embed="rId59"/>
                <a:stretch>
                  <a:fillRect l="-5833" t="-5405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0" name="直线连接符 289">
            <a:extLst>
              <a:ext uri="{FF2B5EF4-FFF2-40B4-BE49-F238E27FC236}">
                <a16:creationId xmlns:a16="http://schemas.microsoft.com/office/drawing/2014/main" id="{D30A8914-6B00-7BF9-CDF9-9B97489ECD02}"/>
              </a:ext>
            </a:extLst>
          </p:cNvPr>
          <p:cNvCxnSpPr>
            <a:cxnSpLocks/>
          </p:cNvCxnSpPr>
          <p:nvPr/>
        </p:nvCxnSpPr>
        <p:spPr>
          <a:xfrm flipH="1">
            <a:off x="14398114" y="4691933"/>
            <a:ext cx="56127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3" name="直线连接符 292">
            <a:extLst>
              <a:ext uri="{FF2B5EF4-FFF2-40B4-BE49-F238E27FC236}">
                <a16:creationId xmlns:a16="http://schemas.microsoft.com/office/drawing/2014/main" id="{95365E98-0D32-A3EE-5936-FE83184039B8}"/>
              </a:ext>
            </a:extLst>
          </p:cNvPr>
          <p:cNvCxnSpPr>
            <a:cxnSpLocks/>
          </p:cNvCxnSpPr>
          <p:nvPr/>
        </p:nvCxnSpPr>
        <p:spPr>
          <a:xfrm flipV="1">
            <a:off x="16370593" y="2505310"/>
            <a:ext cx="0" cy="2193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直线箭头连接符 295">
            <a:extLst>
              <a:ext uri="{FF2B5EF4-FFF2-40B4-BE49-F238E27FC236}">
                <a16:creationId xmlns:a16="http://schemas.microsoft.com/office/drawing/2014/main" id="{91550D82-6F80-FE2F-31B5-110ED40D6ECC}"/>
              </a:ext>
            </a:extLst>
          </p:cNvPr>
          <p:cNvCxnSpPr>
            <a:cxnSpLocks/>
            <a:endCxn id="250" idx="0"/>
          </p:cNvCxnSpPr>
          <p:nvPr/>
        </p:nvCxnSpPr>
        <p:spPr>
          <a:xfrm>
            <a:off x="15536508" y="4697180"/>
            <a:ext cx="0" cy="57516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9" name="直线箭头连接符 298">
            <a:extLst>
              <a:ext uri="{FF2B5EF4-FFF2-40B4-BE49-F238E27FC236}">
                <a16:creationId xmlns:a16="http://schemas.microsoft.com/office/drawing/2014/main" id="{30CD835C-2549-0AA1-CA9E-AFEF8C1D1EA5}"/>
              </a:ext>
            </a:extLst>
          </p:cNvPr>
          <p:cNvCxnSpPr>
            <a:cxnSpLocks/>
            <a:endCxn id="277" idx="0"/>
          </p:cNvCxnSpPr>
          <p:nvPr/>
        </p:nvCxnSpPr>
        <p:spPr>
          <a:xfrm>
            <a:off x="15527371" y="4718616"/>
            <a:ext cx="2896085" cy="55818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3" name="直线箭头连接符 302">
            <a:extLst>
              <a:ext uri="{FF2B5EF4-FFF2-40B4-BE49-F238E27FC236}">
                <a16:creationId xmlns:a16="http://schemas.microsoft.com/office/drawing/2014/main" id="{42E0B4C0-BCF0-8CED-A2EC-D0008EF48952}"/>
              </a:ext>
            </a:extLst>
          </p:cNvPr>
          <p:cNvCxnSpPr>
            <a:cxnSpLocks/>
            <a:stCxn id="250" idx="2"/>
            <a:endCxn id="286" idx="0"/>
          </p:cNvCxnSpPr>
          <p:nvPr/>
        </p:nvCxnSpPr>
        <p:spPr>
          <a:xfrm flipH="1">
            <a:off x="15536183" y="6565295"/>
            <a:ext cx="325" cy="53862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7" name="直线箭头连接符 306">
            <a:extLst>
              <a:ext uri="{FF2B5EF4-FFF2-40B4-BE49-F238E27FC236}">
                <a16:creationId xmlns:a16="http://schemas.microsoft.com/office/drawing/2014/main" id="{DEF96287-8362-553D-B41B-FB8E872D2375}"/>
              </a:ext>
            </a:extLst>
          </p:cNvPr>
          <p:cNvCxnSpPr>
            <a:cxnSpLocks/>
            <a:stCxn id="250" idx="2"/>
            <a:endCxn id="284" idx="0"/>
          </p:cNvCxnSpPr>
          <p:nvPr/>
        </p:nvCxnSpPr>
        <p:spPr>
          <a:xfrm>
            <a:off x="15536508" y="6565295"/>
            <a:ext cx="2886948" cy="52998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28648A20-6584-04EF-6C3E-0ABBAD11673D}"/>
                  </a:ext>
                </a:extLst>
              </p:cNvPr>
              <p:cNvSpPr txBox="1"/>
              <p:nvPr/>
            </p:nvSpPr>
            <p:spPr>
              <a:xfrm>
                <a:off x="16392488" y="3939254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28648A20-6584-04EF-6C3E-0ABBAD116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2488" y="3939254"/>
                <a:ext cx="1229483" cy="477888"/>
              </a:xfrm>
              <a:prstGeom prst="rect">
                <a:avLst/>
              </a:prstGeom>
              <a:blipFill>
                <a:blip r:embed="rId60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75C701BE-5AE6-DB90-61DD-B8630A1E1F0F}"/>
                  </a:ext>
                </a:extLst>
              </p:cNvPr>
              <p:cNvSpPr txBox="1"/>
              <p:nvPr/>
            </p:nvSpPr>
            <p:spPr>
              <a:xfrm>
                <a:off x="17452577" y="3939254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75C701BE-5AE6-DB90-61DD-B8630A1E1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2577" y="3939254"/>
                <a:ext cx="1229483" cy="477888"/>
              </a:xfrm>
              <a:prstGeom prst="rect">
                <a:avLst/>
              </a:prstGeom>
              <a:blipFill>
                <a:blip r:embed="rId61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F1FA7741-B465-A1F1-5260-166B58E1DD91}"/>
                  </a:ext>
                </a:extLst>
              </p:cNvPr>
              <p:cNvSpPr txBox="1"/>
              <p:nvPr/>
            </p:nvSpPr>
            <p:spPr>
              <a:xfrm>
                <a:off x="17143838" y="3178755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F1FA7741-B465-A1F1-5260-166B58E1D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3838" y="3178755"/>
                <a:ext cx="617477" cy="584775"/>
              </a:xfrm>
              <a:prstGeom prst="rect">
                <a:avLst/>
              </a:prstGeom>
              <a:blipFill>
                <a:blip r:embed="rId62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5" name="直线箭头连接符 324">
            <a:extLst>
              <a:ext uri="{FF2B5EF4-FFF2-40B4-BE49-F238E27FC236}">
                <a16:creationId xmlns:a16="http://schemas.microsoft.com/office/drawing/2014/main" id="{4B60AA99-365D-8850-6213-F506120C38AF}"/>
              </a:ext>
            </a:extLst>
          </p:cNvPr>
          <p:cNvCxnSpPr>
            <a:cxnSpLocks/>
            <a:endCxn id="322" idx="0"/>
          </p:cNvCxnSpPr>
          <p:nvPr/>
        </p:nvCxnSpPr>
        <p:spPr>
          <a:xfrm flipH="1">
            <a:off x="17007230" y="3610071"/>
            <a:ext cx="306145" cy="329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直线箭头连接符 328">
            <a:extLst>
              <a:ext uri="{FF2B5EF4-FFF2-40B4-BE49-F238E27FC236}">
                <a16:creationId xmlns:a16="http://schemas.microsoft.com/office/drawing/2014/main" id="{E21371EF-8EBF-3CDF-3B80-BCE69EF32FDC}"/>
              </a:ext>
            </a:extLst>
          </p:cNvPr>
          <p:cNvCxnSpPr>
            <a:cxnSpLocks/>
          </p:cNvCxnSpPr>
          <p:nvPr/>
        </p:nvCxnSpPr>
        <p:spPr>
          <a:xfrm>
            <a:off x="17631893" y="3610071"/>
            <a:ext cx="268624" cy="341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2CE6B36F-067A-63CE-1805-94DAB0D72697}"/>
                  </a:ext>
                </a:extLst>
              </p:cNvPr>
              <p:cNvSpPr txBox="1"/>
              <p:nvPr/>
            </p:nvSpPr>
            <p:spPr>
              <a:xfrm>
                <a:off x="18050288" y="3192572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2CE6B36F-067A-63CE-1805-94DAB0D72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0288" y="3192572"/>
                <a:ext cx="1229483" cy="477888"/>
              </a:xfrm>
              <a:prstGeom prst="rect">
                <a:avLst/>
              </a:prstGeom>
              <a:blipFill>
                <a:blip r:embed="rId6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文本框 332">
                <a:extLst>
                  <a:ext uri="{FF2B5EF4-FFF2-40B4-BE49-F238E27FC236}">
                    <a16:creationId xmlns:a16="http://schemas.microsoft.com/office/drawing/2014/main" id="{59D71C60-1CE5-7E7C-F958-5CFA584ACBDF}"/>
                  </a:ext>
                </a:extLst>
              </p:cNvPr>
              <p:cNvSpPr txBox="1"/>
              <p:nvPr/>
            </p:nvSpPr>
            <p:spPr>
              <a:xfrm>
                <a:off x="17684914" y="2544352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333" name="文本框 332">
                <a:extLst>
                  <a:ext uri="{FF2B5EF4-FFF2-40B4-BE49-F238E27FC236}">
                    <a16:creationId xmlns:a16="http://schemas.microsoft.com/office/drawing/2014/main" id="{59D71C60-1CE5-7E7C-F958-5CFA584AC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4914" y="2544352"/>
                <a:ext cx="617477" cy="584775"/>
              </a:xfrm>
              <a:prstGeom prst="rect">
                <a:avLst/>
              </a:prstGeom>
              <a:blipFill>
                <a:blip r:embed="rId64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4" name="直线箭头连接符 333">
            <a:extLst>
              <a:ext uri="{FF2B5EF4-FFF2-40B4-BE49-F238E27FC236}">
                <a16:creationId xmlns:a16="http://schemas.microsoft.com/office/drawing/2014/main" id="{786F1D08-99AF-E618-043D-FCB2CA27626C}"/>
              </a:ext>
            </a:extLst>
          </p:cNvPr>
          <p:cNvCxnSpPr>
            <a:cxnSpLocks/>
          </p:cNvCxnSpPr>
          <p:nvPr/>
        </p:nvCxnSpPr>
        <p:spPr>
          <a:xfrm flipH="1">
            <a:off x="17468898" y="2950146"/>
            <a:ext cx="306145" cy="329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直线箭头连接符 334">
            <a:extLst>
              <a:ext uri="{FF2B5EF4-FFF2-40B4-BE49-F238E27FC236}">
                <a16:creationId xmlns:a16="http://schemas.microsoft.com/office/drawing/2014/main" id="{92240ACB-A3A4-B6F1-6481-92B5F5C560A8}"/>
              </a:ext>
            </a:extLst>
          </p:cNvPr>
          <p:cNvCxnSpPr>
            <a:cxnSpLocks/>
          </p:cNvCxnSpPr>
          <p:nvPr/>
        </p:nvCxnSpPr>
        <p:spPr>
          <a:xfrm>
            <a:off x="18184175" y="2974620"/>
            <a:ext cx="318567" cy="272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" name="文本框 337">
            <a:extLst>
              <a:ext uri="{FF2B5EF4-FFF2-40B4-BE49-F238E27FC236}">
                <a16:creationId xmlns:a16="http://schemas.microsoft.com/office/drawing/2014/main" id="{21E89DCC-F55E-205E-5A1C-FBC773E520CA}"/>
              </a:ext>
            </a:extLst>
          </p:cNvPr>
          <p:cNvSpPr txBox="1"/>
          <p:nvPr/>
        </p:nvSpPr>
        <p:spPr>
          <a:xfrm>
            <a:off x="18378565" y="4256951"/>
            <a:ext cx="174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Logical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77FFFDFC-342F-A7A1-FC0E-5E77DB753FAA}"/>
                  </a:ext>
                </a:extLst>
              </p:cNvPr>
              <p:cNvSpPr txBox="1"/>
              <p:nvPr/>
            </p:nvSpPr>
            <p:spPr>
              <a:xfrm>
                <a:off x="16389721" y="2904171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77FFFDFC-342F-A7A1-FC0E-5E77DB753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9721" y="2904171"/>
                <a:ext cx="1037400" cy="461665"/>
              </a:xfrm>
              <a:prstGeom prst="rect">
                <a:avLst/>
              </a:prstGeom>
              <a:blipFill>
                <a:blip r:embed="rId6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0B22CD00-4520-B0D7-96A7-0205D0B5CDAD}"/>
                  </a:ext>
                </a:extLst>
              </p:cNvPr>
              <p:cNvSpPr txBox="1"/>
              <p:nvPr/>
            </p:nvSpPr>
            <p:spPr>
              <a:xfrm>
                <a:off x="18159441" y="2480550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0B22CD00-4520-B0D7-96A7-0205D0B5C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9441" y="2480550"/>
                <a:ext cx="1037400" cy="461665"/>
              </a:xfrm>
              <a:prstGeom prst="rect">
                <a:avLst/>
              </a:prstGeom>
              <a:blipFill>
                <a:blip r:embed="rId66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1" name="文本框 340">
            <a:extLst>
              <a:ext uri="{FF2B5EF4-FFF2-40B4-BE49-F238E27FC236}">
                <a16:creationId xmlns:a16="http://schemas.microsoft.com/office/drawing/2014/main" id="{2DC9F7BA-9743-4A90-F3A1-CFBC1C5776CC}"/>
              </a:ext>
            </a:extLst>
          </p:cNvPr>
          <p:cNvSpPr txBox="1"/>
          <p:nvPr/>
        </p:nvSpPr>
        <p:spPr>
          <a:xfrm>
            <a:off x="15620718" y="8447869"/>
            <a:ext cx="316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Decompose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Process</a:t>
            </a:r>
          </a:p>
        </p:txBody>
      </p:sp>
      <p:sp>
        <p:nvSpPr>
          <p:cNvPr id="342" name="椭圆 341">
            <a:extLst>
              <a:ext uri="{FF2B5EF4-FFF2-40B4-BE49-F238E27FC236}">
                <a16:creationId xmlns:a16="http://schemas.microsoft.com/office/drawing/2014/main" id="{46D39D16-856A-A28E-E498-BD56BEC85101}"/>
              </a:ext>
            </a:extLst>
          </p:cNvPr>
          <p:cNvSpPr>
            <a:spLocks noChangeAspect="1"/>
          </p:cNvSpPr>
          <p:nvPr/>
        </p:nvSpPr>
        <p:spPr>
          <a:xfrm>
            <a:off x="9255733" y="11264026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3" name="椭圆 342">
            <a:extLst>
              <a:ext uri="{FF2B5EF4-FFF2-40B4-BE49-F238E27FC236}">
                <a16:creationId xmlns:a16="http://schemas.microsoft.com/office/drawing/2014/main" id="{666A0303-CF26-9AD8-FCCB-2C8FC82282ED}"/>
              </a:ext>
            </a:extLst>
          </p:cNvPr>
          <p:cNvSpPr>
            <a:spLocks noChangeAspect="1"/>
          </p:cNvSpPr>
          <p:nvPr/>
        </p:nvSpPr>
        <p:spPr>
          <a:xfrm>
            <a:off x="10738662" y="11264026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文本框 343">
                <a:extLst>
                  <a:ext uri="{FF2B5EF4-FFF2-40B4-BE49-F238E27FC236}">
                    <a16:creationId xmlns:a16="http://schemas.microsoft.com/office/drawing/2014/main" id="{0068ED9A-FA88-CE45-315F-F5B61928E6B3}"/>
                  </a:ext>
                </a:extLst>
              </p:cNvPr>
              <p:cNvSpPr txBox="1"/>
              <p:nvPr/>
            </p:nvSpPr>
            <p:spPr>
              <a:xfrm>
                <a:off x="10689829" y="11256779"/>
                <a:ext cx="697050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44" name="文本框 343">
                <a:extLst>
                  <a:ext uri="{FF2B5EF4-FFF2-40B4-BE49-F238E27FC236}">
                    <a16:creationId xmlns:a16="http://schemas.microsoft.com/office/drawing/2014/main" id="{0068ED9A-FA88-CE45-315F-F5B61928E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829" y="11256779"/>
                <a:ext cx="697050" cy="493405"/>
              </a:xfrm>
              <a:prstGeom prst="rect">
                <a:avLst/>
              </a:prstGeom>
              <a:blipFill>
                <a:blip r:embed="rId6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5" name="椭圆 344">
            <a:extLst>
              <a:ext uri="{FF2B5EF4-FFF2-40B4-BE49-F238E27FC236}">
                <a16:creationId xmlns:a16="http://schemas.microsoft.com/office/drawing/2014/main" id="{286CFF5E-7FC0-E728-70A0-E56DF96A434C}"/>
              </a:ext>
            </a:extLst>
          </p:cNvPr>
          <p:cNvSpPr>
            <a:spLocks noChangeAspect="1"/>
          </p:cNvSpPr>
          <p:nvPr/>
        </p:nvSpPr>
        <p:spPr>
          <a:xfrm>
            <a:off x="9969626" y="12317806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6" name="文本框 345">
                <a:extLst>
                  <a:ext uri="{FF2B5EF4-FFF2-40B4-BE49-F238E27FC236}">
                    <a16:creationId xmlns:a16="http://schemas.microsoft.com/office/drawing/2014/main" id="{1CD0C670-C2D4-022D-B151-3BDE82409909}"/>
                  </a:ext>
                </a:extLst>
              </p:cNvPr>
              <p:cNvSpPr txBox="1"/>
              <p:nvPr/>
            </p:nvSpPr>
            <p:spPr>
              <a:xfrm>
                <a:off x="9932573" y="12319041"/>
                <a:ext cx="6565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46" name="文本框 345">
                <a:extLst>
                  <a:ext uri="{FF2B5EF4-FFF2-40B4-BE49-F238E27FC236}">
                    <a16:creationId xmlns:a16="http://schemas.microsoft.com/office/drawing/2014/main" id="{1CD0C670-C2D4-022D-B151-3BDE82409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2573" y="12319041"/>
                <a:ext cx="656526" cy="461665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7" name="直线箭头连接符 346">
            <a:extLst>
              <a:ext uri="{FF2B5EF4-FFF2-40B4-BE49-F238E27FC236}">
                <a16:creationId xmlns:a16="http://schemas.microsoft.com/office/drawing/2014/main" id="{2ADC3D67-B6E2-2A54-6FA1-06F0B3C8CB50}"/>
              </a:ext>
            </a:extLst>
          </p:cNvPr>
          <p:cNvCxnSpPr>
            <a:cxnSpLocks/>
            <a:stCxn id="342" idx="6"/>
            <a:endCxn id="343" idx="2"/>
          </p:cNvCxnSpPr>
          <p:nvPr/>
        </p:nvCxnSpPr>
        <p:spPr>
          <a:xfrm>
            <a:off x="9831733" y="11552026"/>
            <a:ext cx="9069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直线箭头连接符 347">
            <a:extLst>
              <a:ext uri="{FF2B5EF4-FFF2-40B4-BE49-F238E27FC236}">
                <a16:creationId xmlns:a16="http://schemas.microsoft.com/office/drawing/2014/main" id="{C3B96BBE-8D77-EF75-7EB5-434155A7E20A}"/>
              </a:ext>
            </a:extLst>
          </p:cNvPr>
          <p:cNvCxnSpPr>
            <a:cxnSpLocks/>
            <a:stCxn id="342" idx="4"/>
            <a:endCxn id="345" idx="1"/>
          </p:cNvCxnSpPr>
          <p:nvPr/>
        </p:nvCxnSpPr>
        <p:spPr>
          <a:xfrm>
            <a:off x="9543733" y="11840026"/>
            <a:ext cx="510246" cy="5621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直线箭头连接符 348">
            <a:extLst>
              <a:ext uri="{FF2B5EF4-FFF2-40B4-BE49-F238E27FC236}">
                <a16:creationId xmlns:a16="http://schemas.microsoft.com/office/drawing/2014/main" id="{16973134-6701-5B5F-0CC6-A1DAABB2B6E2}"/>
              </a:ext>
            </a:extLst>
          </p:cNvPr>
          <p:cNvCxnSpPr>
            <a:cxnSpLocks/>
            <a:stCxn id="343" idx="4"/>
            <a:endCxn id="345" idx="7"/>
          </p:cNvCxnSpPr>
          <p:nvPr/>
        </p:nvCxnSpPr>
        <p:spPr>
          <a:xfrm flipH="1">
            <a:off x="10461273" y="11840026"/>
            <a:ext cx="565389" cy="5621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0" name="文本框 349">
                <a:extLst>
                  <a:ext uri="{FF2B5EF4-FFF2-40B4-BE49-F238E27FC236}">
                    <a16:creationId xmlns:a16="http://schemas.microsoft.com/office/drawing/2014/main" id="{F9FF31B3-8F11-975D-C099-A0CB58711445}"/>
                  </a:ext>
                </a:extLst>
              </p:cNvPr>
              <p:cNvSpPr txBox="1"/>
              <p:nvPr/>
            </p:nvSpPr>
            <p:spPr>
              <a:xfrm>
                <a:off x="9221662" y="11239753"/>
                <a:ext cx="697049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50" name="文本框 349">
                <a:extLst>
                  <a:ext uri="{FF2B5EF4-FFF2-40B4-BE49-F238E27FC236}">
                    <a16:creationId xmlns:a16="http://schemas.microsoft.com/office/drawing/2014/main" id="{F9FF31B3-8F11-975D-C099-A0CB58711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1662" y="11239753"/>
                <a:ext cx="697049" cy="493405"/>
              </a:xfrm>
              <a:prstGeom prst="rect">
                <a:avLst/>
              </a:prstGeom>
              <a:blipFill>
                <a:blip r:embed="rId6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1" name="圆角矩形 350">
            <a:extLst>
              <a:ext uri="{FF2B5EF4-FFF2-40B4-BE49-F238E27FC236}">
                <a16:creationId xmlns:a16="http://schemas.microsoft.com/office/drawing/2014/main" id="{43F6E4EA-02D3-F32E-6699-26B5343001FE}"/>
              </a:ext>
            </a:extLst>
          </p:cNvPr>
          <p:cNvSpPr/>
          <p:nvPr/>
        </p:nvSpPr>
        <p:spPr>
          <a:xfrm>
            <a:off x="8887563" y="11114782"/>
            <a:ext cx="6462396" cy="6491361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文本框 351">
                <a:extLst>
                  <a:ext uri="{FF2B5EF4-FFF2-40B4-BE49-F238E27FC236}">
                    <a16:creationId xmlns:a16="http://schemas.microsoft.com/office/drawing/2014/main" id="{4F2FDC37-3F70-8FE8-1C29-90F7A09D19B9}"/>
                  </a:ext>
                </a:extLst>
              </p:cNvPr>
              <p:cNvSpPr txBox="1"/>
              <p:nvPr/>
            </p:nvSpPr>
            <p:spPr>
              <a:xfrm>
                <a:off x="9593974" y="12826470"/>
                <a:ext cx="1405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52" name="文本框 351">
                <a:extLst>
                  <a:ext uri="{FF2B5EF4-FFF2-40B4-BE49-F238E27FC236}">
                    <a16:creationId xmlns:a16="http://schemas.microsoft.com/office/drawing/2014/main" id="{4F2FDC37-3F70-8FE8-1C29-90F7A09D1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974" y="12826470"/>
                <a:ext cx="1405128" cy="461665"/>
              </a:xfrm>
              <a:prstGeom prst="rect">
                <a:avLst/>
              </a:prstGeom>
              <a:blipFill>
                <a:blip r:embed="rId70"/>
                <a:stretch>
                  <a:fillRect l="-6306" t="-5263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3" name="椭圆 352">
            <a:extLst>
              <a:ext uri="{FF2B5EF4-FFF2-40B4-BE49-F238E27FC236}">
                <a16:creationId xmlns:a16="http://schemas.microsoft.com/office/drawing/2014/main" id="{0B2617BB-6FF2-53E1-8AC6-195E4F1246BB}"/>
              </a:ext>
            </a:extLst>
          </p:cNvPr>
          <p:cNvSpPr>
            <a:spLocks noChangeAspect="1"/>
          </p:cNvSpPr>
          <p:nvPr/>
        </p:nvSpPr>
        <p:spPr>
          <a:xfrm>
            <a:off x="9399881" y="14030108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4" name="椭圆 353">
            <a:extLst>
              <a:ext uri="{FF2B5EF4-FFF2-40B4-BE49-F238E27FC236}">
                <a16:creationId xmlns:a16="http://schemas.microsoft.com/office/drawing/2014/main" id="{03A82BEC-AFEC-1F0F-650F-52332FE2D13B}"/>
              </a:ext>
            </a:extLst>
          </p:cNvPr>
          <p:cNvSpPr>
            <a:spLocks noChangeAspect="1"/>
          </p:cNvSpPr>
          <p:nvPr/>
        </p:nvSpPr>
        <p:spPr>
          <a:xfrm>
            <a:off x="10928472" y="14031193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文本框 354">
                <a:extLst>
                  <a:ext uri="{FF2B5EF4-FFF2-40B4-BE49-F238E27FC236}">
                    <a16:creationId xmlns:a16="http://schemas.microsoft.com/office/drawing/2014/main" id="{769F27D6-6460-0D00-240F-B3FDA4CB97D3}"/>
                  </a:ext>
                </a:extLst>
              </p:cNvPr>
              <p:cNvSpPr txBox="1"/>
              <p:nvPr/>
            </p:nvSpPr>
            <p:spPr>
              <a:xfrm>
                <a:off x="10881149" y="14024548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55" name="文本框 354">
                <a:extLst>
                  <a:ext uri="{FF2B5EF4-FFF2-40B4-BE49-F238E27FC236}">
                    <a16:creationId xmlns:a16="http://schemas.microsoft.com/office/drawing/2014/main" id="{769F27D6-6460-0D00-240F-B3FDA4CB9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149" y="14024548"/>
                <a:ext cx="697050" cy="493405"/>
              </a:xfrm>
              <a:prstGeom prst="rect">
                <a:avLst/>
              </a:prstGeom>
              <a:blipFill>
                <a:blip r:embed="rId6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6" name="直线箭头连接符 355">
            <a:extLst>
              <a:ext uri="{FF2B5EF4-FFF2-40B4-BE49-F238E27FC236}">
                <a16:creationId xmlns:a16="http://schemas.microsoft.com/office/drawing/2014/main" id="{A853B759-128B-A336-FBD8-A8D5EAD68B25}"/>
              </a:ext>
            </a:extLst>
          </p:cNvPr>
          <p:cNvCxnSpPr>
            <a:cxnSpLocks/>
            <a:stCxn id="353" idx="6"/>
            <a:endCxn id="354" idx="2"/>
          </p:cNvCxnSpPr>
          <p:nvPr/>
        </p:nvCxnSpPr>
        <p:spPr>
          <a:xfrm>
            <a:off x="9975881" y="14318108"/>
            <a:ext cx="952591" cy="10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文本框 356">
                <a:extLst>
                  <a:ext uri="{FF2B5EF4-FFF2-40B4-BE49-F238E27FC236}">
                    <a16:creationId xmlns:a16="http://schemas.microsoft.com/office/drawing/2014/main" id="{7B9CC711-8380-7F2D-F630-4112B6394ED6}"/>
                  </a:ext>
                </a:extLst>
              </p:cNvPr>
              <p:cNvSpPr txBox="1"/>
              <p:nvPr/>
            </p:nvSpPr>
            <p:spPr>
              <a:xfrm>
                <a:off x="9339356" y="14024862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57" name="文本框 356">
                <a:extLst>
                  <a:ext uri="{FF2B5EF4-FFF2-40B4-BE49-F238E27FC236}">
                    <a16:creationId xmlns:a16="http://schemas.microsoft.com/office/drawing/2014/main" id="{7B9CC711-8380-7F2D-F630-4112B6394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356" y="14024862"/>
                <a:ext cx="697049" cy="493405"/>
              </a:xfrm>
              <a:prstGeom prst="rect">
                <a:avLst/>
              </a:prstGeom>
              <a:blipFill>
                <a:blip r:embed="rId7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" name="矩形 357">
            <a:extLst>
              <a:ext uri="{FF2B5EF4-FFF2-40B4-BE49-F238E27FC236}">
                <a16:creationId xmlns:a16="http://schemas.microsoft.com/office/drawing/2014/main" id="{1FB9A4CB-B2CC-D760-2248-DBB316E25F51}"/>
              </a:ext>
            </a:extLst>
          </p:cNvPr>
          <p:cNvSpPr/>
          <p:nvPr/>
        </p:nvSpPr>
        <p:spPr>
          <a:xfrm>
            <a:off x="9071460" y="13881819"/>
            <a:ext cx="2763674" cy="12929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9" name="文本框 358">
                <a:extLst>
                  <a:ext uri="{FF2B5EF4-FFF2-40B4-BE49-F238E27FC236}">
                    <a16:creationId xmlns:a16="http://schemas.microsoft.com/office/drawing/2014/main" id="{68A8190D-2950-FC8F-79B7-7AE40D784F4C}"/>
                  </a:ext>
                </a:extLst>
              </p:cNvPr>
              <p:cNvSpPr txBox="1"/>
              <p:nvPr/>
            </p:nvSpPr>
            <p:spPr>
              <a:xfrm>
                <a:off x="9707028" y="14651484"/>
                <a:ext cx="14996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59" name="文本框 358">
                <a:extLst>
                  <a:ext uri="{FF2B5EF4-FFF2-40B4-BE49-F238E27FC236}">
                    <a16:creationId xmlns:a16="http://schemas.microsoft.com/office/drawing/2014/main" id="{68A8190D-2950-FC8F-79B7-7AE40D784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28" y="14651484"/>
                <a:ext cx="1499641" cy="461665"/>
              </a:xfrm>
              <a:prstGeom prst="rect">
                <a:avLst/>
              </a:prstGeom>
              <a:blipFill>
                <a:blip r:embed="rId72"/>
                <a:stretch>
                  <a:fillRect l="-5882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0" name="椭圆 359">
            <a:extLst>
              <a:ext uri="{FF2B5EF4-FFF2-40B4-BE49-F238E27FC236}">
                <a16:creationId xmlns:a16="http://schemas.microsoft.com/office/drawing/2014/main" id="{E4682636-11D2-2ECC-04F9-DE53F204665E}"/>
              </a:ext>
            </a:extLst>
          </p:cNvPr>
          <p:cNvSpPr>
            <a:spLocks noChangeAspect="1"/>
          </p:cNvSpPr>
          <p:nvPr/>
        </p:nvSpPr>
        <p:spPr>
          <a:xfrm>
            <a:off x="12518254" y="14048230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1" name="文本框 360">
                <a:extLst>
                  <a:ext uri="{FF2B5EF4-FFF2-40B4-BE49-F238E27FC236}">
                    <a16:creationId xmlns:a16="http://schemas.microsoft.com/office/drawing/2014/main" id="{DA0F8602-02B8-BDC3-3F61-BFD56D554231}"/>
                  </a:ext>
                </a:extLst>
              </p:cNvPr>
              <p:cNvSpPr txBox="1"/>
              <p:nvPr/>
            </p:nvSpPr>
            <p:spPr>
              <a:xfrm>
                <a:off x="12457730" y="14046960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61" name="文本框 360">
                <a:extLst>
                  <a:ext uri="{FF2B5EF4-FFF2-40B4-BE49-F238E27FC236}">
                    <a16:creationId xmlns:a16="http://schemas.microsoft.com/office/drawing/2014/main" id="{DA0F8602-02B8-BDC3-3F61-BFD56D554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7730" y="14046960"/>
                <a:ext cx="697049" cy="493405"/>
              </a:xfrm>
              <a:prstGeom prst="rect">
                <a:avLst/>
              </a:prstGeom>
              <a:blipFill>
                <a:blip r:embed="rId7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2" name="直线箭头连接符 361">
            <a:extLst>
              <a:ext uri="{FF2B5EF4-FFF2-40B4-BE49-F238E27FC236}">
                <a16:creationId xmlns:a16="http://schemas.microsoft.com/office/drawing/2014/main" id="{05FBFA6F-B874-8068-6840-C01676B78CD9}"/>
              </a:ext>
            </a:extLst>
          </p:cNvPr>
          <p:cNvCxnSpPr>
            <a:cxnSpLocks/>
            <a:stCxn id="360" idx="6"/>
            <a:endCxn id="363" idx="2"/>
          </p:cNvCxnSpPr>
          <p:nvPr/>
        </p:nvCxnSpPr>
        <p:spPr>
          <a:xfrm flipV="1">
            <a:off x="13094254" y="14334042"/>
            <a:ext cx="395069" cy="2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3" name="椭圆 362">
            <a:extLst>
              <a:ext uri="{FF2B5EF4-FFF2-40B4-BE49-F238E27FC236}">
                <a16:creationId xmlns:a16="http://schemas.microsoft.com/office/drawing/2014/main" id="{0C7123CD-DDAA-9879-B83F-9CD7D5AA8952}"/>
              </a:ext>
            </a:extLst>
          </p:cNvPr>
          <p:cNvSpPr>
            <a:spLocks noChangeAspect="1"/>
          </p:cNvSpPr>
          <p:nvPr/>
        </p:nvSpPr>
        <p:spPr>
          <a:xfrm>
            <a:off x="13489323" y="14046042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4" name="文本框 363">
                <a:extLst>
                  <a:ext uri="{FF2B5EF4-FFF2-40B4-BE49-F238E27FC236}">
                    <a16:creationId xmlns:a16="http://schemas.microsoft.com/office/drawing/2014/main" id="{30CB3218-3615-45C9-EC14-14004678D374}"/>
                  </a:ext>
                </a:extLst>
              </p:cNvPr>
              <p:cNvSpPr txBox="1"/>
              <p:nvPr/>
            </p:nvSpPr>
            <p:spPr>
              <a:xfrm>
                <a:off x="13449060" y="14056184"/>
                <a:ext cx="656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64" name="文本框 363">
                <a:extLst>
                  <a:ext uri="{FF2B5EF4-FFF2-40B4-BE49-F238E27FC236}">
                    <a16:creationId xmlns:a16="http://schemas.microsoft.com/office/drawing/2014/main" id="{30CB3218-3615-45C9-EC14-14004678D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9060" y="14056184"/>
                <a:ext cx="656526" cy="461665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5" name="椭圆 364">
            <a:extLst>
              <a:ext uri="{FF2B5EF4-FFF2-40B4-BE49-F238E27FC236}">
                <a16:creationId xmlns:a16="http://schemas.microsoft.com/office/drawing/2014/main" id="{3878BFB8-FFE2-C221-A8C8-274D80E5E0E1}"/>
              </a:ext>
            </a:extLst>
          </p:cNvPr>
          <p:cNvSpPr>
            <a:spLocks noChangeAspect="1"/>
          </p:cNvSpPr>
          <p:nvPr/>
        </p:nvSpPr>
        <p:spPr>
          <a:xfrm>
            <a:off x="14460392" y="14049620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6" name="直线箭头连接符 365">
            <a:extLst>
              <a:ext uri="{FF2B5EF4-FFF2-40B4-BE49-F238E27FC236}">
                <a16:creationId xmlns:a16="http://schemas.microsoft.com/office/drawing/2014/main" id="{AAD2D6A9-F3AF-FF01-2711-B50E2E0BF93D}"/>
              </a:ext>
            </a:extLst>
          </p:cNvPr>
          <p:cNvCxnSpPr>
            <a:cxnSpLocks/>
            <a:stCxn id="365" idx="2"/>
            <a:endCxn id="363" idx="6"/>
          </p:cNvCxnSpPr>
          <p:nvPr/>
        </p:nvCxnSpPr>
        <p:spPr>
          <a:xfrm flipH="1" flipV="1">
            <a:off x="14065323" y="14334042"/>
            <a:ext cx="395069" cy="35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7" name="文本框 366">
                <a:extLst>
                  <a:ext uri="{FF2B5EF4-FFF2-40B4-BE49-F238E27FC236}">
                    <a16:creationId xmlns:a16="http://schemas.microsoft.com/office/drawing/2014/main" id="{6E42BCBE-1C15-4D24-56C3-F1ABB87A3B2E}"/>
                  </a:ext>
                </a:extLst>
              </p:cNvPr>
              <p:cNvSpPr txBox="1"/>
              <p:nvPr/>
            </p:nvSpPr>
            <p:spPr>
              <a:xfrm>
                <a:off x="14404958" y="14028403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67" name="文本框 366">
                <a:extLst>
                  <a:ext uri="{FF2B5EF4-FFF2-40B4-BE49-F238E27FC236}">
                    <a16:creationId xmlns:a16="http://schemas.microsoft.com/office/drawing/2014/main" id="{6E42BCBE-1C15-4D24-56C3-F1ABB87A3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4958" y="14028403"/>
                <a:ext cx="697050" cy="493405"/>
              </a:xfrm>
              <a:prstGeom prst="rect">
                <a:avLst/>
              </a:prstGeom>
              <a:blipFill>
                <a:blip r:embed="rId7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" name="矩形 367">
            <a:extLst>
              <a:ext uri="{FF2B5EF4-FFF2-40B4-BE49-F238E27FC236}">
                <a16:creationId xmlns:a16="http://schemas.microsoft.com/office/drawing/2014/main" id="{D98A3036-B33E-ECB5-07EA-34664BD57B95}"/>
              </a:ext>
            </a:extLst>
          </p:cNvPr>
          <p:cNvSpPr/>
          <p:nvPr/>
        </p:nvSpPr>
        <p:spPr>
          <a:xfrm>
            <a:off x="12354062" y="13886277"/>
            <a:ext cx="2812717" cy="12929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文本框 368">
                <a:extLst>
                  <a:ext uri="{FF2B5EF4-FFF2-40B4-BE49-F238E27FC236}">
                    <a16:creationId xmlns:a16="http://schemas.microsoft.com/office/drawing/2014/main" id="{D2B1729F-E1DD-8DBA-44AD-B5EB712CC50F}"/>
                  </a:ext>
                </a:extLst>
              </p:cNvPr>
              <p:cNvSpPr txBox="1"/>
              <p:nvPr/>
            </p:nvSpPr>
            <p:spPr>
              <a:xfrm>
                <a:off x="13023943" y="14675631"/>
                <a:ext cx="1506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69" name="文本框 368">
                <a:extLst>
                  <a:ext uri="{FF2B5EF4-FFF2-40B4-BE49-F238E27FC236}">
                    <a16:creationId xmlns:a16="http://schemas.microsoft.com/office/drawing/2014/main" id="{D2B1729F-E1DD-8DBA-44AD-B5EB712CC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3943" y="14675631"/>
                <a:ext cx="1506758" cy="461665"/>
              </a:xfrm>
              <a:prstGeom prst="rect">
                <a:avLst/>
              </a:prstGeom>
              <a:blipFill>
                <a:blip r:embed="rId76"/>
                <a:stretch>
                  <a:fillRect l="-5833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0" name="椭圆 369">
            <a:extLst>
              <a:ext uri="{FF2B5EF4-FFF2-40B4-BE49-F238E27FC236}">
                <a16:creationId xmlns:a16="http://schemas.microsoft.com/office/drawing/2014/main" id="{FAF36049-600F-819D-6519-1DF801D242C3}"/>
              </a:ext>
            </a:extLst>
          </p:cNvPr>
          <p:cNvSpPr>
            <a:spLocks noChangeAspect="1"/>
          </p:cNvSpPr>
          <p:nvPr/>
        </p:nvSpPr>
        <p:spPr>
          <a:xfrm>
            <a:off x="12710848" y="15900426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1" name="椭圆 370">
            <a:extLst>
              <a:ext uri="{FF2B5EF4-FFF2-40B4-BE49-F238E27FC236}">
                <a16:creationId xmlns:a16="http://schemas.microsoft.com/office/drawing/2014/main" id="{86AA0659-BC72-0CA2-B30F-D7B035D08E96}"/>
              </a:ext>
            </a:extLst>
          </p:cNvPr>
          <p:cNvSpPr>
            <a:spLocks noChangeAspect="1"/>
          </p:cNvSpPr>
          <p:nvPr/>
        </p:nvSpPr>
        <p:spPr>
          <a:xfrm>
            <a:off x="14266778" y="15904379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2" name="文本框 371">
                <a:extLst>
                  <a:ext uri="{FF2B5EF4-FFF2-40B4-BE49-F238E27FC236}">
                    <a16:creationId xmlns:a16="http://schemas.microsoft.com/office/drawing/2014/main" id="{83464871-6FDA-571D-3953-50C4F23EB5EB}"/>
                  </a:ext>
                </a:extLst>
              </p:cNvPr>
              <p:cNvSpPr txBox="1"/>
              <p:nvPr/>
            </p:nvSpPr>
            <p:spPr>
              <a:xfrm>
                <a:off x="14221745" y="15875291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72" name="文本框 371">
                <a:extLst>
                  <a:ext uri="{FF2B5EF4-FFF2-40B4-BE49-F238E27FC236}">
                    <a16:creationId xmlns:a16="http://schemas.microsoft.com/office/drawing/2014/main" id="{83464871-6FDA-571D-3953-50C4F23EB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1745" y="15875291"/>
                <a:ext cx="697050" cy="493405"/>
              </a:xfrm>
              <a:prstGeom prst="rect">
                <a:avLst/>
              </a:prstGeom>
              <a:blipFill>
                <a:blip r:embed="rId7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3" name="直线箭头连接符 372">
            <a:extLst>
              <a:ext uri="{FF2B5EF4-FFF2-40B4-BE49-F238E27FC236}">
                <a16:creationId xmlns:a16="http://schemas.microsoft.com/office/drawing/2014/main" id="{12D324E6-B7B7-D39B-82A3-6AF6AA587B3A}"/>
              </a:ext>
            </a:extLst>
          </p:cNvPr>
          <p:cNvCxnSpPr>
            <a:cxnSpLocks/>
            <a:stCxn id="370" idx="6"/>
            <a:endCxn id="371" idx="2"/>
          </p:cNvCxnSpPr>
          <p:nvPr/>
        </p:nvCxnSpPr>
        <p:spPr>
          <a:xfrm>
            <a:off x="13286848" y="16188426"/>
            <a:ext cx="979930" cy="39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4" name="文本框 373">
                <a:extLst>
                  <a:ext uri="{FF2B5EF4-FFF2-40B4-BE49-F238E27FC236}">
                    <a16:creationId xmlns:a16="http://schemas.microsoft.com/office/drawing/2014/main" id="{167BF456-8CA1-7854-8B99-82EED47007B8}"/>
                  </a:ext>
                </a:extLst>
              </p:cNvPr>
              <p:cNvSpPr txBox="1"/>
              <p:nvPr/>
            </p:nvSpPr>
            <p:spPr>
              <a:xfrm>
                <a:off x="12673354" y="15881711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74" name="文本框 373">
                <a:extLst>
                  <a:ext uri="{FF2B5EF4-FFF2-40B4-BE49-F238E27FC236}">
                    <a16:creationId xmlns:a16="http://schemas.microsoft.com/office/drawing/2014/main" id="{167BF456-8CA1-7854-8B99-82EED4700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3354" y="15881711"/>
                <a:ext cx="697049" cy="493405"/>
              </a:xfrm>
              <a:prstGeom prst="rect">
                <a:avLst/>
              </a:prstGeom>
              <a:blipFill>
                <a:blip r:embed="rId7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5" name="矩形 374">
            <a:extLst>
              <a:ext uri="{FF2B5EF4-FFF2-40B4-BE49-F238E27FC236}">
                <a16:creationId xmlns:a16="http://schemas.microsoft.com/office/drawing/2014/main" id="{045DB7A2-EF31-3FE4-DADA-8169586745CF}"/>
              </a:ext>
            </a:extLst>
          </p:cNvPr>
          <p:cNvSpPr/>
          <p:nvPr/>
        </p:nvSpPr>
        <p:spPr>
          <a:xfrm>
            <a:off x="12354062" y="15704749"/>
            <a:ext cx="2812717" cy="12929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文本框 375">
                <a:extLst>
                  <a:ext uri="{FF2B5EF4-FFF2-40B4-BE49-F238E27FC236}">
                    <a16:creationId xmlns:a16="http://schemas.microsoft.com/office/drawing/2014/main" id="{03D1A6FA-AEDD-7E02-7540-5D72E7539E44}"/>
                  </a:ext>
                </a:extLst>
              </p:cNvPr>
              <p:cNvSpPr txBox="1"/>
              <p:nvPr/>
            </p:nvSpPr>
            <p:spPr>
              <a:xfrm>
                <a:off x="13034073" y="16519871"/>
                <a:ext cx="14936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76" name="文本框 375">
                <a:extLst>
                  <a:ext uri="{FF2B5EF4-FFF2-40B4-BE49-F238E27FC236}">
                    <a16:creationId xmlns:a16="http://schemas.microsoft.com/office/drawing/2014/main" id="{03D1A6FA-AEDD-7E02-7540-5D72E7539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4073" y="16519871"/>
                <a:ext cx="1493614" cy="461665"/>
              </a:xfrm>
              <a:prstGeom prst="rect">
                <a:avLst/>
              </a:prstGeom>
              <a:blipFill>
                <a:blip r:embed="rId79"/>
                <a:stretch>
                  <a:fillRect l="-5932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矩形 376">
            <a:extLst>
              <a:ext uri="{FF2B5EF4-FFF2-40B4-BE49-F238E27FC236}">
                <a16:creationId xmlns:a16="http://schemas.microsoft.com/office/drawing/2014/main" id="{A9582C9F-4C90-D2AE-05E1-570E71B20C0C}"/>
              </a:ext>
            </a:extLst>
          </p:cNvPr>
          <p:cNvSpPr/>
          <p:nvPr/>
        </p:nvSpPr>
        <p:spPr>
          <a:xfrm>
            <a:off x="9071135" y="15713391"/>
            <a:ext cx="2763674" cy="12929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8" name="椭圆 377">
            <a:extLst>
              <a:ext uri="{FF2B5EF4-FFF2-40B4-BE49-F238E27FC236}">
                <a16:creationId xmlns:a16="http://schemas.microsoft.com/office/drawing/2014/main" id="{213252F1-C351-880D-1523-166DC575BFD3}"/>
              </a:ext>
            </a:extLst>
          </p:cNvPr>
          <p:cNvSpPr>
            <a:spLocks noChangeAspect="1"/>
          </p:cNvSpPr>
          <p:nvPr/>
        </p:nvSpPr>
        <p:spPr>
          <a:xfrm>
            <a:off x="10151892" y="15884810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9" name="文本框 378">
                <a:extLst>
                  <a:ext uri="{FF2B5EF4-FFF2-40B4-BE49-F238E27FC236}">
                    <a16:creationId xmlns:a16="http://schemas.microsoft.com/office/drawing/2014/main" id="{242D9A1E-87A2-D7AF-F805-1BE829DC4F56}"/>
                  </a:ext>
                </a:extLst>
              </p:cNvPr>
              <p:cNvSpPr txBox="1"/>
              <p:nvPr/>
            </p:nvSpPr>
            <p:spPr>
              <a:xfrm>
                <a:off x="10091367" y="15879564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79" name="文本框 378">
                <a:extLst>
                  <a:ext uri="{FF2B5EF4-FFF2-40B4-BE49-F238E27FC236}">
                    <a16:creationId xmlns:a16="http://schemas.microsoft.com/office/drawing/2014/main" id="{242D9A1E-87A2-D7AF-F805-1BE829DC4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1367" y="15879564"/>
                <a:ext cx="697049" cy="493405"/>
              </a:xfrm>
              <a:prstGeom prst="rect">
                <a:avLst/>
              </a:prstGeom>
              <a:blipFill>
                <a:blip r:embed="rId8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0" name="文本框 379">
                <a:extLst>
                  <a:ext uri="{FF2B5EF4-FFF2-40B4-BE49-F238E27FC236}">
                    <a16:creationId xmlns:a16="http://schemas.microsoft.com/office/drawing/2014/main" id="{E995A951-F525-522E-13AD-B7545BD84D57}"/>
                  </a:ext>
                </a:extLst>
              </p:cNvPr>
              <p:cNvSpPr txBox="1"/>
              <p:nvPr/>
            </p:nvSpPr>
            <p:spPr>
              <a:xfrm>
                <a:off x="9715321" y="16524882"/>
                <a:ext cx="1506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80" name="文本框 379">
                <a:extLst>
                  <a:ext uri="{FF2B5EF4-FFF2-40B4-BE49-F238E27FC236}">
                    <a16:creationId xmlns:a16="http://schemas.microsoft.com/office/drawing/2014/main" id="{E995A951-F525-522E-13AD-B7545BD84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321" y="16524882"/>
                <a:ext cx="1506758" cy="461665"/>
              </a:xfrm>
              <a:prstGeom prst="rect">
                <a:avLst/>
              </a:prstGeom>
              <a:blipFill>
                <a:blip r:embed="rId81"/>
                <a:stretch>
                  <a:fillRect l="-6723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1" name="直线连接符 380">
            <a:extLst>
              <a:ext uri="{FF2B5EF4-FFF2-40B4-BE49-F238E27FC236}">
                <a16:creationId xmlns:a16="http://schemas.microsoft.com/office/drawing/2014/main" id="{9808EFE0-DD90-7D7E-C881-64CBB68DDA14}"/>
              </a:ext>
            </a:extLst>
          </p:cNvPr>
          <p:cNvCxnSpPr>
            <a:cxnSpLocks/>
          </p:cNvCxnSpPr>
          <p:nvPr/>
        </p:nvCxnSpPr>
        <p:spPr>
          <a:xfrm flipH="1">
            <a:off x="8885464" y="13301406"/>
            <a:ext cx="64623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2" name="直线连接符 381">
            <a:extLst>
              <a:ext uri="{FF2B5EF4-FFF2-40B4-BE49-F238E27FC236}">
                <a16:creationId xmlns:a16="http://schemas.microsoft.com/office/drawing/2014/main" id="{4BAC47DC-6A52-BD11-4AB7-C1FB5F237CD6}"/>
              </a:ext>
            </a:extLst>
          </p:cNvPr>
          <p:cNvCxnSpPr>
            <a:cxnSpLocks/>
          </p:cNvCxnSpPr>
          <p:nvPr/>
        </p:nvCxnSpPr>
        <p:spPr>
          <a:xfrm flipV="1">
            <a:off x="11707558" y="11114783"/>
            <a:ext cx="0" cy="2193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3" name="直线箭头连接符 382">
            <a:extLst>
              <a:ext uri="{FF2B5EF4-FFF2-40B4-BE49-F238E27FC236}">
                <a16:creationId xmlns:a16="http://schemas.microsoft.com/office/drawing/2014/main" id="{D860F183-9A26-4BDD-2E7B-F9151F7E39AB}"/>
              </a:ext>
            </a:extLst>
          </p:cNvPr>
          <p:cNvCxnSpPr>
            <a:cxnSpLocks/>
            <a:endCxn id="358" idx="0"/>
          </p:cNvCxnSpPr>
          <p:nvPr/>
        </p:nvCxnSpPr>
        <p:spPr>
          <a:xfrm>
            <a:off x="10453297" y="13301406"/>
            <a:ext cx="0" cy="58041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4" name="直线箭头连接符 383">
            <a:extLst>
              <a:ext uri="{FF2B5EF4-FFF2-40B4-BE49-F238E27FC236}">
                <a16:creationId xmlns:a16="http://schemas.microsoft.com/office/drawing/2014/main" id="{E3562A69-E882-0BB8-6B05-F74FF5D56F34}"/>
              </a:ext>
            </a:extLst>
          </p:cNvPr>
          <p:cNvCxnSpPr>
            <a:cxnSpLocks/>
            <a:endCxn id="368" idx="0"/>
          </p:cNvCxnSpPr>
          <p:nvPr/>
        </p:nvCxnSpPr>
        <p:spPr>
          <a:xfrm>
            <a:off x="10452972" y="13313298"/>
            <a:ext cx="3307449" cy="57297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5" name="直线箭头连接符 384">
            <a:extLst>
              <a:ext uri="{FF2B5EF4-FFF2-40B4-BE49-F238E27FC236}">
                <a16:creationId xmlns:a16="http://schemas.microsoft.com/office/drawing/2014/main" id="{D049041C-AEAF-CAA8-78DD-3EFD3606EAD6}"/>
              </a:ext>
            </a:extLst>
          </p:cNvPr>
          <p:cNvCxnSpPr>
            <a:cxnSpLocks/>
            <a:stCxn id="358" idx="2"/>
            <a:endCxn id="377" idx="0"/>
          </p:cNvCxnSpPr>
          <p:nvPr/>
        </p:nvCxnSpPr>
        <p:spPr>
          <a:xfrm flipH="1">
            <a:off x="10452972" y="15174768"/>
            <a:ext cx="325" cy="53862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6" name="直线箭头连接符 385">
            <a:extLst>
              <a:ext uri="{FF2B5EF4-FFF2-40B4-BE49-F238E27FC236}">
                <a16:creationId xmlns:a16="http://schemas.microsoft.com/office/drawing/2014/main" id="{80254C26-265B-F0FC-5618-074DF9119172}"/>
              </a:ext>
            </a:extLst>
          </p:cNvPr>
          <p:cNvCxnSpPr>
            <a:cxnSpLocks/>
            <a:stCxn id="358" idx="2"/>
            <a:endCxn id="375" idx="0"/>
          </p:cNvCxnSpPr>
          <p:nvPr/>
        </p:nvCxnSpPr>
        <p:spPr>
          <a:xfrm>
            <a:off x="10453297" y="15174768"/>
            <a:ext cx="3307124" cy="52998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7" name="文本框 386">
                <a:extLst>
                  <a:ext uri="{FF2B5EF4-FFF2-40B4-BE49-F238E27FC236}">
                    <a16:creationId xmlns:a16="http://schemas.microsoft.com/office/drawing/2014/main" id="{ACCB129D-6909-710B-3DC9-89825C12ED6F}"/>
                  </a:ext>
                </a:extLst>
              </p:cNvPr>
              <p:cNvSpPr txBox="1"/>
              <p:nvPr/>
            </p:nvSpPr>
            <p:spPr>
              <a:xfrm>
                <a:off x="11729453" y="12548727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87" name="文本框 386">
                <a:extLst>
                  <a:ext uri="{FF2B5EF4-FFF2-40B4-BE49-F238E27FC236}">
                    <a16:creationId xmlns:a16="http://schemas.microsoft.com/office/drawing/2014/main" id="{ACCB129D-6909-710B-3DC9-89825C12E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9453" y="12548727"/>
                <a:ext cx="1229483" cy="477888"/>
              </a:xfrm>
              <a:prstGeom prst="rect">
                <a:avLst/>
              </a:prstGeom>
              <a:blipFill>
                <a:blip r:embed="rId82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文本框 387">
                <a:extLst>
                  <a:ext uri="{FF2B5EF4-FFF2-40B4-BE49-F238E27FC236}">
                    <a16:creationId xmlns:a16="http://schemas.microsoft.com/office/drawing/2014/main" id="{643A634C-BE3B-5327-01CC-E7EF33E57CE8}"/>
                  </a:ext>
                </a:extLst>
              </p:cNvPr>
              <p:cNvSpPr txBox="1"/>
              <p:nvPr/>
            </p:nvSpPr>
            <p:spPr>
              <a:xfrm>
                <a:off x="12789542" y="12548727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88" name="文本框 387">
                <a:extLst>
                  <a:ext uri="{FF2B5EF4-FFF2-40B4-BE49-F238E27FC236}">
                    <a16:creationId xmlns:a16="http://schemas.microsoft.com/office/drawing/2014/main" id="{643A634C-BE3B-5327-01CC-E7EF33E57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9542" y="12548727"/>
                <a:ext cx="1229483" cy="477888"/>
              </a:xfrm>
              <a:prstGeom prst="rect">
                <a:avLst/>
              </a:prstGeom>
              <a:blipFill>
                <a:blip r:embed="rId8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9" name="文本框 388">
                <a:extLst>
                  <a:ext uri="{FF2B5EF4-FFF2-40B4-BE49-F238E27FC236}">
                    <a16:creationId xmlns:a16="http://schemas.microsoft.com/office/drawing/2014/main" id="{FD6AA1DB-1034-0EFB-C1B1-B808C4F3D2B3}"/>
                  </a:ext>
                </a:extLst>
              </p:cNvPr>
              <p:cNvSpPr txBox="1"/>
              <p:nvPr/>
            </p:nvSpPr>
            <p:spPr>
              <a:xfrm>
                <a:off x="12480803" y="11788228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389" name="文本框 388">
                <a:extLst>
                  <a:ext uri="{FF2B5EF4-FFF2-40B4-BE49-F238E27FC236}">
                    <a16:creationId xmlns:a16="http://schemas.microsoft.com/office/drawing/2014/main" id="{FD6AA1DB-1034-0EFB-C1B1-B808C4F3D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0803" y="11788228"/>
                <a:ext cx="617477" cy="584775"/>
              </a:xfrm>
              <a:prstGeom prst="rect">
                <a:avLst/>
              </a:prstGeom>
              <a:blipFill>
                <a:blip r:embed="rId84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0" name="直线箭头连接符 389">
            <a:extLst>
              <a:ext uri="{FF2B5EF4-FFF2-40B4-BE49-F238E27FC236}">
                <a16:creationId xmlns:a16="http://schemas.microsoft.com/office/drawing/2014/main" id="{B48E3C50-EF84-C846-3BC9-9D9D8B6E07DB}"/>
              </a:ext>
            </a:extLst>
          </p:cNvPr>
          <p:cNvCxnSpPr>
            <a:cxnSpLocks/>
            <a:endCxn id="387" idx="0"/>
          </p:cNvCxnSpPr>
          <p:nvPr/>
        </p:nvCxnSpPr>
        <p:spPr>
          <a:xfrm flipH="1">
            <a:off x="12344195" y="12219544"/>
            <a:ext cx="306145" cy="329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1" name="直线箭头连接符 390">
            <a:extLst>
              <a:ext uri="{FF2B5EF4-FFF2-40B4-BE49-F238E27FC236}">
                <a16:creationId xmlns:a16="http://schemas.microsoft.com/office/drawing/2014/main" id="{A1C0D818-806C-9287-FF81-551C7F65E23A}"/>
              </a:ext>
            </a:extLst>
          </p:cNvPr>
          <p:cNvCxnSpPr>
            <a:cxnSpLocks/>
          </p:cNvCxnSpPr>
          <p:nvPr/>
        </p:nvCxnSpPr>
        <p:spPr>
          <a:xfrm>
            <a:off x="12968858" y="12219544"/>
            <a:ext cx="268624" cy="341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文本框 391">
                <a:extLst>
                  <a:ext uri="{FF2B5EF4-FFF2-40B4-BE49-F238E27FC236}">
                    <a16:creationId xmlns:a16="http://schemas.microsoft.com/office/drawing/2014/main" id="{A3E9F1C9-A08A-494B-66C9-C47E34564099}"/>
                  </a:ext>
                </a:extLst>
              </p:cNvPr>
              <p:cNvSpPr txBox="1"/>
              <p:nvPr/>
            </p:nvSpPr>
            <p:spPr>
              <a:xfrm>
                <a:off x="13387253" y="11802045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92" name="文本框 391">
                <a:extLst>
                  <a:ext uri="{FF2B5EF4-FFF2-40B4-BE49-F238E27FC236}">
                    <a16:creationId xmlns:a16="http://schemas.microsoft.com/office/drawing/2014/main" id="{A3E9F1C9-A08A-494B-66C9-C47E34564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7253" y="11802045"/>
                <a:ext cx="1229483" cy="477888"/>
              </a:xfrm>
              <a:prstGeom prst="rect">
                <a:avLst/>
              </a:prstGeom>
              <a:blipFill>
                <a:blip r:embed="rId85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文本框 392">
                <a:extLst>
                  <a:ext uri="{FF2B5EF4-FFF2-40B4-BE49-F238E27FC236}">
                    <a16:creationId xmlns:a16="http://schemas.microsoft.com/office/drawing/2014/main" id="{29048570-3F31-D488-B657-2DA6B43A65E7}"/>
                  </a:ext>
                </a:extLst>
              </p:cNvPr>
              <p:cNvSpPr txBox="1"/>
              <p:nvPr/>
            </p:nvSpPr>
            <p:spPr>
              <a:xfrm>
                <a:off x="13021879" y="11153825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 xmlns="">
          <p:sp>
            <p:nvSpPr>
              <p:cNvPr id="393" name="文本框 392">
                <a:extLst>
                  <a:ext uri="{FF2B5EF4-FFF2-40B4-BE49-F238E27FC236}">
                    <a16:creationId xmlns:a16="http://schemas.microsoft.com/office/drawing/2014/main" id="{29048570-3F31-D488-B657-2DA6B43A6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1879" y="11153825"/>
                <a:ext cx="617477" cy="584775"/>
              </a:xfrm>
              <a:prstGeom prst="rect">
                <a:avLst/>
              </a:prstGeom>
              <a:blipFill>
                <a:blip r:embed="rId86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4" name="直线箭头连接符 393">
            <a:extLst>
              <a:ext uri="{FF2B5EF4-FFF2-40B4-BE49-F238E27FC236}">
                <a16:creationId xmlns:a16="http://schemas.microsoft.com/office/drawing/2014/main" id="{19E25ED3-6C7F-A11D-35DC-FBCBFAD7EF97}"/>
              </a:ext>
            </a:extLst>
          </p:cNvPr>
          <p:cNvCxnSpPr>
            <a:cxnSpLocks/>
          </p:cNvCxnSpPr>
          <p:nvPr/>
        </p:nvCxnSpPr>
        <p:spPr>
          <a:xfrm flipH="1">
            <a:off x="12805863" y="11559619"/>
            <a:ext cx="306145" cy="329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直线箭头连接符 394">
            <a:extLst>
              <a:ext uri="{FF2B5EF4-FFF2-40B4-BE49-F238E27FC236}">
                <a16:creationId xmlns:a16="http://schemas.microsoft.com/office/drawing/2014/main" id="{E0184B5A-D9D0-8409-08B9-FF03FAFB21BD}"/>
              </a:ext>
            </a:extLst>
          </p:cNvPr>
          <p:cNvCxnSpPr>
            <a:cxnSpLocks/>
          </p:cNvCxnSpPr>
          <p:nvPr/>
        </p:nvCxnSpPr>
        <p:spPr>
          <a:xfrm>
            <a:off x="13521140" y="11584093"/>
            <a:ext cx="318567" cy="272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6" name="文本框 395">
            <a:extLst>
              <a:ext uri="{FF2B5EF4-FFF2-40B4-BE49-F238E27FC236}">
                <a16:creationId xmlns:a16="http://schemas.microsoft.com/office/drawing/2014/main" id="{82BF6851-7E75-0E64-23EC-FDE7866ABFA0}"/>
              </a:ext>
            </a:extLst>
          </p:cNvPr>
          <p:cNvSpPr txBox="1"/>
          <p:nvPr/>
        </p:nvSpPr>
        <p:spPr>
          <a:xfrm>
            <a:off x="13715530" y="12866424"/>
            <a:ext cx="174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Logical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7" name="文本框 396">
                <a:extLst>
                  <a:ext uri="{FF2B5EF4-FFF2-40B4-BE49-F238E27FC236}">
                    <a16:creationId xmlns:a16="http://schemas.microsoft.com/office/drawing/2014/main" id="{006BC78E-FFD7-647E-1FB3-A50B21C957FC}"/>
                  </a:ext>
                </a:extLst>
              </p:cNvPr>
              <p:cNvSpPr txBox="1"/>
              <p:nvPr/>
            </p:nvSpPr>
            <p:spPr>
              <a:xfrm>
                <a:off x="11726686" y="11513644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7" name="文本框 396">
                <a:extLst>
                  <a:ext uri="{FF2B5EF4-FFF2-40B4-BE49-F238E27FC236}">
                    <a16:creationId xmlns:a16="http://schemas.microsoft.com/office/drawing/2014/main" id="{006BC78E-FFD7-647E-1FB3-A50B21C95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6686" y="11513644"/>
                <a:ext cx="1037400" cy="461665"/>
              </a:xfrm>
              <a:prstGeom prst="rect">
                <a:avLst/>
              </a:prstGeom>
              <a:blipFill>
                <a:blip r:embed="rId87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文本框 397">
                <a:extLst>
                  <a:ext uri="{FF2B5EF4-FFF2-40B4-BE49-F238E27FC236}">
                    <a16:creationId xmlns:a16="http://schemas.microsoft.com/office/drawing/2014/main" id="{575DEFCD-401A-4250-DD77-265D140941B6}"/>
                  </a:ext>
                </a:extLst>
              </p:cNvPr>
              <p:cNvSpPr txBox="1"/>
              <p:nvPr/>
            </p:nvSpPr>
            <p:spPr>
              <a:xfrm>
                <a:off x="13496406" y="11090023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8" name="文本框 397">
                <a:extLst>
                  <a:ext uri="{FF2B5EF4-FFF2-40B4-BE49-F238E27FC236}">
                    <a16:creationId xmlns:a16="http://schemas.microsoft.com/office/drawing/2014/main" id="{575DEFCD-401A-4250-DD77-265D14094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6406" y="11090023"/>
                <a:ext cx="1037400" cy="461665"/>
              </a:xfrm>
              <a:prstGeom prst="rect">
                <a:avLst/>
              </a:prstGeom>
              <a:blipFill>
                <a:blip r:embed="rId88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" name="文本框 398">
            <a:extLst>
              <a:ext uri="{FF2B5EF4-FFF2-40B4-BE49-F238E27FC236}">
                <a16:creationId xmlns:a16="http://schemas.microsoft.com/office/drawing/2014/main" id="{C4595D54-C879-856F-3ADD-E0EDC8B42BBC}"/>
              </a:ext>
            </a:extLst>
          </p:cNvPr>
          <p:cNvSpPr txBox="1"/>
          <p:nvPr/>
        </p:nvSpPr>
        <p:spPr>
          <a:xfrm>
            <a:off x="10532876" y="17066767"/>
            <a:ext cx="316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Decompose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Process</a:t>
            </a:r>
          </a:p>
        </p:txBody>
      </p:sp>
      <p:sp>
        <p:nvSpPr>
          <p:cNvPr id="437" name="文本框 436">
            <a:extLst>
              <a:ext uri="{FF2B5EF4-FFF2-40B4-BE49-F238E27FC236}">
                <a16:creationId xmlns:a16="http://schemas.microsoft.com/office/drawing/2014/main" id="{9D11A28A-107C-93B1-294A-13DDF0C430FD}"/>
              </a:ext>
            </a:extLst>
          </p:cNvPr>
          <p:cNvSpPr txBox="1"/>
          <p:nvPr/>
        </p:nvSpPr>
        <p:spPr>
          <a:xfrm>
            <a:off x="20267290" y="3220420"/>
            <a:ext cx="1810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Intermediate</a:t>
            </a:r>
          </a:p>
          <a:p>
            <a:pPr algn="ctr"/>
            <a:r>
              <a:rPr kumimoji="1" lang="en-US" altLang="zh-CN" sz="2400" dirty="0"/>
              <a:t>Pattern</a:t>
            </a:r>
            <a:endParaRPr kumimoji="1" lang="zh-CN" altLang="en-US" sz="2400" dirty="0"/>
          </a:p>
        </p:txBody>
      </p:sp>
      <p:sp>
        <p:nvSpPr>
          <p:cNvPr id="441" name="矩形 440">
            <a:extLst>
              <a:ext uri="{FF2B5EF4-FFF2-40B4-BE49-F238E27FC236}">
                <a16:creationId xmlns:a16="http://schemas.microsoft.com/office/drawing/2014/main" id="{96C194B6-2023-EEF1-B9A7-C711EB23C8EC}"/>
              </a:ext>
            </a:extLst>
          </p:cNvPr>
          <p:cNvSpPr/>
          <p:nvPr/>
        </p:nvSpPr>
        <p:spPr>
          <a:xfrm>
            <a:off x="20214325" y="4661710"/>
            <a:ext cx="1923321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2" name="文本框 441">
            <a:extLst>
              <a:ext uri="{FF2B5EF4-FFF2-40B4-BE49-F238E27FC236}">
                <a16:creationId xmlns:a16="http://schemas.microsoft.com/office/drawing/2014/main" id="{22C992E8-12DB-6C43-DE6C-CB844014CBE5}"/>
              </a:ext>
            </a:extLst>
          </p:cNvPr>
          <p:cNvSpPr txBox="1"/>
          <p:nvPr/>
        </p:nvSpPr>
        <p:spPr>
          <a:xfrm>
            <a:off x="20203891" y="4661710"/>
            <a:ext cx="19581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Complete-star</a:t>
            </a:r>
          </a:p>
          <a:p>
            <a:pPr algn="ctr"/>
            <a:r>
              <a:rPr kumimoji="1" lang="en-US" altLang="zh-CN" sz="2400" dirty="0"/>
              <a:t>Pattern</a:t>
            </a:r>
            <a:endParaRPr kumimoji="1" lang="zh-CN" altLang="en-US" sz="2400" dirty="0"/>
          </a:p>
        </p:txBody>
      </p:sp>
      <p:sp>
        <p:nvSpPr>
          <p:cNvPr id="443" name="矩形 442">
            <a:extLst>
              <a:ext uri="{FF2B5EF4-FFF2-40B4-BE49-F238E27FC236}">
                <a16:creationId xmlns:a16="http://schemas.microsoft.com/office/drawing/2014/main" id="{0B0BF4F6-A3CB-D1A6-E86E-D399E169E038}"/>
              </a:ext>
            </a:extLst>
          </p:cNvPr>
          <p:cNvSpPr/>
          <p:nvPr/>
        </p:nvSpPr>
        <p:spPr>
          <a:xfrm>
            <a:off x="20197639" y="6099662"/>
            <a:ext cx="1923321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4" name="文本框 443">
            <a:extLst>
              <a:ext uri="{FF2B5EF4-FFF2-40B4-BE49-F238E27FC236}">
                <a16:creationId xmlns:a16="http://schemas.microsoft.com/office/drawing/2014/main" id="{02E33D2D-5E12-823C-27ED-568A8C1ADDED}"/>
              </a:ext>
            </a:extLst>
          </p:cNvPr>
          <p:cNvSpPr txBox="1"/>
          <p:nvPr/>
        </p:nvSpPr>
        <p:spPr>
          <a:xfrm>
            <a:off x="20349877" y="6099662"/>
            <a:ext cx="16328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Single-edge</a:t>
            </a:r>
          </a:p>
          <a:p>
            <a:pPr algn="ctr"/>
            <a:r>
              <a:rPr kumimoji="1" lang="en-US" altLang="zh-CN" sz="2400" dirty="0"/>
              <a:t>Pattern</a:t>
            </a:r>
            <a:endParaRPr kumimoji="1" lang="zh-CN" altLang="en-US" sz="2400" dirty="0"/>
          </a:p>
        </p:txBody>
      </p:sp>
      <p:sp>
        <p:nvSpPr>
          <p:cNvPr id="445" name="矩形 444">
            <a:extLst>
              <a:ext uri="{FF2B5EF4-FFF2-40B4-BE49-F238E27FC236}">
                <a16:creationId xmlns:a16="http://schemas.microsoft.com/office/drawing/2014/main" id="{430A4261-D93E-8DC0-D97E-7369F86227BF}"/>
              </a:ext>
            </a:extLst>
          </p:cNvPr>
          <p:cNvSpPr/>
          <p:nvPr/>
        </p:nvSpPr>
        <p:spPr>
          <a:xfrm>
            <a:off x="20197639" y="7540075"/>
            <a:ext cx="1923321" cy="830997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6" name="文本框 445">
            <a:extLst>
              <a:ext uri="{FF2B5EF4-FFF2-40B4-BE49-F238E27FC236}">
                <a16:creationId xmlns:a16="http://schemas.microsoft.com/office/drawing/2014/main" id="{11B7901A-430A-5690-390B-202005CBB888}"/>
              </a:ext>
            </a:extLst>
          </p:cNvPr>
          <p:cNvSpPr txBox="1"/>
          <p:nvPr/>
        </p:nvSpPr>
        <p:spPr>
          <a:xfrm>
            <a:off x="20267290" y="7540075"/>
            <a:ext cx="17979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Single-vertex</a:t>
            </a:r>
          </a:p>
          <a:p>
            <a:pPr algn="ctr"/>
            <a:r>
              <a:rPr kumimoji="1" lang="en-US" altLang="zh-CN" sz="2400" dirty="0"/>
              <a:t>Pattern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15177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E7D946F1-29E1-BE34-A2A4-B18D1827A0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8671480"/>
                  </p:ext>
                </p:extLst>
              </p:nvPr>
            </p:nvGraphicFramePr>
            <p:xfrm>
              <a:off x="19625050" y="3984858"/>
              <a:ext cx="45016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16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E7D946F1-29E1-BE34-A2A4-B18D1827A0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8671480"/>
                  </p:ext>
                </p:extLst>
              </p:nvPr>
            </p:nvGraphicFramePr>
            <p:xfrm>
              <a:off x="19625050" y="3984858"/>
              <a:ext cx="45016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16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78" t="-3448" r="-5556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78" t="-100000" r="-5556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778" t="-206897" r="-5556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4CBAE9A2-1356-2FAC-872C-61B367265C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1031441"/>
                  </p:ext>
                </p:extLst>
              </p:nvPr>
            </p:nvGraphicFramePr>
            <p:xfrm>
              <a:off x="20500758" y="3724613"/>
              <a:ext cx="246274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13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31373">
                      <a:extLst>
                        <a:ext uri="{9D8B030D-6E8A-4147-A177-3AD203B41FA5}">
                          <a16:colId xmlns:a16="http://schemas.microsoft.com/office/drawing/2014/main" val="228131408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4CBAE9A2-1356-2FAC-872C-61B367265C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1031441"/>
                  </p:ext>
                </p:extLst>
              </p:nvPr>
            </p:nvGraphicFramePr>
            <p:xfrm>
              <a:off x="20500758" y="3724613"/>
              <a:ext cx="246274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13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31373">
                      <a:extLst>
                        <a:ext uri="{9D8B030D-6E8A-4147-A177-3AD203B41FA5}">
                          <a16:colId xmlns:a16="http://schemas.microsoft.com/office/drawing/2014/main" val="228131408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0" t="-3448" r="-100000" b="-3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062" t="-3448" r="-1031" b="-3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0" t="-103448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062" t="-103448" r="-1031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0" t="-203448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062" t="-203448" r="-1031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0" t="-303448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062" t="-303448" r="-1031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9CFF1857-2417-CD67-29F4-51A5D6EAC6ED}"/>
              </a:ext>
            </a:extLst>
          </p:cNvPr>
          <p:cNvCxnSpPr>
            <a:cxnSpLocks/>
          </p:cNvCxnSpPr>
          <p:nvPr/>
        </p:nvCxnSpPr>
        <p:spPr>
          <a:xfrm flipV="1">
            <a:off x="20075216" y="3870751"/>
            <a:ext cx="694837" cy="3235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B9BAD690-1B44-042E-E702-0C9406255E8D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0075216" y="4308415"/>
            <a:ext cx="694837" cy="2250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2422810D-A504-805E-59DD-F41552E70F40}"/>
              </a:ext>
            </a:extLst>
          </p:cNvPr>
          <p:cNvCxnSpPr>
            <a:cxnSpLocks/>
          </p:cNvCxnSpPr>
          <p:nvPr/>
        </p:nvCxnSpPr>
        <p:spPr>
          <a:xfrm>
            <a:off x="20075216" y="4860575"/>
            <a:ext cx="694837" cy="117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00E357B-9509-C228-4F49-D8D4FC142E5C}"/>
                  </a:ext>
                </a:extLst>
              </p:cNvPr>
              <p:cNvSpPr txBox="1"/>
              <p:nvPr/>
            </p:nvSpPr>
            <p:spPr>
              <a:xfrm>
                <a:off x="20500758" y="2982683"/>
                <a:ext cx="15208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Row No.</a:t>
                </a:r>
              </a:p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𝐿𝑖𝑘𝑒𝑠</m:t>
                        </m:r>
                      </m:sub>
                    </m:sSub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00E357B-9509-C228-4F49-D8D4FC142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0758" y="2982683"/>
                <a:ext cx="1520865" cy="646331"/>
              </a:xfrm>
              <a:prstGeom prst="rect">
                <a:avLst/>
              </a:prstGeom>
              <a:blipFill>
                <a:blip r:embed="rId5"/>
                <a:stretch>
                  <a:fillRect l="-3333" t="-3846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0DEEAC0-DC8E-24ED-3652-723E9CF40AC3}"/>
                  </a:ext>
                </a:extLst>
              </p:cNvPr>
              <p:cNvSpPr txBox="1"/>
              <p:nvPr/>
            </p:nvSpPr>
            <p:spPr>
              <a:xfrm>
                <a:off x="21770452" y="2953325"/>
                <a:ext cx="1771273" cy="668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Row No.</a:t>
                </a:r>
              </a:p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𝑀𝑒𝑠𝑠𝑎𝑔𝑒</m:t>
                        </m:r>
                      </m:sub>
                    </m:sSub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0DEEAC0-DC8E-24ED-3652-723E9CF40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0452" y="2953325"/>
                <a:ext cx="1771273" cy="668901"/>
              </a:xfrm>
              <a:prstGeom prst="rect">
                <a:avLst/>
              </a:prstGeom>
              <a:blipFill>
                <a:blip r:embed="rId6"/>
                <a:stretch>
                  <a:fillRect l="-2857" t="-3704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1E48B9C-1D42-E3A8-AD08-17DE6D98EDF1}"/>
                  </a:ext>
                </a:extLst>
              </p:cNvPr>
              <p:cNvSpPr txBox="1"/>
              <p:nvPr/>
            </p:nvSpPr>
            <p:spPr>
              <a:xfrm>
                <a:off x="19096924" y="2958899"/>
                <a:ext cx="17510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Row No.</a:t>
                </a:r>
              </a:p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𝑃𝑒𝑟𝑠𝑜𝑛</m:t>
                        </m:r>
                      </m:sub>
                    </m:sSub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1E48B9C-1D42-E3A8-AD08-17DE6D98E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6924" y="2958899"/>
                <a:ext cx="1751075" cy="646331"/>
              </a:xfrm>
              <a:prstGeom prst="rect">
                <a:avLst/>
              </a:prstGeom>
              <a:blipFill>
                <a:blip r:embed="rId7"/>
                <a:stretch>
                  <a:fillRect l="-2878" t="-3846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F154561E-FEB1-4019-36A4-9DDB572FB92A}"/>
              </a:ext>
            </a:extLst>
          </p:cNvPr>
          <p:cNvSpPr>
            <a:spLocks noChangeAspect="1"/>
          </p:cNvSpPr>
          <p:nvPr/>
        </p:nvSpPr>
        <p:spPr>
          <a:xfrm>
            <a:off x="5494935" y="6056052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32960E-2368-330F-671D-C7BB46A24B39}"/>
                  </a:ext>
                </a:extLst>
              </p:cNvPr>
              <p:cNvSpPr txBox="1"/>
              <p:nvPr/>
            </p:nvSpPr>
            <p:spPr>
              <a:xfrm>
                <a:off x="5470005" y="6020312"/>
                <a:ext cx="456486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32960E-2368-330F-671D-C7BB46A24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05" y="6020312"/>
                <a:ext cx="456486" cy="394210"/>
              </a:xfrm>
              <a:prstGeom prst="rect">
                <a:avLst/>
              </a:prstGeom>
              <a:blipFill>
                <a:blip r:embed="rId8"/>
                <a:stretch>
                  <a:fillRect r="-2703"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2E680644-0DFC-C72E-3066-1E8A496154DC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5926935" y="6267210"/>
            <a:ext cx="529887" cy="48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27ECE4BA-E71C-5771-CA17-BBAE7FBE9A33}"/>
              </a:ext>
            </a:extLst>
          </p:cNvPr>
          <p:cNvSpPr>
            <a:spLocks noChangeAspect="1"/>
          </p:cNvSpPr>
          <p:nvPr/>
        </p:nvSpPr>
        <p:spPr>
          <a:xfrm>
            <a:off x="6456822" y="6051210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459E1EE-1A4D-7BBE-DD46-46D5B127BF29}"/>
                  </a:ext>
                </a:extLst>
              </p:cNvPr>
              <p:cNvSpPr txBox="1"/>
              <p:nvPr/>
            </p:nvSpPr>
            <p:spPr>
              <a:xfrm>
                <a:off x="6380548" y="6021951"/>
                <a:ext cx="607637" cy="390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459E1EE-1A4D-7BBE-DD46-46D5B127B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6021951"/>
                <a:ext cx="607637" cy="390932"/>
              </a:xfrm>
              <a:prstGeom prst="rect">
                <a:avLst/>
              </a:prstGeom>
              <a:blipFill>
                <a:blip r:embed="rId9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7A9FD6DC-7411-19B2-3C71-A248345C6AB2}"/>
              </a:ext>
            </a:extLst>
          </p:cNvPr>
          <p:cNvGrpSpPr/>
          <p:nvPr/>
        </p:nvGrpSpPr>
        <p:grpSpPr>
          <a:xfrm>
            <a:off x="16318287" y="4238713"/>
            <a:ext cx="549547" cy="434513"/>
            <a:chOff x="6419083" y="834171"/>
            <a:chExt cx="646771" cy="469655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971AF15-8750-0897-82D0-20555183465B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8B69B43-2172-9996-AFB1-F5631106D2A2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7B3079D2-6DFE-7C8F-AE85-E2D433F91D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DF29C4-4CB7-4673-231D-6142BB51169B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 flipV="1">
            <a:off x="16788618" y="4459086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43E976D-BCF2-32E4-9113-5322B0A69560}"/>
              </a:ext>
            </a:extLst>
          </p:cNvPr>
          <p:cNvGrpSpPr/>
          <p:nvPr/>
        </p:nvGrpSpPr>
        <p:grpSpPr>
          <a:xfrm>
            <a:off x="17057094" y="4212244"/>
            <a:ext cx="549547" cy="453862"/>
            <a:chOff x="6419084" y="782845"/>
            <a:chExt cx="646771" cy="490569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4955E75-2E22-188D-5C32-6FC73FCF9804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4E94769-B3A6-CE90-5CF9-23ADE34D6EE4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4C68DD69-B7AC-F67F-2A10-C4B5E08D80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DC9CE52-10C9-BEE6-E8C7-4795F5532178}"/>
              </a:ext>
            </a:extLst>
          </p:cNvPr>
          <p:cNvGrpSpPr/>
          <p:nvPr/>
        </p:nvGrpSpPr>
        <p:grpSpPr>
          <a:xfrm>
            <a:off x="16318287" y="4699470"/>
            <a:ext cx="549547" cy="434513"/>
            <a:chOff x="6419083" y="834171"/>
            <a:chExt cx="646771" cy="469655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A6425831-9899-BFB2-ABC9-4B150382F835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177C96F9-71D1-B235-15F7-75B686E062C1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3EF39584-D213-2BC6-9429-D5DF0B8898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79BAD4E-4E60-A026-EB4E-8F38737A1C04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16788618" y="4919843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A028FF9-6C94-8574-6A89-34AF12D61CDA}"/>
              </a:ext>
            </a:extLst>
          </p:cNvPr>
          <p:cNvGrpSpPr/>
          <p:nvPr/>
        </p:nvGrpSpPr>
        <p:grpSpPr>
          <a:xfrm>
            <a:off x="17057094" y="4673001"/>
            <a:ext cx="549547" cy="453862"/>
            <a:chOff x="6419084" y="782845"/>
            <a:chExt cx="646771" cy="490569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52DF2D6D-8875-E193-4C73-97CD47A546F8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36824DC4-F02C-B85F-7DAB-4BE946F101BC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5E0F0A09-270E-DE25-41AC-F05DD4D0D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54B2431-9F86-B1E5-D586-13FE56E923ED}"/>
              </a:ext>
            </a:extLst>
          </p:cNvPr>
          <p:cNvGrpSpPr/>
          <p:nvPr/>
        </p:nvGrpSpPr>
        <p:grpSpPr>
          <a:xfrm>
            <a:off x="16318287" y="5168447"/>
            <a:ext cx="549547" cy="434513"/>
            <a:chOff x="6419083" y="834171"/>
            <a:chExt cx="646771" cy="469655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7C077698-9B6A-4D67-1F54-E5C411E089CA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6B14C070-B704-66E2-93DE-136EBE6C3286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5424FB8C-17B9-E680-0281-D618682528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76C7071F-82A7-C2BE-9435-CC7C7F6DCEF5}"/>
              </a:ext>
            </a:extLst>
          </p:cNvPr>
          <p:cNvCxnSpPr>
            <a:cxnSpLocks/>
            <a:stCxn id="32" idx="6"/>
            <a:endCxn id="36" idx="2"/>
          </p:cNvCxnSpPr>
          <p:nvPr/>
        </p:nvCxnSpPr>
        <p:spPr>
          <a:xfrm flipV="1">
            <a:off x="16788618" y="5388820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9F1D5BF-C76A-3C1C-878E-0D81AC36E84A}"/>
              </a:ext>
            </a:extLst>
          </p:cNvPr>
          <p:cNvGrpSpPr/>
          <p:nvPr/>
        </p:nvGrpSpPr>
        <p:grpSpPr>
          <a:xfrm>
            <a:off x="17057094" y="5141978"/>
            <a:ext cx="549547" cy="453862"/>
            <a:chOff x="6419084" y="782845"/>
            <a:chExt cx="646771" cy="490569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12F0489B-8853-5552-EFBC-8C8C24FEAF63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F11C68C6-65B6-297F-CFD2-FCF175963D5F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3823D92B-4F5D-AB34-380B-BBE81B65DE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66DDC367-1535-E2F5-25D8-D4FC6417DF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0950180"/>
                  </p:ext>
                </p:extLst>
              </p:nvPr>
            </p:nvGraphicFramePr>
            <p:xfrm>
              <a:off x="536835" y="2327313"/>
              <a:ext cx="6680394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46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04270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7209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33661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  <a:gridCol w="1354044">
                      <a:extLst>
                        <a:ext uri="{9D8B030D-6E8A-4147-A177-3AD203B41FA5}">
                          <a16:colId xmlns:a16="http://schemas.microsoft.com/office/drawing/2014/main" val="1924899856"/>
                        </a:ext>
                      </a:extLst>
                    </a:gridCol>
                    <a:gridCol w="1616529">
                      <a:extLst>
                        <a:ext uri="{9D8B030D-6E8A-4147-A177-3AD203B41FA5}">
                          <a16:colId xmlns:a16="http://schemas.microsoft.com/office/drawing/2014/main" val="348834929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66DDC367-1535-E2F5-25D8-D4FC6417DF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0950180"/>
                  </p:ext>
                </p:extLst>
              </p:nvPr>
            </p:nvGraphicFramePr>
            <p:xfrm>
              <a:off x="536835" y="2327313"/>
              <a:ext cx="6680394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46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04270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7209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33661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  <a:gridCol w="1354044">
                      <a:extLst>
                        <a:ext uri="{9D8B030D-6E8A-4147-A177-3AD203B41FA5}">
                          <a16:colId xmlns:a16="http://schemas.microsoft.com/office/drawing/2014/main" val="1924899856"/>
                        </a:ext>
                      </a:extLst>
                    </a:gridCol>
                    <a:gridCol w="1616529">
                      <a:extLst>
                        <a:ext uri="{9D8B030D-6E8A-4147-A177-3AD203B41FA5}">
                          <a16:colId xmlns:a16="http://schemas.microsoft.com/office/drawing/2014/main" val="348834929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106250" r="-576923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106250" r="-857447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106250" r="-632727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212903" r="-576923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212903" r="-857447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212903" r="-632727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303125" r="-576923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303125" r="-857447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303125" r="-632727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416129" r="-576923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416129" r="-857447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416129" r="-632727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E269C00-625E-4E80-2D51-A4A6A4764B93}"/>
                  </a:ext>
                </a:extLst>
              </p:cNvPr>
              <p:cNvSpPr txBox="1"/>
              <p:nvPr/>
            </p:nvSpPr>
            <p:spPr>
              <a:xfrm>
                <a:off x="1820761" y="4301078"/>
                <a:ext cx="45169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EV-Index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𝐿𝑖𝑘𝑒𝑠</m:t>
                        </m:r>
                      </m:sub>
                    </m:sSub>
                  </m:oMath>
                </a14:m>
                <a:endParaRPr kumimoji="1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E269C00-625E-4E80-2D51-A4A6A4764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761" y="4301078"/>
                <a:ext cx="4516987" cy="523220"/>
              </a:xfrm>
              <a:prstGeom prst="rect">
                <a:avLst/>
              </a:prstGeom>
              <a:blipFill>
                <a:blip r:embed="rId32"/>
                <a:stretch>
                  <a:fillRect t="-1190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1A8A8D26-F02F-C060-F928-A1BCBC30C84F}"/>
              </a:ext>
            </a:extLst>
          </p:cNvPr>
          <p:cNvSpPr txBox="1"/>
          <p:nvPr/>
        </p:nvSpPr>
        <p:spPr>
          <a:xfrm>
            <a:off x="15371911" y="7328648"/>
            <a:ext cx="56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(b)</a:t>
            </a:r>
            <a:endParaRPr kumimoji="1"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表格 41">
                <a:extLst>
                  <a:ext uri="{FF2B5EF4-FFF2-40B4-BE49-F238E27FC236}">
                    <a16:creationId xmlns:a16="http://schemas.microsoft.com/office/drawing/2014/main" id="{11D7B970-ACB8-9943-0AC2-ECF9A6E3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3938010"/>
                  </p:ext>
                </p:extLst>
              </p:nvPr>
            </p:nvGraphicFramePr>
            <p:xfrm>
              <a:off x="901834" y="5141978"/>
              <a:ext cx="1150273" cy="23917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0273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</a:tblGrid>
                  <a:tr h="8948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𝑷𝒆𝒓𝒔𝒐𝒏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Row</a:t>
                          </a: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Id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E7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48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15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4971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表格 41">
                <a:extLst>
                  <a:ext uri="{FF2B5EF4-FFF2-40B4-BE49-F238E27FC236}">
                    <a16:creationId xmlns:a16="http://schemas.microsoft.com/office/drawing/2014/main" id="{11D7B970-ACB8-9943-0AC2-ECF9A6E3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3938010"/>
                  </p:ext>
                </p:extLst>
              </p:nvPr>
            </p:nvGraphicFramePr>
            <p:xfrm>
              <a:off x="901834" y="5141978"/>
              <a:ext cx="1150273" cy="23917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0273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</a:tblGrid>
                  <a:tr h="8948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3"/>
                          <a:stretch>
                            <a:fillRect l="-1099" r="-1099" b="-1774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48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15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4971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表格 42">
                <a:extLst>
                  <a:ext uri="{FF2B5EF4-FFF2-40B4-BE49-F238E27FC236}">
                    <a16:creationId xmlns:a16="http://schemas.microsoft.com/office/drawing/2014/main" id="{4A630185-8127-A9EF-1DE4-1D85BD8136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688072"/>
                  </p:ext>
                </p:extLst>
              </p:nvPr>
            </p:nvGraphicFramePr>
            <p:xfrm>
              <a:off x="2852325" y="5141980"/>
              <a:ext cx="2453861" cy="28864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9526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  <a:gridCol w="1354335">
                      <a:extLst>
                        <a:ext uri="{9D8B030D-6E8A-4147-A177-3AD203B41FA5}">
                          <a16:colId xmlns:a16="http://schemas.microsoft.com/office/drawing/2014/main" val="16349169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𝑳𝒊𝒌𝒆𝒔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Row</a:t>
                          </a: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Id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4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𝑴𝒆𝒔𝒔𝒂𝒈𝒆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Row</a:t>
                          </a: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Id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4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5353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232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5130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92075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表格 42">
                <a:extLst>
                  <a:ext uri="{FF2B5EF4-FFF2-40B4-BE49-F238E27FC236}">
                    <a16:creationId xmlns:a16="http://schemas.microsoft.com/office/drawing/2014/main" id="{4A630185-8127-A9EF-1DE4-1D85BD8136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688072"/>
                  </p:ext>
                </p:extLst>
              </p:nvPr>
            </p:nvGraphicFramePr>
            <p:xfrm>
              <a:off x="2852325" y="5141980"/>
              <a:ext cx="2453861" cy="28864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9526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  <a:gridCol w="1354335">
                      <a:extLst>
                        <a:ext uri="{9D8B030D-6E8A-4147-A177-3AD203B41FA5}">
                          <a16:colId xmlns:a16="http://schemas.microsoft.com/office/drawing/2014/main" val="1634916903"/>
                        </a:ext>
                      </a:extLst>
                    </a:gridCol>
                  </a:tblGrid>
                  <a:tr h="85756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4"/>
                          <a:stretch>
                            <a:fillRect l="-1149" r="-125287" b="-25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4"/>
                          <a:stretch>
                            <a:fillRect l="-82243" r="-1869" b="-2514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5353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232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5130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920757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5" name="图片 44">
            <a:extLst>
              <a:ext uri="{FF2B5EF4-FFF2-40B4-BE49-F238E27FC236}">
                <a16:creationId xmlns:a16="http://schemas.microsoft.com/office/drawing/2014/main" id="{5B44D6E4-B153-C3F1-6F8C-F73AEB57E682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7801995" y="698480"/>
            <a:ext cx="2311400" cy="850900"/>
          </a:xfrm>
          <a:prstGeom prst="rect">
            <a:avLst/>
          </a:prstGeom>
        </p:spPr>
      </p:pic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CD3C7403-C995-084A-AA2C-B0A603110832}"/>
              </a:ext>
            </a:extLst>
          </p:cNvPr>
          <p:cNvCxnSpPr>
            <a:cxnSpLocks/>
          </p:cNvCxnSpPr>
          <p:nvPr/>
        </p:nvCxnSpPr>
        <p:spPr>
          <a:xfrm>
            <a:off x="2061099" y="6793512"/>
            <a:ext cx="8002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7D73377D-E238-CA27-BFF6-8110427293CB}"/>
              </a:ext>
            </a:extLst>
          </p:cNvPr>
          <p:cNvCxnSpPr>
            <a:cxnSpLocks/>
          </p:cNvCxnSpPr>
          <p:nvPr/>
        </p:nvCxnSpPr>
        <p:spPr>
          <a:xfrm>
            <a:off x="2061099" y="7312169"/>
            <a:ext cx="800219" cy="5002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C6DAA6DF-9EB2-EDB4-1CE5-63A3849B990E}"/>
              </a:ext>
            </a:extLst>
          </p:cNvPr>
          <p:cNvSpPr>
            <a:spLocks noChangeAspect="1"/>
          </p:cNvSpPr>
          <p:nvPr/>
        </p:nvSpPr>
        <p:spPr>
          <a:xfrm>
            <a:off x="5494935" y="6580460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633E6014-A2B8-41BE-FB52-C49493FC216C}"/>
              </a:ext>
            </a:extLst>
          </p:cNvPr>
          <p:cNvCxnSpPr>
            <a:cxnSpLocks/>
            <a:stCxn id="56" idx="6"/>
            <a:endCxn id="58" idx="2"/>
          </p:cNvCxnSpPr>
          <p:nvPr/>
        </p:nvCxnSpPr>
        <p:spPr>
          <a:xfrm flipV="1">
            <a:off x="5926935" y="6793512"/>
            <a:ext cx="541432" cy="2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A818B2F3-8974-41E8-8DB1-F477F9074B30}"/>
              </a:ext>
            </a:extLst>
          </p:cNvPr>
          <p:cNvSpPr>
            <a:spLocks noChangeAspect="1"/>
          </p:cNvSpPr>
          <p:nvPr/>
        </p:nvSpPr>
        <p:spPr>
          <a:xfrm>
            <a:off x="6468367" y="6577512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03E57DC6-CD15-B158-6E74-F957BAD5CE23}"/>
              </a:ext>
            </a:extLst>
          </p:cNvPr>
          <p:cNvCxnSpPr>
            <a:cxnSpLocks/>
          </p:cNvCxnSpPr>
          <p:nvPr/>
        </p:nvCxnSpPr>
        <p:spPr>
          <a:xfrm>
            <a:off x="2061099" y="6217417"/>
            <a:ext cx="8002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7B4EEED9-86D9-80D4-5B40-FB8BCC496F28}"/>
              </a:ext>
            </a:extLst>
          </p:cNvPr>
          <p:cNvSpPr>
            <a:spLocks noChangeAspect="1"/>
          </p:cNvSpPr>
          <p:nvPr/>
        </p:nvSpPr>
        <p:spPr>
          <a:xfrm>
            <a:off x="5494935" y="7099117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FDDB0B9C-B32A-77EF-55D2-08996FF20A88}"/>
              </a:ext>
            </a:extLst>
          </p:cNvPr>
          <p:cNvCxnSpPr>
            <a:cxnSpLocks/>
            <a:stCxn id="65" idx="6"/>
            <a:endCxn id="67" idx="2"/>
          </p:cNvCxnSpPr>
          <p:nvPr/>
        </p:nvCxnSpPr>
        <p:spPr>
          <a:xfrm flipV="1">
            <a:off x="5926935" y="7312169"/>
            <a:ext cx="541432" cy="2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7CBDB5B0-435A-24EB-0ED6-CFC798FF62EF}"/>
              </a:ext>
            </a:extLst>
          </p:cNvPr>
          <p:cNvSpPr>
            <a:spLocks noChangeAspect="1"/>
          </p:cNvSpPr>
          <p:nvPr/>
        </p:nvSpPr>
        <p:spPr>
          <a:xfrm>
            <a:off x="6468367" y="7096169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5BAD1472-41A5-DDC5-07C2-BB540B633551}"/>
              </a:ext>
            </a:extLst>
          </p:cNvPr>
          <p:cNvSpPr>
            <a:spLocks noChangeAspect="1"/>
          </p:cNvSpPr>
          <p:nvPr/>
        </p:nvSpPr>
        <p:spPr>
          <a:xfrm>
            <a:off x="5497833" y="7599353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E94D163D-E1A4-4A6E-D449-6399EE1849F8}"/>
              </a:ext>
            </a:extLst>
          </p:cNvPr>
          <p:cNvCxnSpPr>
            <a:cxnSpLocks/>
            <a:stCxn id="68" idx="6"/>
            <a:endCxn id="70" idx="2"/>
          </p:cNvCxnSpPr>
          <p:nvPr/>
        </p:nvCxnSpPr>
        <p:spPr>
          <a:xfrm flipV="1">
            <a:off x="5929833" y="7812405"/>
            <a:ext cx="541432" cy="2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0FFFDC79-A3AE-169E-C773-97FFF2E4A78E}"/>
              </a:ext>
            </a:extLst>
          </p:cNvPr>
          <p:cNvSpPr>
            <a:spLocks noChangeAspect="1"/>
          </p:cNvSpPr>
          <p:nvPr/>
        </p:nvSpPr>
        <p:spPr>
          <a:xfrm>
            <a:off x="6471265" y="7596405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EFECA80-A65B-5B75-2F47-4917B24BEA19}"/>
                  </a:ext>
                </a:extLst>
              </p:cNvPr>
              <p:cNvSpPr txBox="1"/>
              <p:nvPr/>
            </p:nvSpPr>
            <p:spPr>
              <a:xfrm>
                <a:off x="5464228" y="6556288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EFECA80-A65B-5B75-2F47-4917B24BE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228" y="6556288"/>
                <a:ext cx="456486" cy="404213"/>
              </a:xfrm>
              <a:prstGeom prst="rect">
                <a:avLst/>
              </a:prstGeom>
              <a:blipFill>
                <a:blip r:embed="rId36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423FC54-8B4E-959A-71F0-D88F47D22E23}"/>
                  </a:ext>
                </a:extLst>
              </p:cNvPr>
              <p:cNvSpPr txBox="1"/>
              <p:nvPr/>
            </p:nvSpPr>
            <p:spPr>
              <a:xfrm>
                <a:off x="6380548" y="6562928"/>
                <a:ext cx="607637" cy="390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423FC54-8B4E-959A-71F0-D88F47D22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6562928"/>
                <a:ext cx="607637" cy="390932"/>
              </a:xfrm>
              <a:prstGeom prst="rect">
                <a:avLst/>
              </a:prstGeom>
              <a:blipFill>
                <a:blip r:embed="rId3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5BCF22E7-ADD0-051B-8EAB-4D5CCAEDB5BA}"/>
                  </a:ext>
                </a:extLst>
              </p:cNvPr>
              <p:cNvSpPr txBox="1"/>
              <p:nvPr/>
            </p:nvSpPr>
            <p:spPr>
              <a:xfrm>
                <a:off x="5464228" y="7071767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5BCF22E7-ADD0-051B-8EAB-4D5CCAEDB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228" y="7071767"/>
                <a:ext cx="456486" cy="404213"/>
              </a:xfrm>
              <a:prstGeom prst="rect">
                <a:avLst/>
              </a:prstGeom>
              <a:blipFill>
                <a:blip r:embed="rId38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DF5D93A-684E-86B4-E5B9-4D8FAB4F9741}"/>
                  </a:ext>
                </a:extLst>
              </p:cNvPr>
              <p:cNvSpPr txBox="1"/>
              <p:nvPr/>
            </p:nvSpPr>
            <p:spPr>
              <a:xfrm>
                <a:off x="6380548" y="7078407"/>
                <a:ext cx="607637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DF5D93A-684E-86B4-E5B9-4D8FAB4F9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7078407"/>
                <a:ext cx="607637" cy="404213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14709020-1542-8505-A6A5-7F772A0D9CC3}"/>
                  </a:ext>
                </a:extLst>
              </p:cNvPr>
              <p:cNvSpPr txBox="1"/>
              <p:nvPr/>
            </p:nvSpPr>
            <p:spPr>
              <a:xfrm>
                <a:off x="6380548" y="7585641"/>
                <a:ext cx="607637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14709020-1542-8505-A6A5-7F772A0D9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7585641"/>
                <a:ext cx="607637" cy="404213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B1459CB-8F01-13C6-D45E-7ED66A5D67BC}"/>
                  </a:ext>
                </a:extLst>
              </p:cNvPr>
              <p:cNvSpPr txBox="1"/>
              <p:nvPr/>
            </p:nvSpPr>
            <p:spPr>
              <a:xfrm>
                <a:off x="5464228" y="7583410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B1459CB-8F01-13C6-D45E-7ED66A5D6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228" y="7583410"/>
                <a:ext cx="456486" cy="404213"/>
              </a:xfrm>
              <a:prstGeom prst="rect">
                <a:avLst/>
              </a:prstGeom>
              <a:blipFill>
                <a:blip r:embed="rId41"/>
                <a:stretch>
                  <a:fillRect r="-2703"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9E8B7C95-3EF7-B366-5B8E-8BADA2E14B77}"/>
                  </a:ext>
                </a:extLst>
              </p:cNvPr>
              <p:cNvSpPr txBox="1"/>
              <p:nvPr/>
            </p:nvSpPr>
            <p:spPr>
              <a:xfrm>
                <a:off x="289045" y="8145785"/>
                <a:ext cx="71759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VE-Index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𝑃𝑒𝑟𝑠𝑜𝑛</m:t>
                        </m:r>
                      </m:sub>
                    </m:sSub>
                  </m:oMath>
                </a14:m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CSR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Format</a:t>
                </a:r>
                <a:endParaRPr kumimoji="1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9E8B7C95-3EF7-B366-5B8E-8BADA2E14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45" y="8145785"/>
                <a:ext cx="7175973" cy="523220"/>
              </a:xfrm>
              <a:prstGeom prst="rect">
                <a:avLst/>
              </a:prstGeom>
              <a:blipFill>
                <a:blip r:embed="rId42"/>
                <a:stretch>
                  <a:fillRect l="-1590" t="-11905" r="-1590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01C8D3D7-F172-9079-8856-A6060C15D88A}"/>
              </a:ext>
            </a:extLst>
          </p:cNvPr>
          <p:cNvSpPr>
            <a:spLocks noChangeAspect="1"/>
          </p:cNvSpPr>
          <p:nvPr/>
        </p:nvSpPr>
        <p:spPr>
          <a:xfrm>
            <a:off x="327276" y="6053490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22A0463-DA7B-2038-1A39-3B0891BEBBDE}"/>
                  </a:ext>
                </a:extLst>
              </p:cNvPr>
              <p:cNvSpPr txBox="1"/>
              <p:nvPr/>
            </p:nvSpPr>
            <p:spPr>
              <a:xfrm>
                <a:off x="302346" y="6017750"/>
                <a:ext cx="456486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22A0463-DA7B-2038-1A39-3B0891BEB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46" y="6017750"/>
                <a:ext cx="456486" cy="394210"/>
              </a:xfrm>
              <a:prstGeom prst="rect">
                <a:avLst/>
              </a:prstGeom>
              <a:blipFill>
                <a:blip r:embed="rId43"/>
                <a:stretch>
                  <a:fillRect r="-2778"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椭圆 40">
            <a:extLst>
              <a:ext uri="{FF2B5EF4-FFF2-40B4-BE49-F238E27FC236}">
                <a16:creationId xmlns:a16="http://schemas.microsoft.com/office/drawing/2014/main" id="{BA803EA7-0360-8A3F-CCE2-7D80720A8FC3}"/>
              </a:ext>
            </a:extLst>
          </p:cNvPr>
          <p:cNvSpPr>
            <a:spLocks noChangeAspect="1"/>
          </p:cNvSpPr>
          <p:nvPr/>
        </p:nvSpPr>
        <p:spPr>
          <a:xfrm>
            <a:off x="333522" y="6556934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AC6DF65-140E-0FBD-7C97-E30CCA76F8E3}"/>
                  </a:ext>
                </a:extLst>
              </p:cNvPr>
              <p:cNvSpPr txBox="1"/>
              <p:nvPr/>
            </p:nvSpPr>
            <p:spPr>
              <a:xfrm>
                <a:off x="302815" y="6532762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AC6DF65-140E-0FBD-7C97-E30CCA76F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15" y="6532762"/>
                <a:ext cx="456486" cy="404213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椭圆 45">
            <a:extLst>
              <a:ext uri="{FF2B5EF4-FFF2-40B4-BE49-F238E27FC236}">
                <a16:creationId xmlns:a16="http://schemas.microsoft.com/office/drawing/2014/main" id="{9A1D9061-9C69-E881-1B68-167F2BA04AE1}"/>
              </a:ext>
            </a:extLst>
          </p:cNvPr>
          <p:cNvSpPr>
            <a:spLocks noChangeAspect="1"/>
          </p:cNvSpPr>
          <p:nvPr/>
        </p:nvSpPr>
        <p:spPr>
          <a:xfrm>
            <a:off x="338842" y="7078407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0FCA5E4-0496-15BE-CE13-163905D4E09B}"/>
                  </a:ext>
                </a:extLst>
              </p:cNvPr>
              <p:cNvSpPr txBox="1"/>
              <p:nvPr/>
            </p:nvSpPr>
            <p:spPr>
              <a:xfrm>
                <a:off x="305237" y="7062464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0FCA5E4-0496-15BE-CE13-163905D4E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37" y="7062464"/>
                <a:ext cx="456486" cy="404213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104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圆角矩形 147">
            <a:extLst>
              <a:ext uri="{FF2B5EF4-FFF2-40B4-BE49-F238E27FC236}">
                <a16:creationId xmlns:a16="http://schemas.microsoft.com/office/drawing/2014/main" id="{AAC7C7F8-5223-3A63-49F2-6A297980EDD6}"/>
              </a:ext>
            </a:extLst>
          </p:cNvPr>
          <p:cNvSpPr/>
          <p:nvPr/>
        </p:nvSpPr>
        <p:spPr>
          <a:xfrm>
            <a:off x="12846091" y="7608981"/>
            <a:ext cx="2173058" cy="1070696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662EBE5B-14CA-04B6-50A0-222EBBA669A4}"/>
              </a:ext>
            </a:extLst>
          </p:cNvPr>
          <p:cNvSpPr/>
          <p:nvPr/>
        </p:nvSpPr>
        <p:spPr>
          <a:xfrm>
            <a:off x="12872498" y="9121196"/>
            <a:ext cx="2173058" cy="1070696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圆角矩形 73">
            <a:extLst>
              <a:ext uri="{FF2B5EF4-FFF2-40B4-BE49-F238E27FC236}">
                <a16:creationId xmlns:a16="http://schemas.microsoft.com/office/drawing/2014/main" id="{A26D0E8C-5D54-0FCF-14B8-097D399A78A9}"/>
              </a:ext>
            </a:extLst>
          </p:cNvPr>
          <p:cNvSpPr/>
          <p:nvPr/>
        </p:nvSpPr>
        <p:spPr>
          <a:xfrm>
            <a:off x="13109059" y="10568499"/>
            <a:ext cx="1696950" cy="142590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00AA8A7C-C93F-779D-57A9-8861EE668E9A}"/>
              </a:ext>
            </a:extLst>
          </p:cNvPr>
          <p:cNvSpPr/>
          <p:nvPr/>
        </p:nvSpPr>
        <p:spPr>
          <a:xfrm>
            <a:off x="13031942" y="3238004"/>
            <a:ext cx="1635454" cy="212015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圆角矩形 117">
            <a:extLst>
              <a:ext uri="{FF2B5EF4-FFF2-40B4-BE49-F238E27FC236}">
                <a16:creationId xmlns:a16="http://schemas.microsoft.com/office/drawing/2014/main" id="{8A09BB16-AC28-7238-D2FF-F8E95748BE8D}"/>
              </a:ext>
            </a:extLst>
          </p:cNvPr>
          <p:cNvSpPr/>
          <p:nvPr/>
        </p:nvSpPr>
        <p:spPr>
          <a:xfrm>
            <a:off x="15750653" y="5396003"/>
            <a:ext cx="4577687" cy="951330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圆角矩形 115">
            <a:extLst>
              <a:ext uri="{FF2B5EF4-FFF2-40B4-BE49-F238E27FC236}">
                <a16:creationId xmlns:a16="http://schemas.microsoft.com/office/drawing/2014/main" id="{AE3B8373-FDDA-B89A-AF81-3AF266BFA9A5}"/>
              </a:ext>
            </a:extLst>
          </p:cNvPr>
          <p:cNvSpPr/>
          <p:nvPr/>
        </p:nvSpPr>
        <p:spPr>
          <a:xfrm>
            <a:off x="15750653" y="9607854"/>
            <a:ext cx="4577687" cy="70287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281D84C-7612-29E4-DD14-059627D28764}"/>
              </a:ext>
            </a:extLst>
          </p:cNvPr>
          <p:cNvSpPr txBox="1"/>
          <p:nvPr/>
        </p:nvSpPr>
        <p:spPr>
          <a:xfrm>
            <a:off x="1574048" y="10938551"/>
            <a:ext cx="1915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SPJM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下箭头 34">
            <a:extLst>
              <a:ext uri="{FF2B5EF4-FFF2-40B4-BE49-F238E27FC236}">
                <a16:creationId xmlns:a16="http://schemas.microsoft.com/office/drawing/2014/main" id="{509BE894-5B80-C8FA-1314-06082CC6C591}"/>
              </a:ext>
            </a:extLst>
          </p:cNvPr>
          <p:cNvSpPr/>
          <p:nvPr/>
        </p:nvSpPr>
        <p:spPr>
          <a:xfrm rot="16200000">
            <a:off x="5569342" y="5404201"/>
            <a:ext cx="1453995" cy="2177137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15DD898-5FD9-6E54-9E8B-1E71E86D9D06}"/>
              </a:ext>
            </a:extLst>
          </p:cNvPr>
          <p:cNvSpPr txBox="1"/>
          <p:nvPr/>
        </p:nvSpPr>
        <p:spPr>
          <a:xfrm>
            <a:off x="5149008" y="6261936"/>
            <a:ext cx="217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u="sng" dirty="0"/>
              <a:t>FilterIntoMatch</a:t>
            </a:r>
            <a:endParaRPr kumimoji="1" lang="zh-CN" altLang="en-US" sz="2400" b="1" u="sng" dirty="0"/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52BEC617-B9C5-840A-7CA2-31CA6051918A}"/>
              </a:ext>
            </a:extLst>
          </p:cNvPr>
          <p:cNvSpPr/>
          <p:nvPr/>
        </p:nvSpPr>
        <p:spPr>
          <a:xfrm>
            <a:off x="1134224" y="2741355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958F9E5E-1208-4143-4536-247DE0076FC5}"/>
              </a:ext>
            </a:extLst>
          </p:cNvPr>
          <p:cNvSpPr/>
          <p:nvPr/>
        </p:nvSpPr>
        <p:spPr>
          <a:xfrm>
            <a:off x="916925" y="4162355"/>
            <a:ext cx="3225641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66B3EFA9-86E5-DB94-1486-F024892057B9}"/>
              </a:ext>
            </a:extLst>
          </p:cNvPr>
          <p:cNvSpPr/>
          <p:nvPr/>
        </p:nvSpPr>
        <p:spPr>
          <a:xfrm>
            <a:off x="1008724" y="5633027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5FD1EE91-FBB3-7E3F-8D47-B9A32F7E05C7}"/>
              </a:ext>
            </a:extLst>
          </p:cNvPr>
          <p:cNvSpPr/>
          <p:nvPr/>
        </p:nvSpPr>
        <p:spPr>
          <a:xfrm>
            <a:off x="510835" y="7029591"/>
            <a:ext cx="1903317" cy="1751771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F15EEC02-E3E7-4A45-70B0-33C574878E64}"/>
              </a:ext>
            </a:extLst>
          </p:cNvPr>
          <p:cNvSpPr/>
          <p:nvPr/>
        </p:nvSpPr>
        <p:spPr>
          <a:xfrm>
            <a:off x="478973" y="9303647"/>
            <a:ext cx="3092938" cy="1258127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FB74A11-7F33-F018-B172-3B1D7C405917}"/>
              </a:ext>
            </a:extLst>
          </p:cNvPr>
          <p:cNvSpPr txBox="1"/>
          <p:nvPr/>
        </p:nvSpPr>
        <p:spPr>
          <a:xfrm>
            <a:off x="592020" y="9680130"/>
            <a:ext cx="147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7C506E86-8D40-A88D-B79F-1B5A98B49D68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1462494" y="8781362"/>
            <a:ext cx="0" cy="54702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A275043-A651-5D0E-3054-B463CC8B0DCF}"/>
              </a:ext>
            </a:extLst>
          </p:cNvPr>
          <p:cNvSpPr txBox="1"/>
          <p:nvPr/>
        </p:nvSpPr>
        <p:spPr>
          <a:xfrm>
            <a:off x="342266" y="7067155"/>
            <a:ext cx="22519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2DF075F6-9016-6E36-0D7B-81ECD54A2F64}"/>
              </a:ext>
            </a:extLst>
          </p:cNvPr>
          <p:cNvSpPr/>
          <p:nvPr/>
        </p:nvSpPr>
        <p:spPr>
          <a:xfrm>
            <a:off x="2160821" y="944509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50BF690-3431-C09F-60C1-F0B64E4EFECB}"/>
              </a:ext>
            </a:extLst>
          </p:cNvPr>
          <p:cNvSpPr/>
          <p:nvPr/>
        </p:nvSpPr>
        <p:spPr>
          <a:xfrm>
            <a:off x="2761124" y="944218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1B401F8D-2F77-A09C-D6A0-81167F6B92A5}"/>
              </a:ext>
            </a:extLst>
          </p:cNvPr>
          <p:cNvSpPr>
            <a:spLocks noChangeAspect="1"/>
          </p:cNvSpPr>
          <p:nvPr/>
        </p:nvSpPr>
        <p:spPr>
          <a:xfrm>
            <a:off x="2464389" y="10028573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375531E7-6A5E-0935-AABB-CA0C9DB88CD5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2520821" y="9622186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FC46523-6F87-E413-FFC0-C55CD6ECA4D9}"/>
              </a:ext>
            </a:extLst>
          </p:cNvPr>
          <p:cNvCxnSpPr>
            <a:cxnSpLocks/>
            <a:stCxn id="45" idx="4"/>
            <a:endCxn id="47" idx="1"/>
          </p:cNvCxnSpPr>
          <p:nvPr/>
        </p:nvCxnSpPr>
        <p:spPr>
          <a:xfrm>
            <a:off x="2340821" y="9805091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487767F5-B665-9743-7DBD-5510ACE206E5}"/>
              </a:ext>
            </a:extLst>
          </p:cNvPr>
          <p:cNvCxnSpPr>
            <a:cxnSpLocks/>
            <a:stCxn id="46" idx="4"/>
            <a:endCxn id="47" idx="7"/>
          </p:cNvCxnSpPr>
          <p:nvPr/>
        </p:nvCxnSpPr>
        <p:spPr>
          <a:xfrm flipH="1">
            <a:off x="2771668" y="9802186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CB17B79F-480B-C48A-C441-2A4D2183D930}"/>
              </a:ext>
            </a:extLst>
          </p:cNvPr>
          <p:cNvSpPr txBox="1"/>
          <p:nvPr/>
        </p:nvSpPr>
        <p:spPr>
          <a:xfrm>
            <a:off x="932507" y="5640027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3" name="表格 52">
                <a:extLst>
                  <a:ext uri="{FF2B5EF4-FFF2-40B4-BE49-F238E27FC236}">
                    <a16:creationId xmlns:a16="http://schemas.microsoft.com/office/drawing/2014/main" id="{32593631-BCE9-09FA-1785-89A9A08FC8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5969570"/>
                  </p:ext>
                </p:extLst>
              </p:nvPr>
            </p:nvGraphicFramePr>
            <p:xfrm>
              <a:off x="2579394" y="7123651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3" name="表格 52">
                <a:extLst>
                  <a:ext uri="{FF2B5EF4-FFF2-40B4-BE49-F238E27FC236}">
                    <a16:creationId xmlns:a16="http://schemas.microsoft.com/office/drawing/2014/main" id="{32593631-BCE9-09FA-1785-89A9A08FC8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5969570"/>
                  </p:ext>
                </p:extLst>
              </p:nvPr>
            </p:nvGraphicFramePr>
            <p:xfrm>
              <a:off x="2579394" y="7123651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9" t="-117241" r="-96703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9" t="-217241" r="-96703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9" t="-317241" r="-96703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4" name="文本框 53">
            <a:extLst>
              <a:ext uri="{FF2B5EF4-FFF2-40B4-BE49-F238E27FC236}">
                <a16:creationId xmlns:a16="http://schemas.microsoft.com/office/drawing/2014/main" id="{2091F82A-4534-2900-6D74-EA1C5B9C47B2}"/>
              </a:ext>
            </a:extLst>
          </p:cNvPr>
          <p:cNvSpPr txBox="1"/>
          <p:nvPr/>
        </p:nvSpPr>
        <p:spPr>
          <a:xfrm>
            <a:off x="3290185" y="8601220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521F453-755A-8B31-92AB-9BC9E1279F41}"/>
              </a:ext>
            </a:extLst>
          </p:cNvPr>
          <p:cNvSpPr txBox="1"/>
          <p:nvPr/>
        </p:nvSpPr>
        <p:spPr>
          <a:xfrm>
            <a:off x="976133" y="4187647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Selection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561CBAD-92D8-8512-BF5F-725C92D4AC9D}"/>
              </a:ext>
            </a:extLst>
          </p:cNvPr>
          <p:cNvSpPr txBox="1"/>
          <p:nvPr/>
        </p:nvSpPr>
        <p:spPr>
          <a:xfrm>
            <a:off x="940531" y="2752394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E70575AC-CA45-EEF3-A6F0-1436E20201F7}"/>
              </a:ext>
            </a:extLst>
          </p:cNvPr>
          <p:cNvCxnSpPr>
            <a:cxnSpLocks/>
            <a:stCxn id="44" idx="0"/>
            <a:endCxn id="39" idx="2"/>
          </p:cNvCxnSpPr>
          <p:nvPr/>
        </p:nvCxnSpPr>
        <p:spPr>
          <a:xfrm flipV="1">
            <a:off x="1468220" y="6661332"/>
            <a:ext cx="1028077" cy="40582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127D90EF-EFD8-6939-ADA2-39697CE207CB}"/>
              </a:ext>
            </a:extLst>
          </p:cNvPr>
          <p:cNvCxnSpPr>
            <a:cxnSpLocks/>
            <a:stCxn id="52" idx="0"/>
            <a:endCxn id="38" idx="2"/>
          </p:cNvCxnSpPr>
          <p:nvPr/>
        </p:nvCxnSpPr>
        <p:spPr>
          <a:xfrm flipV="1">
            <a:off x="2523588" y="5190660"/>
            <a:ext cx="6158" cy="44936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12D20774-AC8D-761C-8EFA-A49653C0492B}"/>
              </a:ext>
            </a:extLst>
          </p:cNvPr>
          <p:cNvCxnSpPr>
            <a:cxnSpLocks/>
            <a:stCxn id="38" idx="0"/>
            <a:endCxn id="37" idx="2"/>
          </p:cNvCxnSpPr>
          <p:nvPr/>
        </p:nvCxnSpPr>
        <p:spPr>
          <a:xfrm flipH="1" flipV="1">
            <a:off x="2523735" y="3759361"/>
            <a:ext cx="6011" cy="40299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ounded Rectangle 50">
            <a:extLst>
              <a:ext uri="{FF2B5EF4-FFF2-40B4-BE49-F238E27FC236}">
                <a16:creationId xmlns:a16="http://schemas.microsoft.com/office/drawing/2014/main" id="{F32BE73C-5A6B-2B25-56D8-11A17464AF75}"/>
              </a:ext>
            </a:extLst>
          </p:cNvPr>
          <p:cNvSpPr/>
          <p:nvPr/>
        </p:nvSpPr>
        <p:spPr>
          <a:xfrm>
            <a:off x="276904" y="2357610"/>
            <a:ext cx="4775679" cy="8579759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68" name="圆角矩形 67">
            <a:extLst>
              <a:ext uri="{FF2B5EF4-FFF2-40B4-BE49-F238E27FC236}">
                <a16:creationId xmlns:a16="http://schemas.microsoft.com/office/drawing/2014/main" id="{B6DBA2D6-9726-1BDD-DB3C-01E17CD987E1}"/>
              </a:ext>
            </a:extLst>
          </p:cNvPr>
          <p:cNvSpPr/>
          <p:nvPr/>
        </p:nvSpPr>
        <p:spPr>
          <a:xfrm>
            <a:off x="8467561" y="3503897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CB9C8093-6CBD-AF0E-0DA9-42EA2CC4BB66}"/>
              </a:ext>
            </a:extLst>
          </p:cNvPr>
          <p:cNvSpPr/>
          <p:nvPr/>
        </p:nvSpPr>
        <p:spPr>
          <a:xfrm>
            <a:off x="8349938" y="4879861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88EFD3DA-4974-493F-BB27-C45F2FD01289}"/>
              </a:ext>
            </a:extLst>
          </p:cNvPr>
          <p:cNvSpPr/>
          <p:nvPr/>
        </p:nvSpPr>
        <p:spPr>
          <a:xfrm>
            <a:off x="7760001" y="6333796"/>
            <a:ext cx="1903317" cy="1360414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65243E7-B34F-392E-72A9-831E4CA2A2E8}"/>
              </a:ext>
            </a:extLst>
          </p:cNvPr>
          <p:cNvSpPr txBox="1"/>
          <p:nvPr/>
        </p:nvSpPr>
        <p:spPr>
          <a:xfrm>
            <a:off x="7591432" y="6371359"/>
            <a:ext cx="225190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BF36E43-340B-1E4E-F275-6EA2790B8C5D}"/>
              </a:ext>
            </a:extLst>
          </p:cNvPr>
          <p:cNvSpPr txBox="1"/>
          <p:nvPr/>
        </p:nvSpPr>
        <p:spPr>
          <a:xfrm>
            <a:off x="8273721" y="4886861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5345669-E5E5-CC8A-B0B2-C07994423100}"/>
              </a:ext>
            </a:extLst>
          </p:cNvPr>
          <p:cNvSpPr txBox="1"/>
          <p:nvPr/>
        </p:nvSpPr>
        <p:spPr>
          <a:xfrm>
            <a:off x="10743491" y="7700001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09B0EAC-F3B5-249B-B5B9-1BBFA03AD233}"/>
              </a:ext>
            </a:extLst>
          </p:cNvPr>
          <p:cNvSpPr txBox="1"/>
          <p:nvPr/>
        </p:nvSpPr>
        <p:spPr>
          <a:xfrm>
            <a:off x="8273868" y="3514936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32AA5877-6DD1-D21B-DEB1-0E916217A893}"/>
              </a:ext>
            </a:extLst>
          </p:cNvPr>
          <p:cNvCxnSpPr>
            <a:cxnSpLocks/>
            <a:stCxn id="72" idx="0"/>
            <a:endCxn id="70" idx="2"/>
          </p:cNvCxnSpPr>
          <p:nvPr/>
        </p:nvCxnSpPr>
        <p:spPr>
          <a:xfrm flipV="1">
            <a:off x="8717386" y="5908166"/>
            <a:ext cx="1120125" cy="46319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11B6FF98-429E-5F41-7846-0FBAC60E7AF0}"/>
              </a:ext>
            </a:extLst>
          </p:cNvPr>
          <p:cNvCxnSpPr>
            <a:cxnSpLocks/>
            <a:stCxn id="73" idx="0"/>
            <a:endCxn id="68" idx="2"/>
          </p:cNvCxnSpPr>
          <p:nvPr/>
        </p:nvCxnSpPr>
        <p:spPr>
          <a:xfrm flipH="1" flipV="1">
            <a:off x="9857072" y="4521903"/>
            <a:ext cx="7730" cy="36495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786DFC55-8CF1-AF48-442E-E373CD8D5471}"/>
              </a:ext>
            </a:extLst>
          </p:cNvPr>
          <p:cNvSpPr/>
          <p:nvPr/>
        </p:nvSpPr>
        <p:spPr>
          <a:xfrm>
            <a:off x="7740739" y="8129597"/>
            <a:ext cx="3092938" cy="1258127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27AC14EA-66C9-ABCA-474F-2244567B53C3}"/>
              </a:ext>
            </a:extLst>
          </p:cNvPr>
          <p:cNvSpPr txBox="1"/>
          <p:nvPr/>
        </p:nvSpPr>
        <p:spPr>
          <a:xfrm>
            <a:off x="7744813" y="8154341"/>
            <a:ext cx="147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E2915230-C066-DD2C-2E47-B51B0A372098}"/>
              </a:ext>
            </a:extLst>
          </p:cNvPr>
          <p:cNvSpPr/>
          <p:nvPr/>
        </p:nvSpPr>
        <p:spPr>
          <a:xfrm>
            <a:off x="9218896" y="829901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B7BCC1A-C068-913D-367F-7F3AFE209C0A}"/>
              </a:ext>
            </a:extLst>
          </p:cNvPr>
          <p:cNvSpPr/>
          <p:nvPr/>
        </p:nvSpPr>
        <p:spPr>
          <a:xfrm>
            <a:off x="9819199" y="829610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4F0B1565-88C1-3DBD-37AA-1A2899B24567}"/>
              </a:ext>
            </a:extLst>
          </p:cNvPr>
          <p:cNvSpPr>
            <a:spLocks noChangeAspect="1"/>
          </p:cNvSpPr>
          <p:nvPr/>
        </p:nvSpPr>
        <p:spPr>
          <a:xfrm>
            <a:off x="9522464" y="8882493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9C3CCC0F-A1CF-4025-68BE-C09BC053D6A9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 flipV="1">
            <a:off x="9578896" y="8476106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3F14DA54-20EB-BBB8-F05F-0456D665CECB}"/>
              </a:ext>
            </a:extLst>
          </p:cNvPr>
          <p:cNvCxnSpPr>
            <a:cxnSpLocks/>
            <a:stCxn id="84" idx="4"/>
            <a:endCxn id="86" idx="1"/>
          </p:cNvCxnSpPr>
          <p:nvPr/>
        </p:nvCxnSpPr>
        <p:spPr>
          <a:xfrm>
            <a:off x="9398896" y="8659011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D12CBE34-61F3-CE7A-8E72-B3F58785D755}"/>
              </a:ext>
            </a:extLst>
          </p:cNvPr>
          <p:cNvCxnSpPr>
            <a:cxnSpLocks/>
            <a:stCxn id="85" idx="4"/>
            <a:endCxn id="86" idx="7"/>
          </p:cNvCxnSpPr>
          <p:nvPr/>
        </p:nvCxnSpPr>
        <p:spPr>
          <a:xfrm flipH="1">
            <a:off x="9829743" y="8656106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661EA4D6-229A-934D-E25E-686C3EAAE01B}"/>
              </a:ext>
            </a:extLst>
          </p:cNvPr>
          <p:cNvSpPr txBox="1"/>
          <p:nvPr/>
        </p:nvSpPr>
        <p:spPr>
          <a:xfrm>
            <a:off x="7996089" y="9662250"/>
            <a:ext cx="400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SPJM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3FB547F6-7E6F-137F-46CD-BE8BC7C610B6}"/>
              </a:ext>
            </a:extLst>
          </p:cNvPr>
          <p:cNvCxnSpPr>
            <a:cxnSpLocks/>
          </p:cNvCxnSpPr>
          <p:nvPr/>
        </p:nvCxnSpPr>
        <p:spPr>
          <a:xfrm flipH="1" flipV="1">
            <a:off x="8634932" y="7678711"/>
            <a:ext cx="0" cy="44678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圆角矩形标注 104">
            <a:extLst>
              <a:ext uri="{FF2B5EF4-FFF2-40B4-BE49-F238E27FC236}">
                <a16:creationId xmlns:a16="http://schemas.microsoft.com/office/drawing/2014/main" id="{43E296B6-F854-0656-30C9-42147028E298}"/>
              </a:ext>
            </a:extLst>
          </p:cNvPr>
          <p:cNvSpPr/>
          <p:nvPr/>
        </p:nvSpPr>
        <p:spPr>
          <a:xfrm>
            <a:off x="8541951" y="8756789"/>
            <a:ext cx="813413" cy="428675"/>
          </a:xfrm>
          <a:prstGeom prst="wedgeRoundRectCallout">
            <a:avLst>
              <a:gd name="adj1" fmla="val 38946"/>
              <a:gd name="adj2" fmla="val -73222"/>
              <a:gd name="adj3" fmla="val 16667"/>
            </a:avLst>
          </a:prstGeom>
          <a:solidFill>
            <a:srgbClr val="D8E6F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Tom</a:t>
            </a:r>
            <a:endParaRPr kumimoji="1" lang="zh-C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Rounded Rectangle 50">
            <a:extLst>
              <a:ext uri="{FF2B5EF4-FFF2-40B4-BE49-F238E27FC236}">
                <a16:creationId xmlns:a16="http://schemas.microsoft.com/office/drawing/2014/main" id="{5C7F3C46-D8DA-E098-01EF-90C4F56C4731}"/>
              </a:ext>
            </a:extLst>
          </p:cNvPr>
          <p:cNvSpPr/>
          <p:nvPr/>
        </p:nvSpPr>
        <p:spPr>
          <a:xfrm>
            <a:off x="7462351" y="3182031"/>
            <a:ext cx="5023750" cy="6480219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EE07942-2D9D-68BF-8CA0-8E6F074B38D3}"/>
              </a:ext>
            </a:extLst>
          </p:cNvPr>
          <p:cNvSpPr txBox="1"/>
          <p:nvPr/>
        </p:nvSpPr>
        <p:spPr>
          <a:xfrm>
            <a:off x="16250641" y="10418069"/>
            <a:ext cx="3440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SCAN_GRAPH_TABLE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08EB5BD4-565B-DF76-13A2-81E297ED6B1E}"/>
              </a:ext>
            </a:extLst>
          </p:cNvPr>
          <p:cNvSpPr txBox="1"/>
          <p:nvPr/>
        </p:nvSpPr>
        <p:spPr>
          <a:xfrm>
            <a:off x="15748478" y="9666093"/>
            <a:ext cx="411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(name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“Tom”)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018EB5D2-8C2A-253F-DB4E-F25CA880E4F7}"/>
              </a:ext>
            </a:extLst>
          </p:cNvPr>
          <p:cNvSpPr txBox="1"/>
          <p:nvPr/>
        </p:nvSpPr>
        <p:spPr>
          <a:xfrm>
            <a:off x="15723134" y="5384788"/>
            <a:ext cx="4632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*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268F0677-2F72-172C-BE09-C27B01FDE43A}"/>
              </a:ext>
            </a:extLst>
          </p:cNvPr>
          <p:cNvSpPr/>
          <p:nvPr/>
        </p:nvSpPr>
        <p:spPr>
          <a:xfrm>
            <a:off x="19798660" y="9739480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圆角矩形 119">
            <a:extLst>
              <a:ext uri="{FF2B5EF4-FFF2-40B4-BE49-F238E27FC236}">
                <a16:creationId xmlns:a16="http://schemas.microsoft.com/office/drawing/2014/main" id="{97EF3609-C960-C3CF-5320-C5A019434044}"/>
              </a:ext>
            </a:extLst>
          </p:cNvPr>
          <p:cNvSpPr/>
          <p:nvPr/>
        </p:nvSpPr>
        <p:spPr>
          <a:xfrm>
            <a:off x="15750653" y="8434928"/>
            <a:ext cx="4577687" cy="710368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36ABBDCE-C0A1-D4DE-212C-6D03FFE6094E}"/>
              </a:ext>
            </a:extLst>
          </p:cNvPr>
          <p:cNvSpPr txBox="1"/>
          <p:nvPr/>
        </p:nvSpPr>
        <p:spPr>
          <a:xfrm>
            <a:off x="16538706" y="8539251"/>
            <a:ext cx="1845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0DA005AB-6469-E54D-873D-8C32DF004067}"/>
              </a:ext>
            </a:extLst>
          </p:cNvPr>
          <p:cNvSpPr/>
          <p:nvPr/>
        </p:nvSpPr>
        <p:spPr>
          <a:xfrm>
            <a:off x="18384677" y="859949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B7BFBB34-118E-2429-326A-9D21154D7EA3}"/>
              </a:ext>
            </a:extLst>
          </p:cNvPr>
          <p:cNvSpPr/>
          <p:nvPr/>
        </p:nvSpPr>
        <p:spPr>
          <a:xfrm>
            <a:off x="18984980" y="859658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6" name="直线箭头连接符 125">
            <a:extLst>
              <a:ext uri="{FF2B5EF4-FFF2-40B4-BE49-F238E27FC236}">
                <a16:creationId xmlns:a16="http://schemas.microsoft.com/office/drawing/2014/main" id="{AC57D745-4379-FB7B-58BD-04D57FB93D8D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 flipV="1">
            <a:off x="18744677" y="8776587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圆角矩形 129">
            <a:extLst>
              <a:ext uri="{FF2B5EF4-FFF2-40B4-BE49-F238E27FC236}">
                <a16:creationId xmlns:a16="http://schemas.microsoft.com/office/drawing/2014/main" id="{28A0BBFB-4A16-2150-28D7-1B18EFD37C50}"/>
              </a:ext>
            </a:extLst>
          </p:cNvPr>
          <p:cNvSpPr/>
          <p:nvPr/>
        </p:nvSpPr>
        <p:spPr>
          <a:xfrm>
            <a:off x="15750653" y="6840856"/>
            <a:ext cx="4577687" cy="1154409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8F5C89AD-A6EF-640F-65F8-321D5F668C81}"/>
              </a:ext>
            </a:extLst>
          </p:cNvPr>
          <p:cNvSpPr txBox="1"/>
          <p:nvPr/>
        </p:nvSpPr>
        <p:spPr>
          <a:xfrm>
            <a:off x="15686998" y="7177766"/>
            <a:ext cx="3534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EXPAND_INTERSECT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2A507A6D-C257-0AFF-715E-493B51F5373A}"/>
              </a:ext>
            </a:extLst>
          </p:cNvPr>
          <p:cNvSpPr/>
          <p:nvPr/>
        </p:nvSpPr>
        <p:spPr>
          <a:xfrm>
            <a:off x="19067221" y="694664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9FBC9A06-BF96-700F-22E9-C03488403748}"/>
              </a:ext>
            </a:extLst>
          </p:cNvPr>
          <p:cNvSpPr/>
          <p:nvPr/>
        </p:nvSpPr>
        <p:spPr>
          <a:xfrm>
            <a:off x="19667524" y="694374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7C40771A-B1B9-2F80-A629-D8110C632CAC}"/>
              </a:ext>
            </a:extLst>
          </p:cNvPr>
          <p:cNvSpPr>
            <a:spLocks noChangeAspect="1"/>
          </p:cNvSpPr>
          <p:nvPr/>
        </p:nvSpPr>
        <p:spPr>
          <a:xfrm>
            <a:off x="19370789" y="7530129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5740C522-4FF2-C822-4F53-C582FCF7131C}"/>
              </a:ext>
            </a:extLst>
          </p:cNvPr>
          <p:cNvCxnSpPr>
            <a:cxnSpLocks/>
            <a:stCxn id="136" idx="6"/>
            <a:endCxn id="137" idx="2"/>
          </p:cNvCxnSpPr>
          <p:nvPr/>
        </p:nvCxnSpPr>
        <p:spPr>
          <a:xfrm flipV="1">
            <a:off x="19427221" y="7123742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02EAD199-EE7B-1BD4-3844-DC7C472C4F28}"/>
              </a:ext>
            </a:extLst>
          </p:cNvPr>
          <p:cNvCxnSpPr>
            <a:cxnSpLocks/>
            <a:stCxn id="136" idx="4"/>
            <a:endCxn id="138" idx="1"/>
          </p:cNvCxnSpPr>
          <p:nvPr/>
        </p:nvCxnSpPr>
        <p:spPr>
          <a:xfrm>
            <a:off x="19247221" y="7306647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EDD4C63D-178C-A65D-2AE4-356920446C27}"/>
              </a:ext>
            </a:extLst>
          </p:cNvPr>
          <p:cNvCxnSpPr>
            <a:cxnSpLocks/>
            <a:stCxn id="137" idx="4"/>
            <a:endCxn id="138" idx="7"/>
          </p:cNvCxnSpPr>
          <p:nvPr/>
        </p:nvCxnSpPr>
        <p:spPr>
          <a:xfrm flipH="1">
            <a:off x="19678068" y="7303742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BE7BF51B-DB32-A845-0273-8C398FD4A6A3}"/>
              </a:ext>
            </a:extLst>
          </p:cNvPr>
          <p:cNvCxnSpPr>
            <a:cxnSpLocks/>
            <a:stCxn id="116" idx="0"/>
            <a:endCxn id="120" idx="2"/>
          </p:cNvCxnSpPr>
          <p:nvPr/>
        </p:nvCxnSpPr>
        <p:spPr>
          <a:xfrm flipV="1">
            <a:off x="18039497" y="9145296"/>
            <a:ext cx="0" cy="46255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直线箭头连接符 148">
            <a:extLst>
              <a:ext uri="{FF2B5EF4-FFF2-40B4-BE49-F238E27FC236}">
                <a16:creationId xmlns:a16="http://schemas.microsoft.com/office/drawing/2014/main" id="{4DFD1305-EB9C-E23B-217E-6EBC6D934151}"/>
              </a:ext>
            </a:extLst>
          </p:cNvPr>
          <p:cNvCxnSpPr>
            <a:cxnSpLocks/>
            <a:stCxn id="120" idx="0"/>
            <a:endCxn id="130" idx="2"/>
          </p:cNvCxnSpPr>
          <p:nvPr/>
        </p:nvCxnSpPr>
        <p:spPr>
          <a:xfrm flipV="1">
            <a:off x="18039497" y="7995265"/>
            <a:ext cx="0" cy="43966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直线箭头连接符 155">
            <a:extLst>
              <a:ext uri="{FF2B5EF4-FFF2-40B4-BE49-F238E27FC236}">
                <a16:creationId xmlns:a16="http://schemas.microsoft.com/office/drawing/2014/main" id="{488339F3-414E-845C-0C41-E84B683C00A6}"/>
              </a:ext>
            </a:extLst>
          </p:cNvPr>
          <p:cNvCxnSpPr>
            <a:cxnSpLocks/>
            <a:stCxn id="130" idx="0"/>
            <a:endCxn id="118" idx="2"/>
          </p:cNvCxnSpPr>
          <p:nvPr/>
        </p:nvCxnSpPr>
        <p:spPr>
          <a:xfrm flipV="1">
            <a:off x="18039497" y="6347333"/>
            <a:ext cx="0" cy="49352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矩形 159">
            <a:extLst>
              <a:ext uri="{FF2B5EF4-FFF2-40B4-BE49-F238E27FC236}">
                <a16:creationId xmlns:a16="http://schemas.microsoft.com/office/drawing/2014/main" id="{99923A3F-112C-69E4-7016-7F6400DD35BC}"/>
              </a:ext>
            </a:extLst>
          </p:cNvPr>
          <p:cNvSpPr/>
          <p:nvPr/>
        </p:nvSpPr>
        <p:spPr>
          <a:xfrm>
            <a:off x="15524846" y="5168305"/>
            <a:ext cx="4981715" cy="583695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575D5795-B10A-AEBB-F577-297895950B10}"/>
              </a:ext>
            </a:extLst>
          </p:cNvPr>
          <p:cNvSpPr txBox="1"/>
          <p:nvPr/>
        </p:nvSpPr>
        <p:spPr>
          <a:xfrm>
            <a:off x="19440249" y="463706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下箭头 173">
            <a:extLst>
              <a:ext uri="{FF2B5EF4-FFF2-40B4-BE49-F238E27FC236}">
                <a16:creationId xmlns:a16="http://schemas.microsoft.com/office/drawing/2014/main" id="{C7E5DEDB-2E1E-5BD4-EA27-CEAB18ED4B3E}"/>
              </a:ext>
            </a:extLst>
          </p:cNvPr>
          <p:cNvSpPr/>
          <p:nvPr/>
        </p:nvSpPr>
        <p:spPr>
          <a:xfrm rot="16200000">
            <a:off x="13202839" y="5544966"/>
            <a:ext cx="1453995" cy="1941301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812F8399-5701-833E-26F6-9DA067EDC5D6}"/>
              </a:ext>
            </a:extLst>
          </p:cNvPr>
          <p:cNvSpPr txBox="1"/>
          <p:nvPr/>
        </p:nvSpPr>
        <p:spPr>
          <a:xfrm>
            <a:off x="12917657" y="6068070"/>
            <a:ext cx="1845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Graph</a:t>
            </a:r>
            <a:r>
              <a:rPr kumimoji="1" lang="zh-CN" altLang="en-US" sz="2400" b="1" dirty="0"/>
              <a:t> </a:t>
            </a:r>
            <a:endParaRPr kumimoji="1" lang="en-US" altLang="zh-CN" sz="2400" b="1" dirty="0"/>
          </a:p>
          <a:p>
            <a:pPr algn="ctr"/>
            <a:r>
              <a:rPr kumimoji="1" lang="en-US" altLang="zh-CN" sz="2400" b="1" dirty="0"/>
              <a:t>Optimization</a:t>
            </a:r>
            <a:endParaRPr kumimoji="1" lang="zh-CN" altLang="en-US" sz="2400" b="1" dirty="0"/>
          </a:p>
        </p:txBody>
      </p:sp>
      <p:sp>
        <p:nvSpPr>
          <p:cNvPr id="178" name="圆角矩形 177">
            <a:extLst>
              <a:ext uri="{FF2B5EF4-FFF2-40B4-BE49-F238E27FC236}">
                <a16:creationId xmlns:a16="http://schemas.microsoft.com/office/drawing/2014/main" id="{9AEDE958-96B5-4514-9387-5444177C05CB}"/>
              </a:ext>
            </a:extLst>
          </p:cNvPr>
          <p:cNvSpPr/>
          <p:nvPr/>
        </p:nvSpPr>
        <p:spPr>
          <a:xfrm>
            <a:off x="15235462" y="3619136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D4938C5D-68AC-67E1-AEEE-D88B6CC7C50A}"/>
              </a:ext>
            </a:extLst>
          </p:cNvPr>
          <p:cNvSpPr txBox="1"/>
          <p:nvPr/>
        </p:nvSpPr>
        <p:spPr>
          <a:xfrm>
            <a:off x="15235462" y="3646648"/>
            <a:ext cx="29751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0" name="直线箭头连接符 179">
            <a:extLst>
              <a:ext uri="{FF2B5EF4-FFF2-40B4-BE49-F238E27FC236}">
                <a16:creationId xmlns:a16="http://schemas.microsoft.com/office/drawing/2014/main" id="{2FBC48D6-FC38-B5A2-2B2D-C305523B4285}"/>
              </a:ext>
            </a:extLst>
          </p:cNvPr>
          <p:cNvCxnSpPr>
            <a:cxnSpLocks/>
          </p:cNvCxnSpPr>
          <p:nvPr/>
        </p:nvCxnSpPr>
        <p:spPr>
          <a:xfrm flipH="1">
            <a:off x="18210608" y="4144317"/>
            <a:ext cx="481348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线箭头连接符 182">
            <a:extLst>
              <a:ext uri="{FF2B5EF4-FFF2-40B4-BE49-F238E27FC236}">
                <a16:creationId xmlns:a16="http://schemas.microsoft.com/office/drawing/2014/main" id="{F44DDBF5-A119-6C8A-3917-6E5806FA50D0}"/>
              </a:ext>
            </a:extLst>
          </p:cNvPr>
          <p:cNvCxnSpPr>
            <a:cxnSpLocks/>
            <a:endCxn id="178" idx="2"/>
          </p:cNvCxnSpPr>
          <p:nvPr/>
        </p:nvCxnSpPr>
        <p:spPr>
          <a:xfrm flipV="1">
            <a:off x="16723035" y="4647441"/>
            <a:ext cx="0" cy="53138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圆角矩形 188">
            <a:extLst>
              <a:ext uri="{FF2B5EF4-FFF2-40B4-BE49-F238E27FC236}">
                <a16:creationId xmlns:a16="http://schemas.microsoft.com/office/drawing/2014/main" id="{D590C3FD-EE5A-974E-24BC-B650F21F3B41}"/>
              </a:ext>
            </a:extLst>
          </p:cNvPr>
          <p:cNvSpPr/>
          <p:nvPr/>
        </p:nvSpPr>
        <p:spPr>
          <a:xfrm>
            <a:off x="15325647" y="2194681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854C47BE-ED17-6960-4FD3-262711404559}"/>
              </a:ext>
            </a:extLst>
          </p:cNvPr>
          <p:cNvSpPr txBox="1"/>
          <p:nvPr/>
        </p:nvSpPr>
        <p:spPr>
          <a:xfrm>
            <a:off x="15131954" y="2205720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1" name="直线箭头连接符 190">
            <a:extLst>
              <a:ext uri="{FF2B5EF4-FFF2-40B4-BE49-F238E27FC236}">
                <a16:creationId xmlns:a16="http://schemas.microsoft.com/office/drawing/2014/main" id="{12F0915E-5D50-8AED-D826-FDA7C7009F49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16715158" y="3212687"/>
            <a:ext cx="7877" cy="40644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Rounded Rectangle 50">
            <a:extLst>
              <a:ext uri="{FF2B5EF4-FFF2-40B4-BE49-F238E27FC236}">
                <a16:creationId xmlns:a16="http://schemas.microsoft.com/office/drawing/2014/main" id="{96144CC3-34B7-FADF-A239-10509A9DB35C}"/>
              </a:ext>
            </a:extLst>
          </p:cNvPr>
          <p:cNvSpPr/>
          <p:nvPr/>
        </p:nvSpPr>
        <p:spPr>
          <a:xfrm>
            <a:off x="15092732" y="2055211"/>
            <a:ext cx="5984980" cy="9296810"/>
          </a:xfrm>
          <a:prstGeom prst="roundRect">
            <a:avLst>
              <a:gd name="adj" fmla="val 338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97" name="下箭头 196">
            <a:extLst>
              <a:ext uri="{FF2B5EF4-FFF2-40B4-BE49-F238E27FC236}">
                <a16:creationId xmlns:a16="http://schemas.microsoft.com/office/drawing/2014/main" id="{A89B4CC1-DB16-DC64-A873-55DC83D48A09}"/>
              </a:ext>
            </a:extLst>
          </p:cNvPr>
          <p:cNvSpPr/>
          <p:nvPr/>
        </p:nvSpPr>
        <p:spPr>
          <a:xfrm rot="16200000">
            <a:off x="21519653" y="5448442"/>
            <a:ext cx="1453995" cy="1941301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40CF5779-3E32-75D4-C1BC-2DBE2D5D4994}"/>
              </a:ext>
            </a:extLst>
          </p:cNvPr>
          <p:cNvSpPr txBox="1"/>
          <p:nvPr/>
        </p:nvSpPr>
        <p:spPr>
          <a:xfrm>
            <a:off x="21234471" y="5971546"/>
            <a:ext cx="1845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Relational</a:t>
            </a:r>
            <a:r>
              <a:rPr kumimoji="1" lang="zh-CN" altLang="en-US" sz="2400" b="1" dirty="0"/>
              <a:t> </a:t>
            </a:r>
            <a:endParaRPr kumimoji="1" lang="en-US" altLang="zh-CN" sz="2400" b="1" dirty="0"/>
          </a:p>
          <a:p>
            <a:pPr algn="ctr"/>
            <a:r>
              <a:rPr kumimoji="1" lang="en-US" altLang="zh-CN" sz="2400" b="1" dirty="0"/>
              <a:t>Optimization</a:t>
            </a:r>
            <a:endParaRPr kumimoji="1" lang="zh-CN" altLang="en-US" sz="2400" b="1" dirty="0"/>
          </a:p>
        </p:txBody>
      </p:sp>
      <p:cxnSp>
        <p:nvCxnSpPr>
          <p:cNvPr id="209" name="直线箭头连接符 208">
            <a:extLst>
              <a:ext uri="{FF2B5EF4-FFF2-40B4-BE49-F238E27FC236}">
                <a16:creationId xmlns:a16="http://schemas.microsoft.com/office/drawing/2014/main" id="{72A52320-BC65-70EE-CAA6-834A2BB2E9BA}"/>
              </a:ext>
            </a:extLst>
          </p:cNvPr>
          <p:cNvCxnSpPr>
            <a:cxnSpLocks/>
            <a:stCxn id="53" idx="0"/>
            <a:endCxn id="39" idx="2"/>
          </p:cNvCxnSpPr>
          <p:nvPr/>
        </p:nvCxnSpPr>
        <p:spPr>
          <a:xfrm flipH="1" flipV="1">
            <a:off x="2496297" y="6661332"/>
            <a:ext cx="1209050" cy="46231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6" name="表格 215">
                <a:extLst>
                  <a:ext uri="{FF2B5EF4-FFF2-40B4-BE49-F238E27FC236}">
                    <a16:creationId xmlns:a16="http://schemas.microsoft.com/office/drawing/2014/main" id="{BA32C310-C7A7-77F1-E0FC-2380C080B5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4491907"/>
                  </p:ext>
                </p:extLst>
              </p:nvPr>
            </p:nvGraphicFramePr>
            <p:xfrm>
              <a:off x="10040090" y="6227754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6" name="表格 215">
                <a:extLst>
                  <a:ext uri="{FF2B5EF4-FFF2-40B4-BE49-F238E27FC236}">
                    <a16:creationId xmlns:a16="http://schemas.microsoft.com/office/drawing/2014/main" id="{BA32C310-C7A7-77F1-E0FC-2380C080B5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4491907"/>
                  </p:ext>
                </p:extLst>
              </p:nvPr>
            </p:nvGraphicFramePr>
            <p:xfrm>
              <a:off x="10040090" y="6227754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99" t="-117241" r="-9780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99" t="-217241" r="-97802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99" t="-317241" r="-9780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20" name="直线箭头连接符 219">
            <a:extLst>
              <a:ext uri="{FF2B5EF4-FFF2-40B4-BE49-F238E27FC236}">
                <a16:creationId xmlns:a16="http://schemas.microsoft.com/office/drawing/2014/main" id="{F947C5B4-4BA9-2B65-B21A-9D3A49424853}"/>
              </a:ext>
            </a:extLst>
          </p:cNvPr>
          <p:cNvCxnSpPr>
            <a:cxnSpLocks/>
            <a:stCxn id="216" idx="0"/>
            <a:endCxn id="70" idx="2"/>
          </p:cNvCxnSpPr>
          <p:nvPr/>
        </p:nvCxnSpPr>
        <p:spPr>
          <a:xfrm flipH="1" flipV="1">
            <a:off x="9837511" y="5908166"/>
            <a:ext cx="1328532" cy="31958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7" name="表格 226">
                <a:extLst>
                  <a:ext uri="{FF2B5EF4-FFF2-40B4-BE49-F238E27FC236}">
                    <a16:creationId xmlns:a16="http://schemas.microsoft.com/office/drawing/2014/main" id="{C27B6ED5-62BF-A889-38C6-3B816300A6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1776609"/>
                  </p:ext>
                </p:extLst>
              </p:nvPr>
            </p:nvGraphicFramePr>
            <p:xfrm>
              <a:off x="18696394" y="3142650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7" name="表格 226">
                <a:extLst>
                  <a:ext uri="{FF2B5EF4-FFF2-40B4-BE49-F238E27FC236}">
                    <a16:creationId xmlns:a16="http://schemas.microsoft.com/office/drawing/2014/main" id="{C27B6ED5-62BF-A889-38C6-3B816300A6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1776609"/>
                  </p:ext>
                </p:extLst>
              </p:nvPr>
            </p:nvGraphicFramePr>
            <p:xfrm>
              <a:off x="18696394" y="3142650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9" t="-120690" r="-96703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9" t="-220690" r="-96703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9" t="-320690" r="-96703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6" name="文本框 245">
            <a:extLst>
              <a:ext uri="{FF2B5EF4-FFF2-40B4-BE49-F238E27FC236}">
                <a16:creationId xmlns:a16="http://schemas.microsoft.com/office/drawing/2014/main" id="{8D371F6A-BAE0-5294-7DA9-2663935AF1AF}"/>
              </a:ext>
            </a:extLst>
          </p:cNvPr>
          <p:cNvSpPr txBox="1"/>
          <p:nvPr/>
        </p:nvSpPr>
        <p:spPr>
          <a:xfrm>
            <a:off x="15179291" y="11374783"/>
            <a:ext cx="5850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圆角矩形 246">
            <a:extLst>
              <a:ext uri="{FF2B5EF4-FFF2-40B4-BE49-F238E27FC236}">
                <a16:creationId xmlns:a16="http://schemas.microsoft.com/office/drawing/2014/main" id="{DA5A834C-50AF-3198-A2C5-704A918A82D9}"/>
              </a:ext>
            </a:extLst>
          </p:cNvPr>
          <p:cNvSpPr/>
          <p:nvPr/>
        </p:nvSpPr>
        <p:spPr>
          <a:xfrm>
            <a:off x="23969574" y="5392083"/>
            <a:ext cx="4577687" cy="951330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8" name="圆角矩形 247">
            <a:extLst>
              <a:ext uri="{FF2B5EF4-FFF2-40B4-BE49-F238E27FC236}">
                <a16:creationId xmlns:a16="http://schemas.microsoft.com/office/drawing/2014/main" id="{CF4AB943-A046-648E-D854-BF2BE40DAEA6}"/>
              </a:ext>
            </a:extLst>
          </p:cNvPr>
          <p:cNvSpPr/>
          <p:nvPr/>
        </p:nvSpPr>
        <p:spPr>
          <a:xfrm>
            <a:off x="23969574" y="9603934"/>
            <a:ext cx="4577687" cy="70287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8A9230C3-5B3E-6FA3-5D97-45742A8445B6}"/>
              </a:ext>
            </a:extLst>
          </p:cNvPr>
          <p:cNvSpPr txBox="1"/>
          <p:nvPr/>
        </p:nvSpPr>
        <p:spPr>
          <a:xfrm>
            <a:off x="24469562" y="10414149"/>
            <a:ext cx="3440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SCAN_GRAPH_TABLE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AAFC74F6-529F-D589-6136-498B46598E7F}"/>
              </a:ext>
            </a:extLst>
          </p:cNvPr>
          <p:cNvSpPr txBox="1"/>
          <p:nvPr/>
        </p:nvSpPr>
        <p:spPr>
          <a:xfrm>
            <a:off x="23967399" y="9662173"/>
            <a:ext cx="411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(name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“Tom”)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CB41639F-15E3-212B-D5D0-F7B18815E21A}"/>
              </a:ext>
            </a:extLst>
          </p:cNvPr>
          <p:cNvSpPr txBox="1"/>
          <p:nvPr/>
        </p:nvSpPr>
        <p:spPr>
          <a:xfrm>
            <a:off x="23942055" y="5380868"/>
            <a:ext cx="4632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*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2" name="椭圆 251">
            <a:extLst>
              <a:ext uri="{FF2B5EF4-FFF2-40B4-BE49-F238E27FC236}">
                <a16:creationId xmlns:a16="http://schemas.microsoft.com/office/drawing/2014/main" id="{12DBA8A0-9AD7-F3DA-AAF4-2EC3682167F4}"/>
              </a:ext>
            </a:extLst>
          </p:cNvPr>
          <p:cNvSpPr/>
          <p:nvPr/>
        </p:nvSpPr>
        <p:spPr>
          <a:xfrm>
            <a:off x="28017581" y="9735560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3" name="圆角矩形 252">
            <a:extLst>
              <a:ext uri="{FF2B5EF4-FFF2-40B4-BE49-F238E27FC236}">
                <a16:creationId xmlns:a16="http://schemas.microsoft.com/office/drawing/2014/main" id="{9F389FE5-7CA8-9E0F-67DB-BB3FE23EDEA6}"/>
              </a:ext>
            </a:extLst>
          </p:cNvPr>
          <p:cNvSpPr/>
          <p:nvPr/>
        </p:nvSpPr>
        <p:spPr>
          <a:xfrm>
            <a:off x="23969574" y="8431008"/>
            <a:ext cx="4577687" cy="710368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0758AD65-6CB1-CA9F-CEA7-0C896723DCF7}"/>
              </a:ext>
            </a:extLst>
          </p:cNvPr>
          <p:cNvSpPr txBox="1"/>
          <p:nvPr/>
        </p:nvSpPr>
        <p:spPr>
          <a:xfrm>
            <a:off x="24757627" y="8535331"/>
            <a:ext cx="1845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</a:t>
            </a:r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BB32BBAF-721F-9070-A958-6EB1947A3773}"/>
              </a:ext>
            </a:extLst>
          </p:cNvPr>
          <p:cNvSpPr/>
          <p:nvPr/>
        </p:nvSpPr>
        <p:spPr>
          <a:xfrm>
            <a:off x="26603598" y="859557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71F45DA8-17DB-5601-F169-4179B355F045}"/>
              </a:ext>
            </a:extLst>
          </p:cNvPr>
          <p:cNvSpPr/>
          <p:nvPr/>
        </p:nvSpPr>
        <p:spPr>
          <a:xfrm>
            <a:off x="27203901" y="859266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7" name="直线箭头连接符 256">
            <a:extLst>
              <a:ext uri="{FF2B5EF4-FFF2-40B4-BE49-F238E27FC236}">
                <a16:creationId xmlns:a16="http://schemas.microsoft.com/office/drawing/2014/main" id="{8847E068-BB95-1901-7FA8-B7870A635A34}"/>
              </a:ext>
            </a:extLst>
          </p:cNvPr>
          <p:cNvCxnSpPr>
            <a:cxnSpLocks/>
            <a:stCxn id="255" idx="6"/>
            <a:endCxn id="256" idx="2"/>
          </p:cNvCxnSpPr>
          <p:nvPr/>
        </p:nvCxnSpPr>
        <p:spPr>
          <a:xfrm flipV="1">
            <a:off x="26963598" y="8772667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圆角矩形 258">
            <a:extLst>
              <a:ext uri="{FF2B5EF4-FFF2-40B4-BE49-F238E27FC236}">
                <a16:creationId xmlns:a16="http://schemas.microsoft.com/office/drawing/2014/main" id="{A920910D-8B4B-33A6-0019-EF9AEDEC55D4}"/>
              </a:ext>
            </a:extLst>
          </p:cNvPr>
          <p:cNvSpPr/>
          <p:nvPr/>
        </p:nvSpPr>
        <p:spPr>
          <a:xfrm>
            <a:off x="23969574" y="6836936"/>
            <a:ext cx="4577687" cy="1154409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椭圆 260">
            <a:extLst>
              <a:ext uri="{FF2B5EF4-FFF2-40B4-BE49-F238E27FC236}">
                <a16:creationId xmlns:a16="http://schemas.microsoft.com/office/drawing/2014/main" id="{24B6AD94-D420-5004-19EA-C56539699326}"/>
              </a:ext>
            </a:extLst>
          </p:cNvPr>
          <p:cNvSpPr/>
          <p:nvPr/>
        </p:nvSpPr>
        <p:spPr>
          <a:xfrm>
            <a:off x="27286142" y="694272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98C56BEF-8B77-9856-5B19-377AC4409B27}"/>
              </a:ext>
            </a:extLst>
          </p:cNvPr>
          <p:cNvSpPr/>
          <p:nvPr/>
        </p:nvSpPr>
        <p:spPr>
          <a:xfrm>
            <a:off x="27886445" y="693982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3" name="椭圆 262">
            <a:extLst>
              <a:ext uri="{FF2B5EF4-FFF2-40B4-BE49-F238E27FC236}">
                <a16:creationId xmlns:a16="http://schemas.microsoft.com/office/drawing/2014/main" id="{87DEE521-240A-222C-6EEA-43B4E8EC4616}"/>
              </a:ext>
            </a:extLst>
          </p:cNvPr>
          <p:cNvSpPr>
            <a:spLocks noChangeAspect="1"/>
          </p:cNvSpPr>
          <p:nvPr/>
        </p:nvSpPr>
        <p:spPr>
          <a:xfrm>
            <a:off x="27589710" y="7526209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4" name="直线箭头连接符 263">
            <a:extLst>
              <a:ext uri="{FF2B5EF4-FFF2-40B4-BE49-F238E27FC236}">
                <a16:creationId xmlns:a16="http://schemas.microsoft.com/office/drawing/2014/main" id="{75B971ED-06C9-8EE3-C631-C3A5B73C2404}"/>
              </a:ext>
            </a:extLst>
          </p:cNvPr>
          <p:cNvCxnSpPr>
            <a:cxnSpLocks/>
            <a:stCxn id="261" idx="6"/>
            <a:endCxn id="262" idx="2"/>
          </p:cNvCxnSpPr>
          <p:nvPr/>
        </p:nvCxnSpPr>
        <p:spPr>
          <a:xfrm flipV="1">
            <a:off x="27646142" y="7119822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直线箭头连接符 265">
            <a:extLst>
              <a:ext uri="{FF2B5EF4-FFF2-40B4-BE49-F238E27FC236}">
                <a16:creationId xmlns:a16="http://schemas.microsoft.com/office/drawing/2014/main" id="{6634DB69-4327-3574-9B39-B5030570CB54}"/>
              </a:ext>
            </a:extLst>
          </p:cNvPr>
          <p:cNvCxnSpPr>
            <a:cxnSpLocks/>
            <a:stCxn id="261" idx="4"/>
            <a:endCxn id="263" idx="1"/>
          </p:cNvCxnSpPr>
          <p:nvPr/>
        </p:nvCxnSpPr>
        <p:spPr>
          <a:xfrm>
            <a:off x="27466142" y="7302727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直线箭头连接符 266">
            <a:extLst>
              <a:ext uri="{FF2B5EF4-FFF2-40B4-BE49-F238E27FC236}">
                <a16:creationId xmlns:a16="http://schemas.microsoft.com/office/drawing/2014/main" id="{F4E05995-79F2-BD1D-468A-725629CCA832}"/>
              </a:ext>
            </a:extLst>
          </p:cNvPr>
          <p:cNvCxnSpPr>
            <a:cxnSpLocks/>
            <a:stCxn id="262" idx="4"/>
            <a:endCxn id="263" idx="7"/>
          </p:cNvCxnSpPr>
          <p:nvPr/>
        </p:nvCxnSpPr>
        <p:spPr>
          <a:xfrm flipH="1">
            <a:off x="27896989" y="7299822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直线箭头连接符 267">
            <a:extLst>
              <a:ext uri="{FF2B5EF4-FFF2-40B4-BE49-F238E27FC236}">
                <a16:creationId xmlns:a16="http://schemas.microsoft.com/office/drawing/2014/main" id="{8DADFB12-6D2F-9341-19F8-9B882090806D}"/>
              </a:ext>
            </a:extLst>
          </p:cNvPr>
          <p:cNvCxnSpPr>
            <a:cxnSpLocks/>
            <a:stCxn id="248" idx="0"/>
            <a:endCxn id="253" idx="2"/>
          </p:cNvCxnSpPr>
          <p:nvPr/>
        </p:nvCxnSpPr>
        <p:spPr>
          <a:xfrm flipV="1">
            <a:off x="26258418" y="9141376"/>
            <a:ext cx="0" cy="46255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9" name="直线箭头连接符 268">
            <a:extLst>
              <a:ext uri="{FF2B5EF4-FFF2-40B4-BE49-F238E27FC236}">
                <a16:creationId xmlns:a16="http://schemas.microsoft.com/office/drawing/2014/main" id="{E3A78E77-6E52-5371-D5D2-A135C48883DD}"/>
              </a:ext>
            </a:extLst>
          </p:cNvPr>
          <p:cNvCxnSpPr>
            <a:cxnSpLocks/>
            <a:stCxn id="253" idx="0"/>
            <a:endCxn id="259" idx="2"/>
          </p:cNvCxnSpPr>
          <p:nvPr/>
        </p:nvCxnSpPr>
        <p:spPr>
          <a:xfrm flipV="1">
            <a:off x="26258418" y="7991345"/>
            <a:ext cx="0" cy="43966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0" name="直线箭头连接符 269">
            <a:extLst>
              <a:ext uri="{FF2B5EF4-FFF2-40B4-BE49-F238E27FC236}">
                <a16:creationId xmlns:a16="http://schemas.microsoft.com/office/drawing/2014/main" id="{48A29B73-922C-2A73-58D6-D5BD8B86D13D}"/>
              </a:ext>
            </a:extLst>
          </p:cNvPr>
          <p:cNvCxnSpPr>
            <a:cxnSpLocks/>
            <a:stCxn id="259" idx="0"/>
            <a:endCxn id="247" idx="2"/>
          </p:cNvCxnSpPr>
          <p:nvPr/>
        </p:nvCxnSpPr>
        <p:spPr>
          <a:xfrm flipV="1">
            <a:off x="26258418" y="6343413"/>
            <a:ext cx="0" cy="49352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1" name="矩形 270">
            <a:extLst>
              <a:ext uri="{FF2B5EF4-FFF2-40B4-BE49-F238E27FC236}">
                <a16:creationId xmlns:a16="http://schemas.microsoft.com/office/drawing/2014/main" id="{D5083DBC-B01C-76C0-3FAC-7BB187BAB98A}"/>
              </a:ext>
            </a:extLst>
          </p:cNvPr>
          <p:cNvSpPr/>
          <p:nvPr/>
        </p:nvSpPr>
        <p:spPr>
          <a:xfrm>
            <a:off x="23743767" y="5164385"/>
            <a:ext cx="4981715" cy="583695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3" name="圆角矩形 272">
            <a:extLst>
              <a:ext uri="{FF2B5EF4-FFF2-40B4-BE49-F238E27FC236}">
                <a16:creationId xmlns:a16="http://schemas.microsoft.com/office/drawing/2014/main" id="{E04E622F-10AB-83B3-FBF9-B7B7A28E533C}"/>
              </a:ext>
            </a:extLst>
          </p:cNvPr>
          <p:cNvSpPr/>
          <p:nvPr/>
        </p:nvSpPr>
        <p:spPr>
          <a:xfrm>
            <a:off x="23454383" y="3615216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80397FAC-1569-D202-891A-1828D23C9E63}"/>
              </a:ext>
            </a:extLst>
          </p:cNvPr>
          <p:cNvSpPr txBox="1"/>
          <p:nvPr/>
        </p:nvSpPr>
        <p:spPr>
          <a:xfrm>
            <a:off x="23454383" y="3642728"/>
            <a:ext cx="29751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HASH_JOIN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5" name="直线箭头连接符 274">
            <a:extLst>
              <a:ext uri="{FF2B5EF4-FFF2-40B4-BE49-F238E27FC236}">
                <a16:creationId xmlns:a16="http://schemas.microsoft.com/office/drawing/2014/main" id="{8420A586-DF3B-E810-EAE8-FBA749C39DAE}"/>
              </a:ext>
            </a:extLst>
          </p:cNvPr>
          <p:cNvCxnSpPr>
            <a:cxnSpLocks/>
          </p:cNvCxnSpPr>
          <p:nvPr/>
        </p:nvCxnSpPr>
        <p:spPr>
          <a:xfrm flipH="1">
            <a:off x="26429529" y="4140397"/>
            <a:ext cx="481348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6" name="直线箭头连接符 275">
            <a:extLst>
              <a:ext uri="{FF2B5EF4-FFF2-40B4-BE49-F238E27FC236}">
                <a16:creationId xmlns:a16="http://schemas.microsoft.com/office/drawing/2014/main" id="{7B1BAA0C-3015-930D-1F5A-D974A60ECB48}"/>
              </a:ext>
            </a:extLst>
          </p:cNvPr>
          <p:cNvCxnSpPr>
            <a:cxnSpLocks/>
            <a:endCxn id="273" idx="2"/>
          </p:cNvCxnSpPr>
          <p:nvPr/>
        </p:nvCxnSpPr>
        <p:spPr>
          <a:xfrm flipV="1">
            <a:off x="24941956" y="4643521"/>
            <a:ext cx="0" cy="53138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7" name="圆角矩形 276">
            <a:extLst>
              <a:ext uri="{FF2B5EF4-FFF2-40B4-BE49-F238E27FC236}">
                <a16:creationId xmlns:a16="http://schemas.microsoft.com/office/drawing/2014/main" id="{AAACE8C2-4670-8B52-8AC2-239786AF4000}"/>
              </a:ext>
            </a:extLst>
          </p:cNvPr>
          <p:cNvSpPr/>
          <p:nvPr/>
        </p:nvSpPr>
        <p:spPr>
          <a:xfrm>
            <a:off x="23544568" y="2190761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93D87140-9CCA-3E32-2D77-268C2770AA3A}"/>
              </a:ext>
            </a:extLst>
          </p:cNvPr>
          <p:cNvSpPr txBox="1"/>
          <p:nvPr/>
        </p:nvSpPr>
        <p:spPr>
          <a:xfrm>
            <a:off x="23350875" y="2201800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9" name="直线箭头连接符 278">
            <a:extLst>
              <a:ext uri="{FF2B5EF4-FFF2-40B4-BE49-F238E27FC236}">
                <a16:creationId xmlns:a16="http://schemas.microsoft.com/office/drawing/2014/main" id="{69E69CF5-03D5-ED28-A1D0-4F228E443B2D}"/>
              </a:ext>
            </a:extLst>
          </p:cNvPr>
          <p:cNvCxnSpPr>
            <a:cxnSpLocks/>
            <a:stCxn id="273" idx="0"/>
            <a:endCxn id="277" idx="2"/>
          </p:cNvCxnSpPr>
          <p:nvPr/>
        </p:nvCxnSpPr>
        <p:spPr>
          <a:xfrm flipH="1" flipV="1">
            <a:off x="24934079" y="3208767"/>
            <a:ext cx="7877" cy="40644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0" name="Rounded Rectangle 50">
            <a:extLst>
              <a:ext uri="{FF2B5EF4-FFF2-40B4-BE49-F238E27FC236}">
                <a16:creationId xmlns:a16="http://schemas.microsoft.com/office/drawing/2014/main" id="{CE720A95-4748-4112-7D68-9FF550F594C7}"/>
              </a:ext>
            </a:extLst>
          </p:cNvPr>
          <p:cNvSpPr/>
          <p:nvPr/>
        </p:nvSpPr>
        <p:spPr>
          <a:xfrm>
            <a:off x="23311653" y="2051291"/>
            <a:ext cx="6479983" cy="9296810"/>
          </a:xfrm>
          <a:prstGeom prst="roundRect">
            <a:avLst>
              <a:gd name="adj" fmla="val 338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76817EE7-1D6E-A621-E8E4-2DD6EE8DFE18}"/>
              </a:ext>
            </a:extLst>
          </p:cNvPr>
          <p:cNvSpPr/>
          <p:nvPr/>
        </p:nvSpPr>
        <p:spPr>
          <a:xfrm>
            <a:off x="26924566" y="3071063"/>
            <a:ext cx="2604965" cy="193574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3" name="文本框 282">
            <a:extLst>
              <a:ext uri="{FF2B5EF4-FFF2-40B4-BE49-F238E27FC236}">
                <a16:creationId xmlns:a16="http://schemas.microsoft.com/office/drawing/2014/main" id="{653CD175-3477-C918-5B52-70E57A0DD651}"/>
              </a:ext>
            </a:extLst>
          </p:cNvPr>
          <p:cNvSpPr txBox="1"/>
          <p:nvPr/>
        </p:nvSpPr>
        <p:spPr>
          <a:xfrm>
            <a:off x="27101131" y="4341243"/>
            <a:ext cx="224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SCAN_TABLE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4" name="圆角矩形 283">
            <a:extLst>
              <a:ext uri="{FF2B5EF4-FFF2-40B4-BE49-F238E27FC236}">
                <a16:creationId xmlns:a16="http://schemas.microsoft.com/office/drawing/2014/main" id="{858572A8-92A8-5133-B074-FE0764F43229}"/>
              </a:ext>
            </a:extLst>
          </p:cNvPr>
          <p:cNvSpPr/>
          <p:nvPr/>
        </p:nvSpPr>
        <p:spPr>
          <a:xfrm>
            <a:off x="27177339" y="3270665"/>
            <a:ext cx="2275714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5" name="文本框 284">
            <a:extLst>
              <a:ext uri="{FF2B5EF4-FFF2-40B4-BE49-F238E27FC236}">
                <a16:creationId xmlns:a16="http://schemas.microsoft.com/office/drawing/2014/main" id="{0C314687-FDAE-5534-9344-DBDDD17DC6D1}"/>
              </a:ext>
            </a:extLst>
          </p:cNvPr>
          <p:cNvSpPr txBox="1"/>
          <p:nvPr/>
        </p:nvSpPr>
        <p:spPr>
          <a:xfrm>
            <a:off x="27189593" y="3335385"/>
            <a:ext cx="22634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(place_id,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name)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6" name="文本框 285">
            <a:extLst>
              <a:ext uri="{FF2B5EF4-FFF2-40B4-BE49-F238E27FC236}">
                <a16:creationId xmlns:a16="http://schemas.microsoft.com/office/drawing/2014/main" id="{A7D048AE-48EB-AB11-5865-29B950309880}"/>
              </a:ext>
            </a:extLst>
          </p:cNvPr>
          <p:cNvSpPr txBox="1"/>
          <p:nvPr/>
        </p:nvSpPr>
        <p:spPr>
          <a:xfrm>
            <a:off x="23677132" y="11349283"/>
            <a:ext cx="5711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Rounded Rectangle 50">
            <a:extLst>
              <a:ext uri="{FF2B5EF4-FFF2-40B4-BE49-F238E27FC236}">
                <a16:creationId xmlns:a16="http://schemas.microsoft.com/office/drawing/2014/main" id="{70F84E66-4C5E-CF93-6F05-9266570DF5F6}"/>
              </a:ext>
            </a:extLst>
          </p:cNvPr>
          <p:cNvSpPr/>
          <p:nvPr/>
        </p:nvSpPr>
        <p:spPr>
          <a:xfrm>
            <a:off x="12783751" y="1238871"/>
            <a:ext cx="17201850" cy="10920223"/>
          </a:xfrm>
          <a:prstGeom prst="roundRect">
            <a:avLst>
              <a:gd name="adj" fmla="val 338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88" name="文本框 287">
            <a:extLst>
              <a:ext uri="{FF2B5EF4-FFF2-40B4-BE49-F238E27FC236}">
                <a16:creationId xmlns:a16="http://schemas.microsoft.com/office/drawing/2014/main" id="{7E83BBE5-8B10-2040-C1DD-B4E79D1BC0D4}"/>
              </a:ext>
            </a:extLst>
          </p:cNvPr>
          <p:cNvSpPr txBox="1"/>
          <p:nvPr/>
        </p:nvSpPr>
        <p:spPr>
          <a:xfrm>
            <a:off x="20628567" y="1323876"/>
            <a:ext cx="3057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/>
              <a:t>Core</a:t>
            </a:r>
            <a:r>
              <a:rPr kumimoji="1" lang="zh-CN" altLang="en-US" sz="3600" b="1" dirty="0"/>
              <a:t> </a:t>
            </a:r>
            <a:r>
              <a:rPr kumimoji="1" lang="en-US" altLang="zh-CN" sz="3600" b="1" dirty="0"/>
              <a:t>Workflow</a:t>
            </a:r>
            <a:endParaRPr kumimoji="1" lang="zh-CN" altLang="en-US" sz="3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7FB775-A637-2161-EB70-9B7A5063FC0A}"/>
              </a:ext>
            </a:extLst>
          </p:cNvPr>
          <p:cNvSpPr txBox="1"/>
          <p:nvPr/>
        </p:nvSpPr>
        <p:spPr>
          <a:xfrm>
            <a:off x="23889771" y="7182989"/>
            <a:ext cx="3571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EXPAND_INTERSECT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C0C714E-C409-8E15-C8C7-ADBBD114B0FE}"/>
              </a:ext>
            </a:extLst>
          </p:cNvPr>
          <p:cNvSpPr/>
          <p:nvPr/>
        </p:nvSpPr>
        <p:spPr>
          <a:xfrm>
            <a:off x="13532564" y="3428764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7EC931B-557C-89CC-2A6F-B114A7D12C74}"/>
              </a:ext>
            </a:extLst>
          </p:cNvPr>
          <p:cNvSpPr/>
          <p:nvPr/>
        </p:nvSpPr>
        <p:spPr>
          <a:xfrm>
            <a:off x="14132867" y="3425859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D633F22-6D46-DF94-B8C5-846F5DDC2B3A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13892564" y="3605859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EB04D900-4FA8-5809-A53E-9E6B539C9DC8}"/>
              </a:ext>
            </a:extLst>
          </p:cNvPr>
          <p:cNvSpPr/>
          <p:nvPr/>
        </p:nvSpPr>
        <p:spPr>
          <a:xfrm>
            <a:off x="13532564" y="4307633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97C7516-3CEC-D6D1-78D5-777F7C62DBC6}"/>
              </a:ext>
            </a:extLst>
          </p:cNvPr>
          <p:cNvSpPr/>
          <p:nvPr/>
        </p:nvSpPr>
        <p:spPr>
          <a:xfrm>
            <a:off x="14132867" y="4304728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7DCC3B0-C232-2D7F-ADC3-3534BCFCDFA9}"/>
              </a:ext>
            </a:extLst>
          </p:cNvPr>
          <p:cNvSpPr>
            <a:spLocks noChangeAspect="1"/>
          </p:cNvSpPr>
          <p:nvPr/>
        </p:nvSpPr>
        <p:spPr>
          <a:xfrm>
            <a:off x="13836132" y="4891115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820267F1-D399-5DB2-537D-93530867C946}"/>
              </a:ext>
            </a:extLst>
          </p:cNvPr>
          <p:cNvCxnSpPr>
            <a:cxnSpLocks/>
            <a:stCxn id="19" idx="4"/>
            <a:endCxn id="20" idx="7"/>
          </p:cNvCxnSpPr>
          <p:nvPr/>
        </p:nvCxnSpPr>
        <p:spPr>
          <a:xfrm flipH="1">
            <a:off x="14143411" y="4664728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7F825668-4F11-6959-76CE-C796419B4CBE}"/>
              </a:ext>
            </a:extLst>
          </p:cNvPr>
          <p:cNvCxnSpPr>
            <a:cxnSpLocks/>
            <a:stCxn id="18" idx="4"/>
            <a:endCxn id="20" idx="1"/>
          </p:cNvCxnSpPr>
          <p:nvPr/>
        </p:nvCxnSpPr>
        <p:spPr>
          <a:xfrm>
            <a:off x="13712564" y="4667633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009A76C-98B1-24A2-C3EB-E295213CB47D}"/>
                  </a:ext>
                </a:extLst>
              </p:cNvPr>
              <p:cNvSpPr txBox="1"/>
              <p:nvPr/>
            </p:nvSpPr>
            <p:spPr>
              <a:xfrm>
                <a:off x="13822759" y="3881658"/>
                <a:ext cx="3799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009A76C-98B1-24A2-C3EB-E295213CB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2759" y="3881658"/>
                <a:ext cx="379912" cy="430887"/>
              </a:xfrm>
              <a:prstGeom prst="rect">
                <a:avLst/>
              </a:prstGeom>
              <a:blipFill>
                <a:blip r:embed="rId6"/>
                <a:stretch>
                  <a:fillRect l="-16129" t="-20000" r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40643550-1861-C7D3-F059-2D7AC6B65AD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4667396" y="4298080"/>
            <a:ext cx="1087335" cy="3051104"/>
          </a:xfrm>
          <a:prstGeom prst="straightConnector1">
            <a:avLst/>
          </a:prstGeom>
          <a:ln w="28575">
            <a:solidFill>
              <a:srgbClr val="8B64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B63FF90E-A52A-D987-6B40-3129D49239A1}"/>
              </a:ext>
            </a:extLst>
          </p:cNvPr>
          <p:cNvSpPr/>
          <p:nvPr/>
        </p:nvSpPr>
        <p:spPr>
          <a:xfrm>
            <a:off x="13636300" y="1145647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1D837A4F-0FFB-9B35-C19C-3CA84934762D}"/>
              </a:ext>
            </a:extLst>
          </p:cNvPr>
          <p:cNvSpPr/>
          <p:nvPr/>
        </p:nvSpPr>
        <p:spPr>
          <a:xfrm>
            <a:off x="14236603" y="1145357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022664EB-78A1-0939-4B2D-667B33FCF636}"/>
              </a:ext>
            </a:extLst>
          </p:cNvPr>
          <p:cNvCxnSpPr>
            <a:cxnSpLocks/>
            <a:stCxn id="64" idx="6"/>
            <a:endCxn id="65" idx="2"/>
          </p:cNvCxnSpPr>
          <p:nvPr/>
        </p:nvCxnSpPr>
        <p:spPr>
          <a:xfrm flipV="1">
            <a:off x="13996300" y="11633571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7BD94ADD-C98E-2F93-9AB6-02B9ED89CB54}"/>
              </a:ext>
            </a:extLst>
          </p:cNvPr>
          <p:cNvSpPr/>
          <p:nvPr/>
        </p:nvSpPr>
        <p:spPr>
          <a:xfrm>
            <a:off x="13935384" y="10701455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734D1E1-5B84-3E85-BAB5-DE2B62DEDFBE}"/>
                  </a:ext>
                </a:extLst>
              </p:cNvPr>
              <p:cNvSpPr txBox="1"/>
              <p:nvPr/>
            </p:nvSpPr>
            <p:spPr>
              <a:xfrm>
                <a:off x="13928420" y="11083861"/>
                <a:ext cx="3799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734D1E1-5B84-3E85-BAB5-DE2B62DED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8420" y="11083861"/>
                <a:ext cx="379912" cy="430887"/>
              </a:xfrm>
              <a:prstGeom prst="rect">
                <a:avLst/>
              </a:prstGeom>
              <a:blipFill>
                <a:blip r:embed="rId7"/>
                <a:stretch>
                  <a:fillRect l="-12903" t="-22857" r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本框 75">
            <a:extLst>
              <a:ext uri="{FF2B5EF4-FFF2-40B4-BE49-F238E27FC236}">
                <a16:creationId xmlns:a16="http://schemas.microsoft.com/office/drawing/2014/main" id="{2968234F-39BB-0BA0-DD1B-4085F54FE208}"/>
              </a:ext>
            </a:extLst>
          </p:cNvPr>
          <p:cNvSpPr txBox="1"/>
          <p:nvPr/>
        </p:nvSpPr>
        <p:spPr>
          <a:xfrm>
            <a:off x="12923677" y="9201285"/>
            <a:ext cx="2074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EXPAND_EDGE</a:t>
            </a:r>
            <a:endParaRPr kumimoji="1" lang="zh-CN" altLang="en-US" sz="2400" b="1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2E8BEBB6-4A10-7456-9CF6-6811BA1BD151}"/>
              </a:ext>
            </a:extLst>
          </p:cNvPr>
          <p:cNvSpPr/>
          <p:nvPr/>
        </p:nvSpPr>
        <p:spPr>
          <a:xfrm>
            <a:off x="13591503" y="970864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513DEB03-0F57-DC4D-6392-C6929AB70A30}"/>
              </a:ext>
            </a:extLst>
          </p:cNvPr>
          <p:cNvCxnSpPr>
            <a:cxnSpLocks/>
            <a:stCxn id="80" idx="6"/>
          </p:cNvCxnSpPr>
          <p:nvPr/>
        </p:nvCxnSpPr>
        <p:spPr>
          <a:xfrm>
            <a:off x="13951503" y="9888647"/>
            <a:ext cx="4226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7E3B41D8-7D87-481E-EF95-41B45B5C9EA6}"/>
              </a:ext>
            </a:extLst>
          </p:cNvPr>
          <p:cNvSpPr txBox="1"/>
          <p:nvPr/>
        </p:nvSpPr>
        <p:spPr>
          <a:xfrm>
            <a:off x="13016445" y="7673620"/>
            <a:ext cx="1813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GET_VERTEX</a:t>
            </a:r>
            <a:endParaRPr kumimoji="1" lang="zh-CN" altLang="en-US" sz="2400" b="1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05E5EAC6-48DF-65CA-A577-8F606A378D0A}"/>
              </a:ext>
            </a:extLst>
          </p:cNvPr>
          <p:cNvSpPr/>
          <p:nvPr/>
        </p:nvSpPr>
        <p:spPr>
          <a:xfrm>
            <a:off x="14039562" y="814886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80B211CD-F00C-5DFD-3181-79CA6A73A779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13591503" y="8328861"/>
            <a:ext cx="4480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6416AB9F-B323-1341-183D-7EFF8BCD40F3}"/>
              </a:ext>
            </a:extLst>
          </p:cNvPr>
          <p:cNvCxnSpPr>
            <a:cxnSpLocks/>
            <a:stCxn id="74" idx="0"/>
            <a:endCxn id="102" idx="2"/>
          </p:cNvCxnSpPr>
          <p:nvPr/>
        </p:nvCxnSpPr>
        <p:spPr>
          <a:xfrm flipV="1">
            <a:off x="13957534" y="10191892"/>
            <a:ext cx="1493" cy="376607"/>
          </a:xfrm>
          <a:prstGeom prst="straightConnector1">
            <a:avLst/>
          </a:prstGeom>
          <a:ln w="28575">
            <a:solidFill>
              <a:srgbClr val="8B64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9157D589-063C-7E10-0C9C-F2567C898683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15309584" y="8779492"/>
            <a:ext cx="441069" cy="0"/>
          </a:xfrm>
          <a:prstGeom prst="straightConnector1">
            <a:avLst/>
          </a:prstGeom>
          <a:ln w="28575">
            <a:solidFill>
              <a:srgbClr val="8B64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右大括号 151">
            <a:extLst>
              <a:ext uri="{FF2B5EF4-FFF2-40B4-BE49-F238E27FC236}">
                <a16:creationId xmlns:a16="http://schemas.microsoft.com/office/drawing/2014/main" id="{8659FE72-DF7C-0266-AEFB-CBC93AD632BA}"/>
              </a:ext>
            </a:extLst>
          </p:cNvPr>
          <p:cNvSpPr/>
          <p:nvPr/>
        </p:nvSpPr>
        <p:spPr>
          <a:xfrm>
            <a:off x="15034722" y="7954359"/>
            <a:ext cx="258009" cy="1653325"/>
          </a:xfrm>
          <a:prstGeom prst="rightBrace">
            <a:avLst/>
          </a:prstGeom>
          <a:ln w="28575">
            <a:solidFill>
              <a:srgbClr val="8B64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209CCBA3-1D34-DD7F-FE7E-C7CB90099DF6}"/>
              </a:ext>
            </a:extLst>
          </p:cNvPr>
          <p:cNvSpPr txBox="1"/>
          <p:nvPr/>
        </p:nvSpPr>
        <p:spPr>
          <a:xfrm>
            <a:off x="13057029" y="8640922"/>
            <a:ext cx="1856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u="sng" dirty="0"/>
              <a:t>TrimAndFuse</a:t>
            </a:r>
            <a:endParaRPr kumimoji="1" lang="zh-CN" altLang="en-US" sz="24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9678638C-9DDD-8C87-D649-9EF9D20CA0F6}"/>
                  </a:ext>
                </a:extLst>
              </p:cNvPr>
              <p:cNvSpPr txBox="1"/>
              <p:nvPr/>
            </p:nvSpPr>
            <p:spPr>
              <a:xfrm>
                <a:off x="13364233" y="10583861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9678638C-9DDD-8C87-D649-9EF9D20CA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4233" y="10583861"/>
                <a:ext cx="661652" cy="5421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D373E99F-A465-FC0A-78D2-ED22763AD208}"/>
                  </a:ext>
                </a:extLst>
              </p:cNvPr>
              <p:cNvSpPr txBox="1"/>
              <p:nvPr/>
            </p:nvSpPr>
            <p:spPr>
              <a:xfrm>
                <a:off x="13088290" y="11363287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D373E99F-A465-FC0A-78D2-ED22763AD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8290" y="11363287"/>
                <a:ext cx="661652" cy="5421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5B43AF1D-2A26-F99F-D32D-F2A43E66D004}"/>
                  </a:ext>
                </a:extLst>
              </p:cNvPr>
              <p:cNvSpPr txBox="1"/>
              <p:nvPr/>
            </p:nvSpPr>
            <p:spPr>
              <a:xfrm>
                <a:off x="12939420" y="3308355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5B43AF1D-2A26-F99F-D32D-F2A43E66D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9420" y="3308355"/>
                <a:ext cx="661652" cy="5421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07160C9A-D30D-4900-BD1F-FB4483A476B2}"/>
                  </a:ext>
                </a:extLst>
              </p:cNvPr>
              <p:cNvSpPr txBox="1"/>
              <p:nvPr/>
            </p:nvSpPr>
            <p:spPr>
              <a:xfrm>
                <a:off x="12935418" y="4458313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07160C9A-D30D-4900-BD1F-FB4483A47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5418" y="4458313"/>
                <a:ext cx="661652" cy="5421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611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20646</TotalTime>
  <Words>2427</Words>
  <Application>Microsoft Macintosh PowerPoint</Application>
  <PresentationFormat>自定义</PresentationFormat>
  <Paragraphs>1195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Arial</vt:lpstr>
      <vt:lpstr>Calibri</vt:lpstr>
      <vt:lpstr>Calibri Light</vt:lpstr>
      <vt:lpstr>Cambria Math</vt:lpstr>
      <vt:lpstr>Helvetica Neue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Melo Yang</dc:creator>
  <cp:lastModifiedBy>Louyk</cp:lastModifiedBy>
  <cp:revision>794</cp:revision>
  <dcterms:created xsi:type="dcterms:W3CDTF">2024-04-11T09:15:09Z</dcterms:created>
  <dcterms:modified xsi:type="dcterms:W3CDTF">2024-07-30T12:19:26Z</dcterms:modified>
</cp:coreProperties>
</file>