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6" r:id="rId2"/>
    <p:sldId id="264" r:id="rId3"/>
    <p:sldId id="268" r:id="rId4"/>
    <p:sldId id="265" r:id="rId5"/>
    <p:sldId id="267" r:id="rId6"/>
    <p:sldId id="266" r:id="rId7"/>
    <p:sldId id="263" r:id="rId8"/>
    <p:sldId id="258" r:id="rId9"/>
    <p:sldId id="259" r:id="rId10"/>
    <p:sldId id="260" r:id="rId11"/>
    <p:sldId id="257" r:id="rId12"/>
    <p:sldId id="262" r:id="rId13"/>
    <p:sldId id="261" r:id="rId14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DCA"/>
    <a:srgbClr val="FDF0CA"/>
    <a:srgbClr val="D9E6FA"/>
    <a:srgbClr val="D4E6D3"/>
    <a:srgbClr val="D1B14B"/>
    <a:srgbClr val="A6171D"/>
    <a:srgbClr val="8B649D"/>
    <a:srgbClr val="D8E6FA"/>
    <a:srgbClr val="FDE4CA"/>
    <a:srgbClr val="D4E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5"/>
    <p:restoredTop sz="86488"/>
  </p:normalViewPr>
  <p:slideViewPr>
    <p:cSldViewPr snapToGrid="0">
      <p:cViewPr>
        <p:scale>
          <a:sx n="42" d="100"/>
          <a:sy n="42" d="100"/>
        </p:scale>
        <p:origin x="153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516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45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146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730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21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161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41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08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28" Type="http://schemas.openxmlformats.org/officeDocument/2006/relationships/image" Target="../media/image5.png"/><Relationship Id="rId31" Type="http://schemas.openxmlformats.org/officeDocument/2006/relationships/image" Target="../media/image8.png"/><Relationship Id="rId4" Type="http://schemas.openxmlformats.org/officeDocument/2006/relationships/image" Target="../media/image2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0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5.png"/><Relationship Id="rId26" Type="http://schemas.openxmlformats.org/officeDocument/2006/relationships/image" Target="../media/image182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7" Type="http://schemas.openxmlformats.org/officeDocument/2006/relationships/image" Target="../media/image167.png"/><Relationship Id="rId12" Type="http://schemas.openxmlformats.org/officeDocument/2006/relationships/image" Target="../media/image170.png"/><Relationship Id="rId17" Type="http://schemas.openxmlformats.org/officeDocument/2006/relationships/image" Target="../media/image174.png"/><Relationship Id="rId25" Type="http://schemas.openxmlformats.org/officeDocument/2006/relationships/image" Target="../media/image181.png"/><Relationship Id="rId33" Type="http://schemas.openxmlformats.org/officeDocument/2006/relationships/image" Target="../media/image189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21.png"/><Relationship Id="rId24" Type="http://schemas.openxmlformats.org/officeDocument/2006/relationships/image" Target="../media/image127.png"/><Relationship Id="rId32" Type="http://schemas.openxmlformats.org/officeDocument/2006/relationships/image" Target="../media/image188.png"/><Relationship Id="rId5" Type="http://schemas.openxmlformats.org/officeDocument/2006/relationships/image" Target="../media/image165.png"/><Relationship Id="rId15" Type="http://schemas.openxmlformats.org/officeDocument/2006/relationships/image" Target="../media/image970.png"/><Relationship Id="rId23" Type="http://schemas.openxmlformats.org/officeDocument/2006/relationships/image" Target="../media/image180.png"/><Relationship Id="rId28" Type="http://schemas.openxmlformats.org/officeDocument/2006/relationships/image" Target="../media/image184.png"/><Relationship Id="rId10" Type="http://schemas.openxmlformats.org/officeDocument/2006/relationships/image" Target="../media/image169.png"/><Relationship Id="rId19" Type="http://schemas.openxmlformats.org/officeDocument/2006/relationships/image" Target="../media/image176.png"/><Relationship Id="rId31" Type="http://schemas.openxmlformats.org/officeDocument/2006/relationships/image" Target="../media/image187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Relationship Id="rId22" Type="http://schemas.openxmlformats.org/officeDocument/2006/relationships/image" Target="../media/image179.png"/><Relationship Id="rId27" Type="http://schemas.openxmlformats.org/officeDocument/2006/relationships/image" Target="../media/image183.png"/><Relationship Id="rId30" Type="http://schemas.openxmlformats.org/officeDocument/2006/relationships/image" Target="../media/image186.png"/><Relationship Id="rId8" Type="http://schemas.openxmlformats.org/officeDocument/2006/relationships/image" Target="../media/image8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.png"/><Relationship Id="rId3" Type="http://schemas.openxmlformats.org/officeDocument/2006/relationships/image" Target="../media/image2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67.png"/><Relationship Id="rId23" Type="http://schemas.openxmlformats.org/officeDocument/2006/relationships/image" Target="../media/image66.png"/><Relationship Id="rId28" Type="http://schemas.openxmlformats.org/officeDocument/2006/relationships/image" Target="../media/image10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28" Type="http://schemas.openxmlformats.org/officeDocument/2006/relationships/image" Target="../media/image140.png"/><Relationship Id="rId31" Type="http://schemas.openxmlformats.org/officeDocument/2006/relationships/image" Target="../media/image2.png"/><Relationship Id="rId4" Type="http://schemas.openxmlformats.org/officeDocument/2006/relationships/image" Target="../media/image81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1.png"/><Relationship Id="rId4" Type="http://schemas.openxmlformats.org/officeDocument/2006/relationships/image" Target="../media/image9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1.png"/><Relationship Id="rId18" Type="http://schemas.openxmlformats.org/officeDocument/2006/relationships/image" Target="../media/image1610.png"/><Relationship Id="rId26" Type="http://schemas.openxmlformats.org/officeDocument/2006/relationships/image" Target="../media/image24.png"/><Relationship Id="rId39" Type="http://schemas.openxmlformats.org/officeDocument/2006/relationships/image" Target="../media/image370.png"/><Relationship Id="rId21" Type="http://schemas.openxmlformats.org/officeDocument/2006/relationships/image" Target="../media/image192.png"/><Relationship Id="rId34" Type="http://schemas.openxmlformats.org/officeDocument/2006/relationships/image" Target="../media/image320.png"/><Relationship Id="rId42" Type="http://schemas.openxmlformats.org/officeDocument/2006/relationships/image" Target="../media/image400.png"/><Relationship Id="rId47" Type="http://schemas.openxmlformats.org/officeDocument/2006/relationships/image" Target="../media/image450.png"/><Relationship Id="rId50" Type="http://schemas.openxmlformats.org/officeDocument/2006/relationships/image" Target="../media/image48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10.png"/><Relationship Id="rId29" Type="http://schemas.openxmlformats.org/officeDocument/2006/relationships/image" Target="../media/image27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0.png"/><Relationship Id="rId37" Type="http://schemas.openxmlformats.org/officeDocument/2006/relationships/image" Target="../media/image350.png"/><Relationship Id="rId40" Type="http://schemas.openxmlformats.org/officeDocument/2006/relationships/image" Target="../media/image380.png"/><Relationship Id="rId45" Type="http://schemas.openxmlformats.org/officeDocument/2006/relationships/image" Target="../media/image430.png"/><Relationship Id="rId5" Type="http://schemas.openxmlformats.org/officeDocument/2006/relationships/image" Target="../media/image310.png"/><Relationship Id="rId15" Type="http://schemas.openxmlformats.org/officeDocument/2006/relationships/image" Target="../media/image1311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0.png"/><Relationship Id="rId49" Type="http://schemas.openxmlformats.org/officeDocument/2006/relationships/image" Target="../media/image470.png"/><Relationship Id="rId10" Type="http://schemas.openxmlformats.org/officeDocument/2006/relationships/image" Target="../media/image2.png"/><Relationship Id="rId19" Type="http://schemas.openxmlformats.org/officeDocument/2006/relationships/image" Target="../media/image1710.png"/><Relationship Id="rId31" Type="http://schemas.openxmlformats.org/officeDocument/2006/relationships/image" Target="../media/image290.png"/><Relationship Id="rId44" Type="http://schemas.openxmlformats.org/officeDocument/2006/relationships/image" Target="../media/image42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1.png"/><Relationship Id="rId22" Type="http://schemas.openxmlformats.org/officeDocument/2006/relationships/image" Target="../media/image200.png"/><Relationship Id="rId27" Type="http://schemas.openxmlformats.org/officeDocument/2006/relationships/image" Target="../media/image25.png"/><Relationship Id="rId30" Type="http://schemas.openxmlformats.org/officeDocument/2006/relationships/image" Target="../media/image281.png"/><Relationship Id="rId35" Type="http://schemas.openxmlformats.org/officeDocument/2006/relationships/image" Target="../media/image330.png"/><Relationship Id="rId43" Type="http://schemas.openxmlformats.org/officeDocument/2006/relationships/image" Target="../media/image411.png"/><Relationship Id="rId48" Type="http://schemas.openxmlformats.org/officeDocument/2006/relationships/image" Target="../media/image460.png"/><Relationship Id="rId8" Type="http://schemas.openxmlformats.org/officeDocument/2006/relationships/image" Target="../media/image610.png"/><Relationship Id="rId3" Type="http://schemas.openxmlformats.org/officeDocument/2006/relationships/image" Target="../media/image191.png"/><Relationship Id="rId12" Type="http://schemas.openxmlformats.org/officeDocument/2006/relationships/image" Target="../media/image1011.png"/><Relationship Id="rId17" Type="http://schemas.openxmlformats.org/officeDocument/2006/relationships/image" Target="../media/image151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Relationship Id="rId46" Type="http://schemas.openxmlformats.org/officeDocument/2006/relationships/image" Target="../media/image440.png"/><Relationship Id="rId20" Type="http://schemas.openxmlformats.org/officeDocument/2006/relationships/image" Target="../media/image1810.png"/><Relationship Id="rId41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21" Type="http://schemas.openxmlformats.org/officeDocument/2006/relationships/image" Target="../media/image650.png"/><Relationship Id="rId42" Type="http://schemas.openxmlformats.org/officeDocument/2006/relationships/image" Target="../media/image860.png"/><Relationship Id="rId47" Type="http://schemas.openxmlformats.org/officeDocument/2006/relationships/image" Target="../media/image911.png"/><Relationship Id="rId63" Type="http://schemas.openxmlformats.org/officeDocument/2006/relationships/image" Target="../media/image1061.png"/><Relationship Id="rId68" Type="http://schemas.openxmlformats.org/officeDocument/2006/relationships/image" Target="../media/image111.png"/><Relationship Id="rId84" Type="http://schemas.openxmlformats.org/officeDocument/2006/relationships/image" Target="../media/image127.png"/><Relationship Id="rId16" Type="http://schemas.openxmlformats.org/officeDocument/2006/relationships/image" Target="../media/image611.png"/><Relationship Id="rId11" Type="http://schemas.openxmlformats.org/officeDocument/2006/relationships/image" Target="../media/image560.png"/><Relationship Id="rId32" Type="http://schemas.openxmlformats.org/officeDocument/2006/relationships/image" Target="../media/image760.png"/><Relationship Id="rId37" Type="http://schemas.openxmlformats.org/officeDocument/2006/relationships/image" Target="../media/image811.png"/><Relationship Id="rId53" Type="http://schemas.openxmlformats.org/officeDocument/2006/relationships/image" Target="../media/image270.png"/><Relationship Id="rId58" Type="http://schemas.openxmlformats.org/officeDocument/2006/relationships/image" Target="../media/image1012.png"/><Relationship Id="rId74" Type="http://schemas.openxmlformats.org/officeDocument/2006/relationships/image" Target="../media/image117.png"/><Relationship Id="rId79" Type="http://schemas.openxmlformats.org/officeDocument/2006/relationships/image" Target="../media/image122.png"/><Relationship Id="rId5" Type="http://schemas.openxmlformats.org/officeDocument/2006/relationships/image" Target="../media/image500.png"/><Relationship Id="rId19" Type="http://schemas.openxmlformats.org/officeDocument/2006/relationships/image" Target="../media/image630.png"/><Relationship Id="rId14" Type="http://schemas.openxmlformats.org/officeDocument/2006/relationships/image" Target="../media/image590.png"/><Relationship Id="rId22" Type="http://schemas.openxmlformats.org/officeDocument/2006/relationships/image" Target="../media/image660.png"/><Relationship Id="rId27" Type="http://schemas.openxmlformats.org/officeDocument/2006/relationships/image" Target="../media/image711.png"/><Relationship Id="rId30" Type="http://schemas.openxmlformats.org/officeDocument/2006/relationships/image" Target="../media/image740.png"/><Relationship Id="rId35" Type="http://schemas.openxmlformats.org/officeDocument/2006/relationships/image" Target="../media/image790.png"/><Relationship Id="rId43" Type="http://schemas.openxmlformats.org/officeDocument/2006/relationships/image" Target="../media/image870.png"/><Relationship Id="rId48" Type="http://schemas.openxmlformats.org/officeDocument/2006/relationships/image" Target="../media/image920.png"/><Relationship Id="rId56" Type="http://schemas.openxmlformats.org/officeDocument/2006/relationships/image" Target="../media/image990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77" Type="http://schemas.openxmlformats.org/officeDocument/2006/relationships/image" Target="../media/image120.png"/><Relationship Id="rId8" Type="http://schemas.openxmlformats.org/officeDocument/2006/relationships/image" Target="../media/image530.png"/><Relationship Id="rId51" Type="http://schemas.openxmlformats.org/officeDocument/2006/relationships/image" Target="../media/image950.png"/><Relationship Id="rId72" Type="http://schemas.openxmlformats.org/officeDocument/2006/relationships/image" Target="../media/image115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3" Type="http://schemas.openxmlformats.org/officeDocument/2006/relationships/image" Target="../media/image2.png"/><Relationship Id="rId12" Type="http://schemas.openxmlformats.org/officeDocument/2006/relationships/image" Target="../media/image571.png"/><Relationship Id="rId17" Type="http://schemas.openxmlformats.org/officeDocument/2006/relationships/image" Target="../media/image620.png"/><Relationship Id="rId25" Type="http://schemas.openxmlformats.org/officeDocument/2006/relationships/image" Target="../media/image690.png"/><Relationship Id="rId33" Type="http://schemas.openxmlformats.org/officeDocument/2006/relationships/image" Target="../media/image770.png"/><Relationship Id="rId38" Type="http://schemas.openxmlformats.org/officeDocument/2006/relationships/image" Target="../media/image821.png"/><Relationship Id="rId46" Type="http://schemas.openxmlformats.org/officeDocument/2006/relationships/image" Target="../media/image900.png"/><Relationship Id="rId59" Type="http://schemas.openxmlformats.org/officeDocument/2006/relationships/image" Target="../media/image1021.png"/><Relationship Id="rId67" Type="http://schemas.openxmlformats.org/officeDocument/2006/relationships/image" Target="../media/image110.png"/><Relationship Id="rId20" Type="http://schemas.openxmlformats.org/officeDocument/2006/relationships/image" Target="../media/image640.png"/><Relationship Id="rId41" Type="http://schemas.openxmlformats.org/officeDocument/2006/relationships/image" Target="../media/image850.png"/><Relationship Id="rId54" Type="http://schemas.openxmlformats.org/officeDocument/2006/relationships/image" Target="../media/image970.png"/><Relationship Id="rId62" Type="http://schemas.openxmlformats.org/officeDocument/2006/relationships/image" Target="../media/image1051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23" Type="http://schemas.openxmlformats.org/officeDocument/2006/relationships/image" Target="../media/image670.png"/><Relationship Id="rId28" Type="http://schemas.openxmlformats.org/officeDocument/2006/relationships/image" Target="../media/image720.png"/><Relationship Id="rId36" Type="http://schemas.openxmlformats.org/officeDocument/2006/relationships/image" Target="../media/image801.png"/><Relationship Id="rId49" Type="http://schemas.openxmlformats.org/officeDocument/2006/relationships/image" Target="../media/image930.png"/><Relationship Id="rId57" Type="http://schemas.openxmlformats.org/officeDocument/2006/relationships/image" Target="../media/image1000.png"/><Relationship Id="rId10" Type="http://schemas.openxmlformats.org/officeDocument/2006/relationships/image" Target="../media/image550.png"/><Relationship Id="rId31" Type="http://schemas.openxmlformats.org/officeDocument/2006/relationships/image" Target="../media/image750.png"/><Relationship Id="rId44" Type="http://schemas.openxmlformats.org/officeDocument/2006/relationships/image" Target="../media/image880.png"/><Relationship Id="rId52" Type="http://schemas.openxmlformats.org/officeDocument/2006/relationships/image" Target="../media/image960.png"/><Relationship Id="rId60" Type="http://schemas.openxmlformats.org/officeDocument/2006/relationships/image" Target="../media/image1031.png"/><Relationship Id="rId65" Type="http://schemas.openxmlformats.org/officeDocument/2006/relationships/image" Target="../media/image108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3" Type="http://schemas.openxmlformats.org/officeDocument/2006/relationships/image" Target="../media/image580.png"/><Relationship Id="rId18" Type="http://schemas.openxmlformats.org/officeDocument/2006/relationships/image" Target="../media/image600.png"/><Relationship Id="rId39" Type="http://schemas.openxmlformats.org/officeDocument/2006/relationships/image" Target="../media/image831.png"/><Relationship Id="rId34" Type="http://schemas.openxmlformats.org/officeDocument/2006/relationships/image" Target="../media/image780.png"/><Relationship Id="rId50" Type="http://schemas.openxmlformats.org/officeDocument/2006/relationships/image" Target="../media/image940.png"/><Relationship Id="rId55" Type="http://schemas.openxmlformats.org/officeDocument/2006/relationships/image" Target="../media/image980.png"/><Relationship Id="rId76" Type="http://schemas.openxmlformats.org/officeDocument/2006/relationships/image" Target="../media/image119.png"/><Relationship Id="rId7" Type="http://schemas.openxmlformats.org/officeDocument/2006/relationships/image" Target="../media/image520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730.png"/><Relationship Id="rId24" Type="http://schemas.openxmlformats.org/officeDocument/2006/relationships/image" Target="../media/image680.png"/><Relationship Id="rId40" Type="http://schemas.openxmlformats.org/officeDocument/2006/relationships/image" Target="../media/image841.png"/><Relationship Id="rId45" Type="http://schemas.openxmlformats.org/officeDocument/2006/relationships/image" Target="../media/image890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61" Type="http://schemas.openxmlformats.org/officeDocument/2006/relationships/image" Target="../media/image1041.png"/><Relationship Id="rId82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26" Type="http://schemas.openxmlformats.org/officeDocument/2006/relationships/image" Target="../media/image138.png"/><Relationship Id="rId39" Type="http://schemas.openxmlformats.org/officeDocument/2006/relationships/image" Target="../media/image146.png"/><Relationship Id="rId3" Type="http://schemas.openxmlformats.org/officeDocument/2006/relationships/image" Target="../media/image800.png"/><Relationship Id="rId34" Type="http://schemas.openxmlformats.org/officeDocument/2006/relationships/image" Target="../media/image137.png"/><Relationship Id="rId42" Type="http://schemas.openxmlformats.org/officeDocument/2006/relationships/image" Target="../media/image149.png"/><Relationship Id="rId7" Type="http://schemas.openxmlformats.org/officeDocument/2006/relationships/image" Target="../media/image840.png"/><Relationship Id="rId33" Type="http://schemas.openxmlformats.org/officeDocument/2006/relationships/image" Target="../media/image136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9.xml"/><Relationship Id="rId29" Type="http://schemas.openxmlformats.org/officeDocument/2006/relationships/image" Target="../media/image141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32" Type="http://schemas.openxmlformats.org/officeDocument/2006/relationships/image" Target="../media/image135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820.png"/><Relationship Id="rId28" Type="http://schemas.openxmlformats.org/officeDocument/2006/relationships/image" Target="../media/image140.png"/><Relationship Id="rId36" Type="http://schemas.openxmlformats.org/officeDocument/2006/relationships/image" Target="../media/image143.png"/><Relationship Id="rId31" Type="http://schemas.openxmlformats.org/officeDocument/2006/relationships/image" Target="../media/image134.png"/><Relationship Id="rId44" Type="http://schemas.openxmlformats.org/officeDocument/2006/relationships/image" Target="../media/image151.png"/><Relationship Id="rId4" Type="http://schemas.openxmlformats.org/officeDocument/2006/relationships/image" Target="../media/image810.png"/><Relationship Id="rId9" Type="http://schemas.openxmlformats.org/officeDocument/2006/relationships/image" Target="../media/image133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2.png"/><Relationship Id="rId43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9950486" y="11109621"/>
            <a:ext cx="6614243" cy="9738761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60950" y="401401"/>
            <a:ext cx="16355594" cy="9738761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881390" y="1275568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664091" y="1417668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755890" y="1564735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12258301" y="2969514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12258301" y="2460398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95D5184-28F4-EF95-FF42-09F75EA7C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20619"/>
              </p:ext>
            </p:extLst>
          </p:nvPr>
        </p:nvGraphicFramePr>
        <p:xfrm>
          <a:off x="5535192" y="1173465"/>
          <a:ext cx="360313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092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819070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1201971">
                  <a:extLst>
                    <a:ext uri="{9D8B030D-6E8A-4147-A177-3AD203B41FA5}">
                      <a16:colId xmlns:a16="http://schemas.microsoft.com/office/drawing/2014/main" val="1897679145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22558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6717222" y="696677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965169"/>
                  </p:ext>
                </p:extLst>
              </p:nvPr>
            </p:nvGraphicFramePr>
            <p:xfrm>
              <a:off x="1008002" y="3771043"/>
              <a:ext cx="4001077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1698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965169"/>
                  </p:ext>
                </p:extLst>
              </p:nvPr>
            </p:nvGraphicFramePr>
            <p:xfrm>
              <a:off x="1008002" y="3771043"/>
              <a:ext cx="4001077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1698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656" t="-109677" r="-781" b="-1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656" t="-203125" r="-781" b="-2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03E903C-D33F-78CB-AC49-0C6FF4C6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03677"/>
              </p:ext>
            </p:extLst>
          </p:nvPr>
        </p:nvGraphicFramePr>
        <p:xfrm>
          <a:off x="5317889" y="3193092"/>
          <a:ext cx="38994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59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689548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629587">
                  <a:extLst>
                    <a:ext uri="{9D8B030D-6E8A-4147-A177-3AD203B41FA5}">
                      <a16:colId xmlns:a16="http://schemas.microsoft.com/office/drawing/2014/main" val="3891411214"/>
                    </a:ext>
                  </a:extLst>
                </a:gridCol>
                <a:gridCol w="1572366">
                  <a:extLst>
                    <a:ext uri="{9D8B030D-6E8A-4147-A177-3AD203B41FA5}">
                      <a16:colId xmlns:a16="http://schemas.microsoft.com/office/drawing/2014/main" val="3389945063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2024-03-31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2024-03-28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17413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2024-03-21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5116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2286222" y="3246288"/>
            <a:ext cx="136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6727420" y="2715444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2EDC9C8-EC50-D9E3-AEFB-16DFAF93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296260"/>
              </p:ext>
            </p:extLst>
          </p:nvPr>
        </p:nvGraphicFramePr>
        <p:xfrm>
          <a:off x="1008002" y="1173052"/>
          <a:ext cx="41548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3891411214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389945063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knows_id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2023-01-15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2023-01-15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2023-02-18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058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2023-02-18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2497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2439672" y="694868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897944" y="662575"/>
            <a:ext cx="8704819" cy="906635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4172111" y="9636398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11643741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08FF8E-583F-FC27-EEB3-0C41B9D1572C}"/>
              </a:ext>
            </a:extLst>
          </p:cNvPr>
          <p:cNvSpPr txBox="1"/>
          <p:nvPr/>
        </p:nvSpPr>
        <p:spPr>
          <a:xfrm>
            <a:off x="11754218" y="2450032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p1</a:t>
            </a:r>
            <a:endParaRPr kumimoji="1" lang="zh-CN" altLang="en-US" sz="28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3505444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07B09B-702A-4BD5-862A-18C6D8FA4FBB}"/>
              </a:ext>
            </a:extLst>
          </p:cNvPr>
          <p:cNvSpPr txBox="1"/>
          <p:nvPr/>
        </p:nvSpPr>
        <p:spPr>
          <a:xfrm>
            <a:off x="13619248" y="24381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p2</a:t>
            </a:r>
            <a:endParaRPr kumimoji="1" lang="zh-CN" altLang="en-US" sz="28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5388855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DA9133-FA63-8A76-C533-0212C1F96720}"/>
              </a:ext>
            </a:extLst>
          </p:cNvPr>
          <p:cNvSpPr txBox="1"/>
          <p:nvPr/>
        </p:nvSpPr>
        <p:spPr>
          <a:xfrm>
            <a:off x="15480073" y="2438146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p3</a:t>
            </a:r>
            <a:endParaRPr kumimoji="1" lang="zh-CN" altLang="en-US" sz="28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4120004" y="2460398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4120004" y="2969514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12530886" y="40146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4415027" y="40146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3145444" y="3074956"/>
            <a:ext cx="720000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12003741" y="3074956"/>
            <a:ext cx="632587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5029585" y="3074956"/>
            <a:ext cx="719270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3865444" y="3074956"/>
            <a:ext cx="655025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AFE1559-1D2D-AFE3-34C7-B091C546FE2A}"/>
              </a:ext>
            </a:extLst>
          </p:cNvPr>
          <p:cNvSpPr txBox="1"/>
          <p:nvPr/>
        </p:nvSpPr>
        <p:spPr>
          <a:xfrm>
            <a:off x="12573301" y="410054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m1</a:t>
            </a:r>
            <a:endParaRPr kumimoji="1" lang="zh-CN" altLang="en-US" sz="28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5E39358-C977-5586-ED99-CE08C034EAA0}"/>
              </a:ext>
            </a:extLst>
          </p:cNvPr>
          <p:cNvSpPr txBox="1"/>
          <p:nvPr/>
        </p:nvSpPr>
        <p:spPr>
          <a:xfrm>
            <a:off x="14438446" y="4101763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m2</a:t>
            </a:r>
            <a:endParaRPr kumimoji="1" lang="zh-CN" altLang="en-US" sz="28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C1488A0-3D7F-F9C2-88AB-284966366CD7}"/>
              </a:ext>
            </a:extLst>
          </p:cNvPr>
          <p:cNvSpPr txBox="1"/>
          <p:nvPr/>
        </p:nvSpPr>
        <p:spPr>
          <a:xfrm>
            <a:off x="12688002" y="1959826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k1</a:t>
            </a:r>
            <a:endParaRPr kumimoji="1" lang="zh-CN" altLang="en-US" sz="2800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11800870" y="8308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12590051" y="717611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3980469" y="827481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4745090" y="714231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11715612" y="1654634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12407729" y="1441240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3893090" y="1654634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4623056" y="1447570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11411968" y="717613"/>
            <a:ext cx="4948291" cy="418455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11409776" y="2023768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12553972" y="4839229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972" y="4839229"/>
                <a:ext cx="2384692" cy="461665"/>
              </a:xfrm>
              <a:prstGeom prst="rect">
                <a:avLst/>
              </a:prstGeom>
              <a:blipFill>
                <a:blip r:embed="rId5"/>
                <a:stretch>
                  <a:fillRect l="-317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11829061" y="9678060"/>
            <a:ext cx="332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RGMapping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Sentence</a:t>
            </a:r>
            <a:endParaRPr kumimoji="1" lang="zh-CN" altLang="en-US" sz="28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270012" y="1815662"/>
            <a:ext cx="2484206" cy="8959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</p:cNvCxnSpPr>
          <p:nvPr/>
        </p:nvCxnSpPr>
        <p:spPr>
          <a:xfrm flipV="1">
            <a:off x="9357954" y="3783994"/>
            <a:ext cx="2939072" cy="1549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9336939" y="2969514"/>
            <a:ext cx="2412244" cy="9694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9881554" y="5327729"/>
            <a:ext cx="6683175" cy="4401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0802929" y="1408698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1733567" y="1408698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A23C90-FA87-8C7B-843F-D68B1A8112D3}"/>
              </a:ext>
            </a:extLst>
          </p:cNvPr>
          <p:cNvSpPr txBox="1"/>
          <p:nvPr/>
        </p:nvSpPr>
        <p:spPr>
          <a:xfrm>
            <a:off x="11755508" y="1407711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P2</a:t>
            </a:r>
            <a:endParaRPr kumimoji="1" lang="zh-CN" altLang="en-US" sz="28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1275963" y="14950378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34DF3D-0D0D-D5B4-2F19-ED743523AEE3}"/>
              </a:ext>
            </a:extLst>
          </p:cNvPr>
          <p:cNvSpPr txBox="1"/>
          <p:nvPr/>
        </p:nvSpPr>
        <p:spPr>
          <a:xfrm>
            <a:off x="11312963" y="1496172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M</a:t>
            </a:r>
            <a:endParaRPr kumimoji="1" lang="zh-CN" altLang="en-US" sz="28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378929" y="1437498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1090929" y="14662986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1767610" y="14662986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CFB5910-F7FF-FC16-B180-EB4E5C9401A1}"/>
              </a:ext>
            </a:extLst>
          </p:cNvPr>
          <p:cNvSpPr txBox="1"/>
          <p:nvPr/>
        </p:nvSpPr>
        <p:spPr>
          <a:xfrm>
            <a:off x="10830329" y="14078511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P1</a:t>
            </a:r>
            <a:endParaRPr kumimoji="1"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9729983" y="12667170"/>
            <a:ext cx="2770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Pattern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Matching</a:t>
            </a:r>
            <a:endParaRPr kumimoji="1" lang="zh-CN" altLang="en-US" sz="28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0201913" y="13763593"/>
            <a:ext cx="2753439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0335718" y="15762246"/>
                <a:ext cx="2581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8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718" y="15762246"/>
                <a:ext cx="2581284" cy="523220"/>
              </a:xfrm>
              <a:prstGeom prst="rect">
                <a:avLst/>
              </a:prstGeom>
              <a:blipFill>
                <a:blip r:embed="rId27"/>
                <a:stretch>
                  <a:fillRect l="-4390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64569B56-A890-1EE2-C92A-FE888BAC899C}"/>
              </a:ext>
            </a:extLst>
          </p:cNvPr>
          <p:cNvSpPr txBox="1"/>
          <p:nvPr/>
        </p:nvSpPr>
        <p:spPr>
          <a:xfrm>
            <a:off x="10952576" y="13702254"/>
            <a:ext cx="1618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800" dirty="0"/>
              <a:t>KNOWS</a:t>
            </a:r>
            <a:endParaRPr kumimoji="1" lang="zh-CN" altLang="en-US" sz="2800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E454C9C-1A70-1814-3DA5-075D1FAB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52571"/>
              </p:ext>
            </p:extLst>
          </p:nvPr>
        </p:nvGraphicFramePr>
        <p:xfrm>
          <a:off x="10550815" y="17782735"/>
          <a:ext cx="5443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30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55655438"/>
                    </a:ext>
                  </a:extLst>
                </a:gridCol>
                <a:gridCol w="785896">
                  <a:extLst>
                    <a:ext uri="{9D8B030D-6E8A-4147-A177-3AD203B41FA5}">
                      <a16:colId xmlns:a16="http://schemas.microsoft.com/office/drawing/2014/main" val="1419985057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2956411061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1445887924"/>
                    </a:ext>
                  </a:extLst>
                </a:gridCol>
                <a:gridCol w="1007008">
                  <a:extLst>
                    <a:ext uri="{9D8B030D-6E8A-4147-A177-3AD203B41FA5}">
                      <a16:colId xmlns:a16="http://schemas.microsoft.com/office/drawing/2014/main" val="1700718741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KNOWS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LIKES1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LIKES2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8936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34198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921403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096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1916929" y="20301751"/>
                <a:ext cx="3152914" cy="531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6929" y="20301751"/>
                <a:ext cx="3152914" cy="531299"/>
              </a:xfrm>
              <a:prstGeom prst="rect">
                <a:avLst/>
              </a:prstGeom>
              <a:blipFill>
                <a:blip r:embed="rId28"/>
                <a:stretch>
                  <a:fillRect l="-4016"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C5BA0856-2780-22B2-97B8-32BAA2F1F038}"/>
              </a:ext>
            </a:extLst>
          </p:cNvPr>
          <p:cNvSpPr txBox="1"/>
          <p:nvPr/>
        </p:nvSpPr>
        <p:spPr>
          <a:xfrm>
            <a:off x="10214190" y="14671890"/>
            <a:ext cx="11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800" dirty="0"/>
              <a:t>LIKES1</a:t>
            </a:r>
            <a:endParaRPr kumimoji="1" lang="zh-CN" altLang="en-US" sz="28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3419093" y="1155464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5154108" y="1155464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D531285-9C5E-B6D6-0B82-B19985CA4702}"/>
              </a:ext>
            </a:extLst>
          </p:cNvPr>
          <p:cNvSpPr txBox="1"/>
          <p:nvPr/>
        </p:nvSpPr>
        <p:spPr>
          <a:xfrm>
            <a:off x="15243582" y="1163523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4304036" y="1295425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5A5975-9698-C85E-39F8-F4D2BDF05910}"/>
              </a:ext>
            </a:extLst>
          </p:cNvPr>
          <p:cNvSpPr txBox="1"/>
          <p:nvPr/>
        </p:nvSpPr>
        <p:spPr>
          <a:xfrm>
            <a:off x="14327734" y="13038887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4139093" y="11914640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3779094" y="12274641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4918594" y="12274641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064DB6C-7582-B08D-A06C-E0B986D068E9}"/>
              </a:ext>
            </a:extLst>
          </p:cNvPr>
          <p:cNvSpPr txBox="1"/>
          <p:nvPr/>
        </p:nvSpPr>
        <p:spPr>
          <a:xfrm>
            <a:off x="13500908" y="11623073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3264893" y="11220770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1978807" y="17213682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3329241" y="1661513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16027921" y="1834531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14948365" y="30461780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16212319" y="16871399"/>
            <a:ext cx="0" cy="26733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4451822" y="17146672"/>
            <a:ext cx="485895" cy="579964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16027921" y="1876332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16027921" y="1914172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16035467" y="1954472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15924220" y="16871399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</p:cNvCxnSpPr>
          <p:nvPr/>
        </p:nvCxnSpPr>
        <p:spPr>
          <a:xfrm flipH="1">
            <a:off x="10242837" y="15993079"/>
            <a:ext cx="944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0218921" y="18053053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3464467" y="1415255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5199482" y="1415255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6CE05B5-7533-DDC5-C08D-C0E16F5D2479}"/>
              </a:ext>
            </a:extLst>
          </p:cNvPr>
          <p:cNvSpPr txBox="1"/>
          <p:nvPr/>
        </p:nvSpPr>
        <p:spPr>
          <a:xfrm>
            <a:off x="15293135" y="1426926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4349410" y="1555217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5C6744B3-28E2-C482-1AFD-BE1A7243FCC8}"/>
              </a:ext>
            </a:extLst>
          </p:cNvPr>
          <p:cNvSpPr txBox="1"/>
          <p:nvPr/>
        </p:nvSpPr>
        <p:spPr>
          <a:xfrm>
            <a:off x="14355523" y="1562029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4184467" y="1451255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3824468" y="1487255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4963968" y="1487255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92FEF88E-C8DA-5DC0-8E6B-FD11E60FB830}"/>
              </a:ext>
            </a:extLst>
          </p:cNvPr>
          <p:cNvSpPr txBox="1"/>
          <p:nvPr/>
        </p:nvSpPr>
        <p:spPr>
          <a:xfrm>
            <a:off x="13568483" y="14202373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p3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C00575E9-A66E-4A60-9BEC-EB44F59A11DB}"/>
              </a:ext>
            </a:extLst>
          </p:cNvPr>
          <p:cNvSpPr txBox="1"/>
          <p:nvPr/>
        </p:nvSpPr>
        <p:spPr>
          <a:xfrm>
            <a:off x="14070656" y="13971057"/>
            <a:ext cx="130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knows3</a:t>
            </a:r>
            <a:endParaRPr kumimoji="1" lang="zh-CN" altLang="en-US" sz="2800" dirty="0"/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8058C214-E6CE-FB17-E721-720452DF49D0}"/>
              </a:ext>
            </a:extLst>
          </p:cNvPr>
          <p:cNvSpPr txBox="1"/>
          <p:nvPr/>
        </p:nvSpPr>
        <p:spPr>
          <a:xfrm>
            <a:off x="13327656" y="15348775"/>
            <a:ext cx="100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likes4</a:t>
            </a:r>
            <a:endParaRPr kumimoji="1" lang="zh-CN" altLang="en-US" sz="2800" dirty="0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69760371-3A1C-458C-A12F-07812C9C05FA}"/>
              </a:ext>
            </a:extLst>
          </p:cNvPr>
          <p:cNvSpPr txBox="1"/>
          <p:nvPr/>
        </p:nvSpPr>
        <p:spPr>
          <a:xfrm>
            <a:off x="15096357" y="15302893"/>
            <a:ext cx="100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likes3</a:t>
            </a:r>
            <a:endParaRPr kumimoji="1" lang="zh-CN" altLang="en-US" sz="2800" dirty="0"/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4423626" y="1363201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1257351" y="16228306"/>
            <a:ext cx="485895" cy="1484338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1286446" y="17101352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687697" y="19345496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800744" y="19721979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234166" y="18853123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1117877" y="17138916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69545" y="1948694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969848" y="1948403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673113" y="20070422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729545" y="19664035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549545" y="19846940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980392" y="19844035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679673" y="1565435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37" name="表格 436">
            <a:extLst>
              <a:ext uri="{FF2B5EF4-FFF2-40B4-BE49-F238E27FC236}">
                <a16:creationId xmlns:a16="http://schemas.microsoft.com/office/drawing/2014/main" id="{EE2341FF-7533-1DD9-484A-0A962BDC1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68336"/>
              </p:ext>
            </p:extLst>
          </p:nvPr>
        </p:nvGraphicFramePr>
        <p:xfrm>
          <a:off x="3538353" y="17137604"/>
          <a:ext cx="29966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77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715792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4525734" y="18838840"/>
            <a:ext cx="954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723299" y="1420197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687697" y="1276672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243463" y="16675662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270754" y="1520499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270901" y="1377369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3903157" y="16004073"/>
            <a:ext cx="952915" cy="1314147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396298" y="11441983"/>
            <a:ext cx="6239494" cy="9738761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714215" y="11707790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3394426" y="11707790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679673" y="1176995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3338577" y="11775506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64171"/>
              </p:ext>
            </p:extLst>
          </p:nvPr>
        </p:nvGraphicFramePr>
        <p:xfrm>
          <a:off x="4125124" y="12846050"/>
          <a:ext cx="232801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</p:cNvCxnSpPr>
          <p:nvPr/>
        </p:nvCxnSpPr>
        <p:spPr>
          <a:xfrm>
            <a:off x="3660411" y="13228961"/>
            <a:ext cx="46027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5983881" y="1016290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9669321" y="20870943"/>
                <a:ext cx="717658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9321" y="20870943"/>
                <a:ext cx="7176580" cy="1200329"/>
              </a:xfrm>
              <a:prstGeom prst="rect">
                <a:avLst/>
              </a:prstGeom>
              <a:blipFill>
                <a:blip r:embed="rId29"/>
                <a:stretch>
                  <a:fillRect l="-2120" t="-8333" r="-53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1510693" y="21185377"/>
            <a:ext cx="401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0BA015BB-C7E9-24B2-ACEF-1E93CD1E43D6}"/>
              </a:ext>
            </a:extLst>
          </p:cNvPr>
          <p:cNvSpPr txBox="1"/>
          <p:nvPr/>
        </p:nvSpPr>
        <p:spPr>
          <a:xfrm rot="1093027">
            <a:off x="9306185" y="1931271"/>
            <a:ext cx="21260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vertex mapping</a:t>
            </a:r>
            <a:endParaRPr kumimoji="1" lang="zh-CN" altLang="en-US" sz="2400" dirty="0"/>
          </a:p>
        </p:txBody>
      </p: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11046991" y="1798755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0224964" y="15989451"/>
            <a:ext cx="0" cy="20636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5" name="表格 464">
            <a:extLst>
              <a:ext uri="{FF2B5EF4-FFF2-40B4-BE49-F238E27FC236}">
                <a16:creationId xmlns:a16="http://schemas.microsoft.com/office/drawing/2014/main" id="{A4325A01-5289-776A-5717-D7575FC3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60842"/>
              </p:ext>
            </p:extLst>
          </p:nvPr>
        </p:nvGraphicFramePr>
        <p:xfrm>
          <a:off x="1836389" y="5471356"/>
          <a:ext cx="2300061" cy="214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061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94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Knows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623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knows_id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pid1 (FK)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pid2 (FK)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6" name="表格 465">
            <a:extLst>
              <a:ext uri="{FF2B5EF4-FFF2-40B4-BE49-F238E27FC236}">
                <a16:creationId xmlns:a16="http://schemas.microsoft.com/office/drawing/2014/main" id="{0E47BF8B-2B7C-E319-6815-8DF56406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6353"/>
              </p:ext>
            </p:extLst>
          </p:nvPr>
        </p:nvGraphicFramePr>
        <p:xfrm>
          <a:off x="1852474" y="7770760"/>
          <a:ext cx="2250515" cy="185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15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565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335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person_id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7" name="表格 466">
            <a:extLst>
              <a:ext uri="{FF2B5EF4-FFF2-40B4-BE49-F238E27FC236}">
                <a16:creationId xmlns:a16="http://schemas.microsoft.com/office/drawing/2014/main" id="{23CCA5FA-5239-D1D8-2DA3-8D7A73E3A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99945"/>
              </p:ext>
            </p:extLst>
          </p:nvPr>
        </p:nvGraphicFramePr>
        <p:xfrm>
          <a:off x="4867097" y="6450906"/>
          <a:ext cx="170072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25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1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Likes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34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likes_id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(FK)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mid (FK)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9" name="表格 468">
            <a:extLst>
              <a:ext uri="{FF2B5EF4-FFF2-40B4-BE49-F238E27FC236}">
                <a16:creationId xmlns:a16="http://schemas.microsoft.com/office/drawing/2014/main" id="{ADDD93CA-F75E-907F-E808-18D4C2FB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84576"/>
              </p:ext>
            </p:extLst>
          </p:nvPr>
        </p:nvGraphicFramePr>
        <p:xfrm>
          <a:off x="7281972" y="6446927"/>
          <a:ext cx="2127690" cy="207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90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58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484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message_id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cxnSp>
        <p:nvCxnSpPr>
          <p:cNvPr id="471" name="直线连接符 470">
            <a:extLst>
              <a:ext uri="{FF2B5EF4-FFF2-40B4-BE49-F238E27FC236}">
                <a16:creationId xmlns:a16="http://schemas.microsoft.com/office/drawing/2014/main" id="{9AEC6D2A-8406-C834-1011-14B811C2361A}"/>
              </a:ext>
            </a:extLst>
          </p:cNvPr>
          <p:cNvCxnSpPr/>
          <p:nvPr/>
        </p:nvCxnSpPr>
        <p:spPr>
          <a:xfrm flipH="1">
            <a:off x="1227997" y="6570954"/>
            <a:ext cx="5975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线连接符 471">
            <a:extLst>
              <a:ext uri="{FF2B5EF4-FFF2-40B4-BE49-F238E27FC236}">
                <a16:creationId xmlns:a16="http://schemas.microsoft.com/office/drawing/2014/main" id="{7FF612E9-ADB4-71C4-4B81-6181B2323E85}"/>
              </a:ext>
            </a:extLst>
          </p:cNvPr>
          <p:cNvCxnSpPr/>
          <p:nvPr/>
        </p:nvCxnSpPr>
        <p:spPr>
          <a:xfrm rot="10800000">
            <a:off x="1699710" y="6570954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线连接符 472">
            <a:extLst>
              <a:ext uri="{FF2B5EF4-FFF2-40B4-BE49-F238E27FC236}">
                <a16:creationId xmlns:a16="http://schemas.microsoft.com/office/drawing/2014/main" id="{4153DA38-2680-E4E8-6E32-C5196008B3FD}"/>
              </a:ext>
            </a:extLst>
          </p:cNvPr>
          <p:cNvCxnSpPr/>
          <p:nvPr/>
        </p:nvCxnSpPr>
        <p:spPr>
          <a:xfrm rot="10800000" flipV="1">
            <a:off x="1699710" y="6447342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连接符 473">
            <a:extLst>
              <a:ext uri="{FF2B5EF4-FFF2-40B4-BE49-F238E27FC236}">
                <a16:creationId xmlns:a16="http://schemas.microsoft.com/office/drawing/2014/main" id="{8D14FA16-9075-18FF-A33F-F98E07FD2C1C}"/>
              </a:ext>
            </a:extLst>
          </p:cNvPr>
          <p:cNvCxnSpPr/>
          <p:nvPr/>
        </p:nvCxnSpPr>
        <p:spPr>
          <a:xfrm rot="10800000" flipV="1">
            <a:off x="1762547" y="8472852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椭圆 491">
            <a:extLst>
              <a:ext uri="{FF2B5EF4-FFF2-40B4-BE49-F238E27FC236}">
                <a16:creationId xmlns:a16="http://schemas.microsoft.com/office/drawing/2014/main" id="{DA191306-30B7-62AA-267D-329C6EA76256}"/>
              </a:ext>
            </a:extLst>
          </p:cNvPr>
          <p:cNvSpPr/>
          <p:nvPr/>
        </p:nvSpPr>
        <p:spPr>
          <a:xfrm rot="10800000">
            <a:off x="1525298" y="6494542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10120637" y="2044721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9659713" y="264202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484EE79F-B33D-5005-351D-457C3F3A3C3A}"/>
              </a:ext>
            </a:extLst>
          </p:cNvPr>
          <p:cNvSpPr txBox="1"/>
          <p:nvPr/>
        </p:nvSpPr>
        <p:spPr>
          <a:xfrm rot="21416213">
            <a:off x="9998440" y="3633486"/>
            <a:ext cx="1958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edge mapping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20154452">
                <a:off x="9780972" y="3292343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4452">
                <a:off x="9780972" y="3292343"/>
                <a:ext cx="998735" cy="46294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9297997" y="3938973"/>
            <a:ext cx="3338331" cy="6902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547587">
                <a:off x="10166956" y="4105635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7587">
                <a:off x="10166956" y="4105635"/>
                <a:ext cx="998735" cy="479106"/>
              </a:xfrm>
              <a:prstGeom prst="rect">
                <a:avLst/>
              </a:prstGeom>
              <a:blipFill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438AB2FC-96EA-C70C-3CCE-34C3CC99CD8B}"/>
              </a:ext>
            </a:extLst>
          </p:cNvPr>
          <p:cNvCxnSpPr/>
          <p:nvPr/>
        </p:nvCxnSpPr>
        <p:spPr>
          <a:xfrm flipH="1">
            <a:off x="4421839" y="7600657"/>
            <a:ext cx="4280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F13B3D76-42A4-8031-B480-CCFD65F0A0A2}"/>
              </a:ext>
            </a:extLst>
          </p:cNvPr>
          <p:cNvCxnSpPr/>
          <p:nvPr/>
        </p:nvCxnSpPr>
        <p:spPr>
          <a:xfrm rot="10800000">
            <a:off x="4724135" y="7600657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7EAC460E-5DDE-5BE8-EEE9-CBD05CD44569}"/>
              </a:ext>
            </a:extLst>
          </p:cNvPr>
          <p:cNvCxnSpPr/>
          <p:nvPr/>
        </p:nvCxnSpPr>
        <p:spPr>
          <a:xfrm rot="10800000" flipV="1">
            <a:off x="4724135" y="7477045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2F4BE763-B20F-E5ED-00D2-2CD347EEF608}"/>
              </a:ext>
            </a:extLst>
          </p:cNvPr>
          <p:cNvSpPr/>
          <p:nvPr/>
        </p:nvSpPr>
        <p:spPr>
          <a:xfrm rot="10800000">
            <a:off x="4549723" y="7524245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015CCB2D-D2E5-C8DF-5237-74264F639B94}"/>
              </a:ext>
            </a:extLst>
          </p:cNvPr>
          <p:cNvCxnSpPr/>
          <p:nvPr/>
        </p:nvCxnSpPr>
        <p:spPr>
          <a:xfrm flipV="1">
            <a:off x="4199773" y="8424780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2CD9EA6C-61FE-A921-BE30-FAFB58DAC124}"/>
              </a:ext>
            </a:extLst>
          </p:cNvPr>
          <p:cNvCxnSpPr/>
          <p:nvPr/>
        </p:nvCxnSpPr>
        <p:spPr>
          <a:xfrm>
            <a:off x="1227997" y="6542000"/>
            <a:ext cx="0" cy="21912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422F514-BFEC-14E2-CD07-D9335949F695}"/>
              </a:ext>
            </a:extLst>
          </p:cNvPr>
          <p:cNvCxnSpPr/>
          <p:nvPr/>
        </p:nvCxnSpPr>
        <p:spPr>
          <a:xfrm flipH="1">
            <a:off x="1227997" y="8706421"/>
            <a:ext cx="6244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7652AD5D-560D-0DD2-BB09-E6C388DFF470}"/>
              </a:ext>
            </a:extLst>
          </p:cNvPr>
          <p:cNvCxnSpPr/>
          <p:nvPr/>
        </p:nvCxnSpPr>
        <p:spPr>
          <a:xfrm rot="10800000" flipV="1">
            <a:off x="1762606" y="8632579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8DF0AD8F-7848-A1B7-AC2F-DB318CB3B53D}"/>
              </a:ext>
            </a:extLst>
          </p:cNvPr>
          <p:cNvCxnSpPr/>
          <p:nvPr/>
        </p:nvCxnSpPr>
        <p:spPr>
          <a:xfrm rot="10800000">
            <a:off x="1713642" y="7004424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B66DBFDF-B2FB-60C9-FE23-BE57B78EE48E}"/>
              </a:ext>
            </a:extLst>
          </p:cNvPr>
          <p:cNvCxnSpPr/>
          <p:nvPr/>
        </p:nvCxnSpPr>
        <p:spPr>
          <a:xfrm rot="10800000" flipV="1">
            <a:off x="1713642" y="6880812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670458FB-14D6-39F2-A6A0-71F80EEC690E}"/>
              </a:ext>
            </a:extLst>
          </p:cNvPr>
          <p:cNvCxnSpPr/>
          <p:nvPr/>
        </p:nvCxnSpPr>
        <p:spPr>
          <a:xfrm flipH="1">
            <a:off x="1468169" y="7004901"/>
            <a:ext cx="38430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81144078-EC13-20BC-D283-B962B5CE8489}"/>
              </a:ext>
            </a:extLst>
          </p:cNvPr>
          <p:cNvCxnSpPr/>
          <p:nvPr/>
        </p:nvCxnSpPr>
        <p:spPr>
          <a:xfrm>
            <a:off x="1474481" y="6979021"/>
            <a:ext cx="4575" cy="15696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0BFEC129-0CCC-D3F8-676D-1ECBF32275B6}"/>
              </a:ext>
            </a:extLst>
          </p:cNvPr>
          <p:cNvCxnSpPr/>
          <p:nvPr/>
        </p:nvCxnSpPr>
        <p:spPr>
          <a:xfrm flipH="1" flipV="1">
            <a:off x="1454980" y="8546694"/>
            <a:ext cx="381409" cy="19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9036F5D4-E3C0-3639-C09C-16849971EE5D}"/>
              </a:ext>
            </a:extLst>
          </p:cNvPr>
          <p:cNvSpPr/>
          <p:nvPr/>
        </p:nvSpPr>
        <p:spPr>
          <a:xfrm rot="10800000">
            <a:off x="1539230" y="6923616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7D8081E0-34C6-6747-9C2F-D2AA34AF52D5}"/>
              </a:ext>
            </a:extLst>
          </p:cNvPr>
          <p:cNvCxnSpPr/>
          <p:nvPr/>
        </p:nvCxnSpPr>
        <p:spPr>
          <a:xfrm flipH="1">
            <a:off x="4087576" y="8497790"/>
            <a:ext cx="35358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B7261470-CE56-4034-8B01-07552D45BC6C}"/>
              </a:ext>
            </a:extLst>
          </p:cNvPr>
          <p:cNvSpPr txBox="1"/>
          <p:nvPr/>
        </p:nvSpPr>
        <p:spPr>
          <a:xfrm>
            <a:off x="25836099" y="4149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20E34C0C-07BE-10DA-2BDA-A232D1E14855}"/>
              </a:ext>
            </a:extLst>
          </p:cNvPr>
          <p:cNvCxnSpPr/>
          <p:nvPr/>
        </p:nvCxnSpPr>
        <p:spPr>
          <a:xfrm>
            <a:off x="4447596" y="7581201"/>
            <a:ext cx="0" cy="9423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58372BBB-392B-FB0E-CA74-0912BCE89AB4}"/>
              </a:ext>
            </a:extLst>
          </p:cNvPr>
          <p:cNvGrpSpPr/>
          <p:nvPr/>
        </p:nvGrpSpPr>
        <p:grpSpPr>
          <a:xfrm rot="10800000">
            <a:off x="6575292" y="7797606"/>
            <a:ext cx="428090" cy="254767"/>
            <a:chOff x="4247982" y="15988412"/>
            <a:chExt cx="428090" cy="254767"/>
          </a:xfrm>
        </p:grpSpPr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298A3852-5011-2AB5-E272-73F56ED26F3B}"/>
                </a:ext>
              </a:extLst>
            </p:cNvPr>
            <p:cNvCxnSpPr/>
            <p:nvPr/>
          </p:nvCxnSpPr>
          <p:spPr>
            <a:xfrm flipH="1">
              <a:off x="4247982" y="16112024"/>
              <a:ext cx="4280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3857634A-9CBF-EE40-1FBC-618F78E8B853}"/>
                </a:ext>
              </a:extLst>
            </p:cNvPr>
            <p:cNvCxnSpPr/>
            <p:nvPr/>
          </p:nvCxnSpPr>
          <p:spPr>
            <a:xfrm rot="10800000">
              <a:off x="4550278" y="16112024"/>
              <a:ext cx="125793" cy="1311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0291D4DF-C55D-C508-C054-F4CF397A5E7F}"/>
                </a:ext>
              </a:extLst>
            </p:cNvPr>
            <p:cNvCxnSpPr/>
            <p:nvPr/>
          </p:nvCxnSpPr>
          <p:spPr>
            <a:xfrm rot="10800000" flipV="1">
              <a:off x="4550278" y="15988412"/>
              <a:ext cx="125793" cy="1236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0878D031-8D09-6A0F-6AB3-905894E8EA56}"/>
                </a:ext>
              </a:extLst>
            </p:cNvPr>
            <p:cNvSpPr/>
            <p:nvPr/>
          </p:nvSpPr>
          <p:spPr>
            <a:xfrm rot="10800000">
              <a:off x="4375866" y="16035612"/>
              <a:ext cx="174412" cy="1753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8603AC02-1CB3-F828-FAA0-3EDF7F3E2974}"/>
              </a:ext>
            </a:extLst>
          </p:cNvPr>
          <p:cNvCxnSpPr/>
          <p:nvPr/>
        </p:nvCxnSpPr>
        <p:spPr>
          <a:xfrm>
            <a:off x="7003382" y="7275985"/>
            <a:ext cx="0" cy="678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6F566ECA-9045-0860-B596-EBF3B9967807}"/>
              </a:ext>
            </a:extLst>
          </p:cNvPr>
          <p:cNvCxnSpPr/>
          <p:nvPr/>
        </p:nvCxnSpPr>
        <p:spPr>
          <a:xfrm flipH="1">
            <a:off x="6976735" y="7275985"/>
            <a:ext cx="2998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9CD94663-9DAF-1CA0-393E-65B7E2839C1E}"/>
              </a:ext>
            </a:extLst>
          </p:cNvPr>
          <p:cNvCxnSpPr/>
          <p:nvPr/>
        </p:nvCxnSpPr>
        <p:spPr>
          <a:xfrm flipV="1">
            <a:off x="7198404" y="7199140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DE7C9CC-EA52-8809-4528-59C7B38A23E0}"/>
              </a:ext>
            </a:extLst>
          </p:cNvPr>
          <p:cNvSpPr txBox="1"/>
          <p:nvPr/>
        </p:nvSpPr>
        <p:spPr>
          <a:xfrm>
            <a:off x="4577124" y="5755140"/>
            <a:ext cx="161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ER Diagram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7709334-EF70-6298-5677-B1051C5DDEF5}"/>
              </a:ext>
            </a:extLst>
          </p:cNvPr>
          <p:cNvSpPr txBox="1"/>
          <p:nvPr/>
        </p:nvSpPr>
        <p:spPr>
          <a:xfrm>
            <a:off x="6727420" y="8873666"/>
            <a:ext cx="262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PK: Primary Key</a:t>
            </a:r>
          </a:p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FK: Foreign Key</a:t>
            </a:r>
            <a:endParaRPr kumimoji="1" lang="zh-CN" altLang="en-US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66859B-031C-055C-6C98-67F073A28ED9}"/>
              </a:ext>
            </a:extLst>
          </p:cNvPr>
          <p:cNvSpPr txBox="1"/>
          <p:nvPr/>
        </p:nvSpPr>
        <p:spPr>
          <a:xfrm>
            <a:off x="12667010" y="2516761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k2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E2847-B7F2-6147-9D63-793B62D9EAEF}"/>
              </a:ext>
            </a:extLst>
          </p:cNvPr>
          <p:cNvSpPr txBox="1"/>
          <p:nvPr/>
        </p:nvSpPr>
        <p:spPr>
          <a:xfrm>
            <a:off x="14533309" y="1954759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k3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0D76F-0CA8-149D-EC68-95352EB9D980}"/>
              </a:ext>
            </a:extLst>
          </p:cNvPr>
          <p:cNvSpPr txBox="1"/>
          <p:nvPr/>
        </p:nvSpPr>
        <p:spPr>
          <a:xfrm>
            <a:off x="14532550" y="2516761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k4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2CA91-4AE7-C18E-0CCD-AD5CF815F2B4}"/>
              </a:ext>
            </a:extLst>
          </p:cNvPr>
          <p:cNvSpPr txBox="1"/>
          <p:nvPr/>
        </p:nvSpPr>
        <p:spPr>
          <a:xfrm>
            <a:off x="12306059" y="318455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5F1A67-6FCE-CDB6-BA4E-C6FBCD0010C7}"/>
              </a:ext>
            </a:extLst>
          </p:cNvPr>
          <p:cNvSpPr txBox="1"/>
          <p:nvPr/>
        </p:nvSpPr>
        <p:spPr>
          <a:xfrm>
            <a:off x="13106218" y="3197519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l2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79DA8-07F4-5397-20AE-48DAC4129B30}"/>
              </a:ext>
            </a:extLst>
          </p:cNvPr>
          <p:cNvSpPr txBox="1"/>
          <p:nvPr/>
        </p:nvSpPr>
        <p:spPr>
          <a:xfrm>
            <a:off x="14163858" y="319702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l3</a:t>
            </a:r>
            <a:endParaRPr kumimoji="1"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95FAF6-E4CC-6E24-C705-22FB57411140}"/>
              </a:ext>
            </a:extLst>
          </p:cNvPr>
          <p:cNvSpPr txBox="1"/>
          <p:nvPr/>
        </p:nvSpPr>
        <p:spPr>
          <a:xfrm>
            <a:off x="15063781" y="319702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l4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1CEC4-E3AA-87F4-FD7B-ECE429A981B8}"/>
              </a:ext>
            </a:extLst>
          </p:cNvPr>
          <p:cNvSpPr txBox="1"/>
          <p:nvPr/>
        </p:nvSpPr>
        <p:spPr>
          <a:xfrm>
            <a:off x="11897109" y="14646624"/>
            <a:ext cx="11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800" dirty="0"/>
              <a:t>LIKES2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C2D896-DC33-861C-CCD4-B43E70CED33B}"/>
              </a:ext>
            </a:extLst>
          </p:cNvPr>
          <p:cNvSpPr txBox="1"/>
          <p:nvPr/>
        </p:nvSpPr>
        <p:spPr>
          <a:xfrm>
            <a:off x="13656159" y="125736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l1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FE672D-E8B8-83A7-47CD-AAD00EE73075}"/>
              </a:ext>
            </a:extLst>
          </p:cNvPr>
          <p:cNvSpPr txBox="1"/>
          <p:nvPr/>
        </p:nvSpPr>
        <p:spPr>
          <a:xfrm>
            <a:off x="15179918" y="1260260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l2</a:t>
            </a:r>
            <a:endParaRPr kumimoji="1"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FED342-67EC-4A02-5D45-C954961D8DDE}"/>
              </a:ext>
            </a:extLst>
          </p:cNvPr>
          <p:cNvSpPr txBox="1"/>
          <p:nvPr/>
        </p:nvSpPr>
        <p:spPr>
          <a:xfrm>
            <a:off x="14437988" y="11327094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k1</a:t>
            </a:r>
            <a:endParaRPr kumimoji="1" lang="zh-CN" altLang="en-US" sz="2800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D758EE0-D942-9745-B124-5DDF32ABF879}"/>
              </a:ext>
            </a:extLst>
          </p:cNvPr>
          <p:cNvCxnSpPr>
            <a:cxnSpLocks/>
          </p:cNvCxnSpPr>
          <p:nvPr/>
        </p:nvCxnSpPr>
        <p:spPr>
          <a:xfrm>
            <a:off x="9270012" y="13381644"/>
            <a:ext cx="3670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文本框 460">
            <a:extLst>
              <a:ext uri="{FF2B5EF4-FFF2-40B4-BE49-F238E27FC236}">
                <a16:creationId xmlns:a16="http://schemas.microsoft.com/office/drawing/2014/main" id="{3E4A0456-D656-823E-6DF2-99FB889D0FB0}"/>
              </a:ext>
            </a:extLst>
          </p:cNvPr>
          <p:cNvSpPr txBox="1"/>
          <p:nvPr/>
        </p:nvSpPr>
        <p:spPr>
          <a:xfrm>
            <a:off x="19559625" y="9251677"/>
            <a:ext cx="6712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</a:t>
            </a:r>
            <a:r>
              <a:rPr kumimoji="1"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833181F-3750-9948-F077-A8762D90206F}"/>
              </a:ext>
            </a:extLst>
          </p:cNvPr>
          <p:cNvSpPr>
            <a:spLocks noChangeAspect="1"/>
          </p:cNvSpPr>
          <p:nvPr/>
        </p:nvSpPr>
        <p:spPr>
          <a:xfrm>
            <a:off x="1535882" y="516255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91DCB6-79BB-3467-7E98-87E81A5271EB}"/>
              </a:ext>
            </a:extLst>
          </p:cNvPr>
          <p:cNvSpPr>
            <a:spLocks noChangeAspect="1"/>
          </p:cNvSpPr>
          <p:nvPr/>
        </p:nvSpPr>
        <p:spPr>
          <a:xfrm>
            <a:off x="2466520" y="516255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C41630-C191-F7AD-5853-9F6F7E353225}"/>
                  </a:ext>
                </a:extLst>
              </p:cNvPr>
              <p:cNvSpPr txBox="1"/>
              <p:nvPr/>
            </p:nvSpPr>
            <p:spPr>
              <a:xfrm>
                <a:off x="2419197" y="515590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C41630-C191-F7AD-5853-9F6F7E35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97" y="5155908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4096F5B-06BB-71BC-92BC-DB4574DF5403}"/>
              </a:ext>
            </a:extLst>
          </p:cNvPr>
          <p:cNvSpPr>
            <a:spLocks noChangeAspect="1"/>
          </p:cNvSpPr>
          <p:nvPr/>
        </p:nvSpPr>
        <p:spPr>
          <a:xfrm>
            <a:off x="2008916" y="602594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94E16-8502-6ACB-11BA-192939196B61}"/>
                  </a:ext>
                </a:extLst>
              </p:cNvPr>
              <p:cNvSpPr txBox="1"/>
              <p:nvPr/>
            </p:nvSpPr>
            <p:spPr>
              <a:xfrm>
                <a:off x="1995313" y="603943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94E16-8502-6ACB-11BA-19293919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313" y="6039439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1D05508-23FA-B4E6-44BA-881538A0EF6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11882" y="545055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728B423-F90F-F545-E3C4-6CE8D8AEEB41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823882" y="573855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E18829-1D2E-B953-68FF-0B5A9B882366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2500563" y="573855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D3E762-1231-AFB8-84BA-57E4FFAA7094}"/>
                  </a:ext>
                </a:extLst>
              </p:cNvPr>
              <p:cNvSpPr txBox="1"/>
              <p:nvPr/>
            </p:nvSpPr>
            <p:spPr>
              <a:xfrm>
                <a:off x="1475357" y="515730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D3E762-1231-AFB8-84BA-57E4FFAA7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57" y="515730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68DBF9-85C7-8EEC-B751-1EC7D75CE007}"/>
                  </a:ext>
                </a:extLst>
              </p:cNvPr>
              <p:cNvSpPr txBox="1"/>
              <p:nvPr/>
            </p:nvSpPr>
            <p:spPr>
              <a:xfrm>
                <a:off x="1594352" y="664869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68DBF9-85C7-8EEC-B751-1EC7D75C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52" y="6648696"/>
                <a:ext cx="1405128" cy="461665"/>
              </a:xfrm>
              <a:prstGeom prst="rect">
                <a:avLst/>
              </a:prstGeom>
              <a:blipFill>
                <a:blip r:embed="rId5"/>
                <a:stretch>
                  <a:fillRect l="-6250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6051002D-BB44-35F1-4D33-A67BC72A7E50}"/>
              </a:ext>
            </a:extLst>
          </p:cNvPr>
          <p:cNvSpPr/>
          <p:nvPr/>
        </p:nvSpPr>
        <p:spPr>
          <a:xfrm>
            <a:off x="1249062" y="4978447"/>
            <a:ext cx="2095983" cy="21319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478A5FB-0805-26A3-1EF3-D601D3E64A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45045" y="4012105"/>
            <a:ext cx="3801903" cy="2032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0FC6C2A-0927-7A0B-3D1B-C632D9483115}"/>
              </a:ext>
            </a:extLst>
          </p:cNvPr>
          <p:cNvSpPr/>
          <p:nvPr/>
        </p:nvSpPr>
        <p:spPr>
          <a:xfrm>
            <a:off x="12025373" y="5671210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987F1A-F3CC-7664-3AFC-6AC622A657A2}"/>
              </a:ext>
            </a:extLst>
          </p:cNvPr>
          <p:cNvSpPr/>
          <p:nvPr/>
        </p:nvSpPr>
        <p:spPr>
          <a:xfrm>
            <a:off x="12025373" y="3852738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4A416-3ABD-A291-309F-B63DDE5E4B5C}"/>
              </a:ext>
            </a:extLst>
          </p:cNvPr>
          <p:cNvSpPr/>
          <p:nvPr/>
        </p:nvSpPr>
        <p:spPr>
          <a:xfrm>
            <a:off x="9583123" y="3848280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CCCF3D-25FE-116A-EB22-169F227474DB}"/>
              </a:ext>
            </a:extLst>
          </p:cNvPr>
          <p:cNvSpPr>
            <a:spLocks noChangeAspect="1"/>
          </p:cNvSpPr>
          <p:nvPr/>
        </p:nvSpPr>
        <p:spPr>
          <a:xfrm>
            <a:off x="9643323" y="129337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39A971A-898E-4078-7056-F7ED68E2435D}"/>
              </a:ext>
            </a:extLst>
          </p:cNvPr>
          <p:cNvSpPr>
            <a:spLocks noChangeAspect="1"/>
          </p:cNvSpPr>
          <p:nvPr/>
        </p:nvSpPr>
        <p:spPr>
          <a:xfrm>
            <a:off x="10573961" y="129337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4AFCD2-FD81-1CE2-FC96-5E689EFA8A2D}"/>
                  </a:ext>
                </a:extLst>
              </p:cNvPr>
              <p:cNvSpPr txBox="1"/>
              <p:nvPr/>
            </p:nvSpPr>
            <p:spPr>
              <a:xfrm>
                <a:off x="10526638" y="1286732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4AFCD2-FD81-1CE2-FC96-5E689EFA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638" y="1286732"/>
                <a:ext cx="697050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05B2D2D3-B5DF-6C01-2823-608383212F8A}"/>
              </a:ext>
            </a:extLst>
          </p:cNvPr>
          <p:cNvSpPr>
            <a:spLocks noChangeAspect="1"/>
          </p:cNvSpPr>
          <p:nvPr/>
        </p:nvSpPr>
        <p:spPr>
          <a:xfrm>
            <a:off x="10116357" y="21567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E20549-D61F-8772-59CC-0ABD77E63BD3}"/>
                  </a:ext>
                </a:extLst>
              </p:cNvPr>
              <p:cNvSpPr txBox="1"/>
              <p:nvPr/>
            </p:nvSpPr>
            <p:spPr>
              <a:xfrm>
                <a:off x="10102754" y="2170263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E20549-D61F-8772-59CC-0ABD77E6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754" y="2170263"/>
                <a:ext cx="6565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B21C9BC-F3D4-D722-CA3E-52E18E8FD492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0219323" y="158137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D48DC1E-ACBE-DAFD-A97D-AB8ECAE40887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>
            <a:off x="9931323" y="186937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1B97C29-F7DB-2061-C57A-7845E1306F34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10608004" y="186937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CD3F19C-E963-2182-A36C-2BD77DCB292C}"/>
                  </a:ext>
                </a:extLst>
              </p:cNvPr>
              <p:cNvSpPr txBox="1"/>
              <p:nvPr/>
            </p:nvSpPr>
            <p:spPr>
              <a:xfrm>
                <a:off x="9582798" y="1288131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CD3F19C-E963-2182-A36C-2BD77DC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98" y="1288131"/>
                <a:ext cx="697049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24D3E25F-95C8-5148-886C-1D24598C9E25}"/>
              </a:ext>
            </a:extLst>
          </p:cNvPr>
          <p:cNvSpPr/>
          <p:nvPr/>
        </p:nvSpPr>
        <p:spPr>
          <a:xfrm>
            <a:off x="9408488" y="1081243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E6AC9A-1306-F217-74E8-A7ACAEE31C4E}"/>
                  </a:ext>
                </a:extLst>
              </p:cNvPr>
              <p:cNvSpPr txBox="1"/>
              <p:nvPr/>
            </p:nvSpPr>
            <p:spPr>
              <a:xfrm>
                <a:off x="9701793" y="277952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E6AC9A-1306-F217-74E8-A7ACAEE3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793" y="2779520"/>
                <a:ext cx="1405128" cy="461665"/>
              </a:xfrm>
              <a:prstGeom prst="rect">
                <a:avLst/>
              </a:prstGeom>
              <a:blipFill>
                <a:blip r:embed="rId9"/>
                <a:stretch>
                  <a:fillRect l="-7207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68CA952E-04C1-64FA-8C24-46994A0274AA}"/>
              </a:ext>
            </a:extLst>
          </p:cNvPr>
          <p:cNvSpPr>
            <a:spLocks noChangeAspect="1"/>
          </p:cNvSpPr>
          <p:nvPr/>
        </p:nvSpPr>
        <p:spPr>
          <a:xfrm>
            <a:off x="9798504" y="401342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F9CBDA-D3B9-9F81-1EF1-F091074DD605}"/>
              </a:ext>
            </a:extLst>
          </p:cNvPr>
          <p:cNvSpPr>
            <a:spLocks noChangeAspect="1"/>
          </p:cNvSpPr>
          <p:nvPr/>
        </p:nvSpPr>
        <p:spPr>
          <a:xfrm>
            <a:off x="10729142" y="401342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F5B341-C7D6-F7E1-5435-2E458DFC16A0}"/>
                  </a:ext>
                </a:extLst>
              </p:cNvPr>
              <p:cNvSpPr txBox="1"/>
              <p:nvPr/>
            </p:nvSpPr>
            <p:spPr>
              <a:xfrm>
                <a:off x="10681819" y="4006776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F5B341-C7D6-F7E1-5435-2E458DFC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819" y="4006776"/>
                <a:ext cx="697050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0235EB8-5DDE-3B5F-49BD-30F60B54C6E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10374504" y="4301421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43FA38-00E5-93CF-E856-24E3D15E5C1E}"/>
                  </a:ext>
                </a:extLst>
              </p:cNvPr>
              <p:cNvSpPr txBox="1"/>
              <p:nvPr/>
            </p:nvSpPr>
            <p:spPr>
              <a:xfrm>
                <a:off x="9737979" y="4008175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43FA38-00E5-93CF-E856-24E3D15E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979" y="4008175"/>
                <a:ext cx="697049" cy="493405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946E63-D460-DB62-87F3-5C8B7DEDD2B8}"/>
                  </a:ext>
                </a:extLst>
              </p:cNvPr>
              <p:cNvSpPr txBox="1"/>
              <p:nvPr/>
            </p:nvSpPr>
            <p:spPr>
              <a:xfrm>
                <a:off x="9848339" y="4645117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946E63-D460-DB62-87F3-5C8B7DED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39" y="4645117"/>
                <a:ext cx="1499641" cy="461665"/>
              </a:xfrm>
              <a:prstGeom prst="rect">
                <a:avLst/>
              </a:prstGeom>
              <a:blipFill>
                <a:blip r:embed="rId12"/>
                <a:stretch>
                  <a:fillRect l="-588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1EA0328A-1949-EABB-484D-2163558076AF}"/>
              </a:ext>
            </a:extLst>
          </p:cNvPr>
          <p:cNvSpPr>
            <a:spLocks noChangeAspect="1"/>
          </p:cNvSpPr>
          <p:nvPr/>
        </p:nvSpPr>
        <p:spPr>
          <a:xfrm>
            <a:off x="12189565" y="401469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101F64-B220-AF85-A02B-B50A1173B07A}"/>
                  </a:ext>
                </a:extLst>
              </p:cNvPr>
              <p:cNvSpPr txBox="1"/>
              <p:nvPr/>
            </p:nvSpPr>
            <p:spPr>
              <a:xfrm>
                <a:off x="12129041" y="40134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101F64-B220-AF85-A02B-B50A1173B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041" y="4013421"/>
                <a:ext cx="697049" cy="49340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45F0020-32B5-0630-18A7-F9CAC995B242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2765565" y="4300503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9D4149B-C9D4-93B7-BE03-247D325604EE}"/>
              </a:ext>
            </a:extLst>
          </p:cNvPr>
          <p:cNvSpPr>
            <a:spLocks noChangeAspect="1"/>
          </p:cNvSpPr>
          <p:nvPr/>
        </p:nvSpPr>
        <p:spPr>
          <a:xfrm>
            <a:off x="13160634" y="4012503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3C9E08-8EAC-46BA-2944-B57FD456D451}"/>
                  </a:ext>
                </a:extLst>
              </p:cNvPr>
              <p:cNvSpPr txBox="1"/>
              <p:nvPr/>
            </p:nvSpPr>
            <p:spPr>
              <a:xfrm>
                <a:off x="13120371" y="4022645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3C9E08-8EAC-46BA-2944-B57FD456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0371" y="4022645"/>
                <a:ext cx="6565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85F3323C-CBC8-5684-0EBA-B044B561FCAA}"/>
              </a:ext>
            </a:extLst>
          </p:cNvPr>
          <p:cNvSpPr>
            <a:spLocks noChangeAspect="1"/>
          </p:cNvSpPr>
          <p:nvPr/>
        </p:nvSpPr>
        <p:spPr>
          <a:xfrm>
            <a:off x="14131703" y="401608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5AA2680-F69C-2C20-CB74-814B6C411E8B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 flipV="1">
            <a:off x="13736634" y="4300503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A62942-7CAF-13BC-6111-C27BFED6628C}"/>
                  </a:ext>
                </a:extLst>
              </p:cNvPr>
              <p:cNvSpPr txBox="1"/>
              <p:nvPr/>
            </p:nvSpPr>
            <p:spPr>
              <a:xfrm>
                <a:off x="14076269" y="3994864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A62942-7CAF-13BC-6111-C27BFED6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69" y="3994864"/>
                <a:ext cx="697050" cy="493405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45303DF-ACF4-5E70-851B-84B99CD1DBF9}"/>
                  </a:ext>
                </a:extLst>
              </p:cNvPr>
              <p:cNvSpPr txBox="1"/>
              <p:nvPr/>
            </p:nvSpPr>
            <p:spPr>
              <a:xfrm>
                <a:off x="12695254" y="464209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45303DF-ACF4-5E70-851B-84B99CD1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254" y="4642092"/>
                <a:ext cx="1506758" cy="461665"/>
              </a:xfrm>
              <a:prstGeom prst="rect">
                <a:avLst/>
              </a:prstGeom>
              <a:blipFill>
                <a:blip r:embed="rId1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3C36B362-A582-EF59-2C77-8CE2B67244AF}"/>
              </a:ext>
            </a:extLst>
          </p:cNvPr>
          <p:cNvSpPr>
            <a:spLocks noChangeAspect="1"/>
          </p:cNvSpPr>
          <p:nvPr/>
        </p:nvSpPr>
        <p:spPr>
          <a:xfrm>
            <a:off x="12755779" y="585760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4023995-B578-A6B6-E9C6-332838B4620E}"/>
              </a:ext>
            </a:extLst>
          </p:cNvPr>
          <p:cNvSpPr>
            <a:spLocks noChangeAspect="1"/>
          </p:cNvSpPr>
          <p:nvPr/>
        </p:nvSpPr>
        <p:spPr>
          <a:xfrm>
            <a:off x="13686417" y="585760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5088A7-D2BE-1CB5-CEE7-39F85DAB1ACC}"/>
                  </a:ext>
                </a:extLst>
              </p:cNvPr>
              <p:cNvSpPr txBox="1"/>
              <p:nvPr/>
            </p:nvSpPr>
            <p:spPr>
              <a:xfrm>
                <a:off x="13639094" y="585095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5088A7-D2BE-1CB5-CEE7-39F85DAB1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094" y="5850955"/>
                <a:ext cx="697050" cy="493405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4D55F08-13DB-3191-074D-A56BD7CE9532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13331779" y="6145600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F5B9907-13E3-3878-E6D8-463E5310FB89}"/>
                  </a:ext>
                </a:extLst>
              </p:cNvPr>
              <p:cNvSpPr txBox="1"/>
              <p:nvPr/>
            </p:nvSpPr>
            <p:spPr>
              <a:xfrm>
                <a:off x="12695254" y="585235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F5B9907-13E3-3878-E6D8-463E5310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254" y="5852354"/>
                <a:ext cx="697049" cy="493405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ED6216-903C-E693-8BD9-50AD863550ED}"/>
                  </a:ext>
                </a:extLst>
              </p:cNvPr>
              <p:cNvSpPr txBox="1"/>
              <p:nvPr/>
            </p:nvSpPr>
            <p:spPr>
              <a:xfrm>
                <a:off x="12705384" y="6486332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ED6216-903C-E693-8BD9-50AD8635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384" y="6486332"/>
                <a:ext cx="1493614" cy="461665"/>
              </a:xfrm>
              <a:prstGeom prst="rect">
                <a:avLst/>
              </a:prstGeom>
              <a:blipFill>
                <a:blip r:embed="rId1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18E9FE4A-1A3C-8B23-DBCB-1B0D2EC60A38}"/>
              </a:ext>
            </a:extLst>
          </p:cNvPr>
          <p:cNvSpPr/>
          <p:nvPr/>
        </p:nvSpPr>
        <p:spPr>
          <a:xfrm>
            <a:off x="9582798" y="5679852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10622E4-2BF3-E8F8-6FEC-F63BB24319B9}"/>
              </a:ext>
            </a:extLst>
          </p:cNvPr>
          <p:cNvSpPr>
            <a:spLocks noChangeAspect="1"/>
          </p:cNvSpPr>
          <p:nvPr/>
        </p:nvSpPr>
        <p:spPr>
          <a:xfrm>
            <a:off x="10238512" y="587106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78E5A7-D179-BA54-0340-CDFDBC43C9BF}"/>
                  </a:ext>
                </a:extLst>
              </p:cNvPr>
              <p:cNvSpPr txBox="1"/>
              <p:nvPr/>
            </p:nvSpPr>
            <p:spPr>
              <a:xfrm>
                <a:off x="10177987" y="586581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78E5A7-D179-BA54-0340-CDFDBC43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987" y="5865818"/>
                <a:ext cx="697049" cy="493405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DCFBAA-7B5B-834A-B570-C21F6ED41F37}"/>
                  </a:ext>
                </a:extLst>
              </p:cNvPr>
              <p:cNvSpPr txBox="1"/>
              <p:nvPr/>
            </p:nvSpPr>
            <p:spPr>
              <a:xfrm>
                <a:off x="9801941" y="6511136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DCFBAA-7B5B-834A-B570-C21F6ED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941" y="6511136"/>
                <a:ext cx="1506758" cy="461665"/>
              </a:xfrm>
              <a:prstGeom prst="rect">
                <a:avLst/>
              </a:prstGeom>
              <a:blipFill>
                <a:blip r:embed="rId21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D3ACFA7-5676-68D4-6DA8-DC387B043D2A}"/>
              </a:ext>
            </a:extLst>
          </p:cNvPr>
          <p:cNvCxnSpPr>
            <a:cxnSpLocks/>
          </p:cNvCxnSpPr>
          <p:nvPr/>
        </p:nvCxnSpPr>
        <p:spPr>
          <a:xfrm flipH="1">
            <a:off x="9406390" y="3267867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9907D61-894E-4336-2D62-D40D304BD851}"/>
              </a:ext>
            </a:extLst>
          </p:cNvPr>
          <p:cNvCxnSpPr>
            <a:cxnSpLocks/>
          </p:cNvCxnSpPr>
          <p:nvPr/>
        </p:nvCxnSpPr>
        <p:spPr>
          <a:xfrm flipV="1">
            <a:off x="11378869" y="1081244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37D19DA-EA56-29FB-481F-70A805AF90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544784" y="3273114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1D0E3D0-46A8-1772-6B6E-E2D0F60F6C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535647" y="3294550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7EC6667-7185-A46B-901B-63A5D68049F6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 flipH="1">
            <a:off x="10544459" y="5141229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70BA002-015A-3CCA-BD87-06D5BF1AA6A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10544784" y="5141229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C38F24-16C8-3EF2-68F2-944E59B8FB7C}"/>
                  </a:ext>
                </a:extLst>
              </p:cNvPr>
              <p:cNvSpPr txBox="1"/>
              <p:nvPr/>
            </p:nvSpPr>
            <p:spPr>
              <a:xfrm>
                <a:off x="11400764" y="2515188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C38F24-16C8-3EF2-68F2-944E59B8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764" y="2515188"/>
                <a:ext cx="1229483" cy="477888"/>
              </a:xfrm>
              <a:prstGeom prst="rect">
                <a:avLst/>
              </a:prstGeom>
              <a:blipFill>
                <a:blip r:embed="rId2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C5499E-54AD-7F65-5470-86B6AF15B957}"/>
                  </a:ext>
                </a:extLst>
              </p:cNvPr>
              <p:cNvSpPr txBox="1"/>
              <p:nvPr/>
            </p:nvSpPr>
            <p:spPr>
              <a:xfrm>
                <a:off x="12460853" y="2515188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C5499E-54AD-7F65-5470-86B6AF15B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853" y="2515188"/>
                <a:ext cx="1229483" cy="477888"/>
              </a:xfrm>
              <a:prstGeom prst="rect">
                <a:avLst/>
              </a:prstGeom>
              <a:blipFill>
                <a:blip r:embed="rId2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A9CF838-7CE5-7D5A-9583-B621ABE3B93B}"/>
                  </a:ext>
                </a:extLst>
              </p:cNvPr>
              <p:cNvSpPr txBox="1"/>
              <p:nvPr/>
            </p:nvSpPr>
            <p:spPr>
              <a:xfrm>
                <a:off x="12152114" y="175468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A9CF838-7CE5-7D5A-9583-B621ABE3B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114" y="1754689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05F489-DEF9-599B-9EE8-2535E415CDC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2015506" y="2186005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3366987-39AA-A073-405B-31B754D731E2}"/>
              </a:ext>
            </a:extLst>
          </p:cNvPr>
          <p:cNvCxnSpPr>
            <a:cxnSpLocks/>
          </p:cNvCxnSpPr>
          <p:nvPr/>
        </p:nvCxnSpPr>
        <p:spPr>
          <a:xfrm>
            <a:off x="12640169" y="2186005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A2808E5-43EF-8667-005B-BC843C7B3AF4}"/>
                  </a:ext>
                </a:extLst>
              </p:cNvPr>
              <p:cNvSpPr txBox="1"/>
              <p:nvPr/>
            </p:nvSpPr>
            <p:spPr>
              <a:xfrm>
                <a:off x="13058564" y="1768506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A2808E5-43EF-8667-005B-BC843C7B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564" y="1768506"/>
                <a:ext cx="1229483" cy="477888"/>
              </a:xfrm>
              <a:prstGeom prst="rect">
                <a:avLst/>
              </a:prstGeom>
              <a:blipFill>
                <a:blip r:embed="rId2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5BBA2D-B80E-6B2D-3BA2-0CA30195393B}"/>
                  </a:ext>
                </a:extLst>
              </p:cNvPr>
              <p:cNvSpPr txBox="1"/>
              <p:nvPr/>
            </p:nvSpPr>
            <p:spPr>
              <a:xfrm>
                <a:off x="12693190" y="112028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5BBA2D-B80E-6B2D-3BA2-0CA301953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190" y="1120286"/>
                <a:ext cx="617477" cy="584775"/>
              </a:xfrm>
              <a:prstGeom prst="rect">
                <a:avLst/>
              </a:prstGeom>
              <a:blipFill>
                <a:blip r:embed="rId2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5893F38-13A7-FC08-E18F-C57EBC0373B5}"/>
              </a:ext>
            </a:extLst>
          </p:cNvPr>
          <p:cNvCxnSpPr>
            <a:cxnSpLocks/>
          </p:cNvCxnSpPr>
          <p:nvPr/>
        </p:nvCxnSpPr>
        <p:spPr>
          <a:xfrm flipH="1">
            <a:off x="12477174" y="1526080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2490579-D269-E713-E621-1A82D73321F6}"/>
              </a:ext>
            </a:extLst>
          </p:cNvPr>
          <p:cNvCxnSpPr>
            <a:cxnSpLocks/>
          </p:cNvCxnSpPr>
          <p:nvPr/>
        </p:nvCxnSpPr>
        <p:spPr>
          <a:xfrm>
            <a:off x="13192451" y="1550554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FFAEBFB-226B-C2C9-1612-4383512624A8}"/>
              </a:ext>
            </a:extLst>
          </p:cNvPr>
          <p:cNvSpPr txBox="1"/>
          <p:nvPr/>
        </p:nvSpPr>
        <p:spPr>
          <a:xfrm>
            <a:off x="13386841" y="2832885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85469DF-D852-F294-AA85-6EDC8F617A21}"/>
                  </a:ext>
                </a:extLst>
              </p:cNvPr>
              <p:cNvSpPr txBox="1"/>
              <p:nvPr/>
            </p:nvSpPr>
            <p:spPr>
              <a:xfrm>
                <a:off x="11397997" y="1480105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85469DF-D852-F294-AA85-6EDC8F61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997" y="1480105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F38D52D-CF80-1CBB-54AB-72CC5919BE3F}"/>
                  </a:ext>
                </a:extLst>
              </p:cNvPr>
              <p:cNvSpPr txBox="1"/>
              <p:nvPr/>
            </p:nvSpPr>
            <p:spPr>
              <a:xfrm>
                <a:off x="13167717" y="105648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F38D52D-CF80-1CBB-54AB-72CC5919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717" y="1056484"/>
                <a:ext cx="1037400" cy="461665"/>
              </a:xfrm>
              <a:prstGeom prst="rect">
                <a:avLst/>
              </a:prstGeom>
              <a:blipFill>
                <a:blip r:embed="rId2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3622119D-A8D6-6913-B081-75664AADD82F}"/>
              </a:ext>
            </a:extLst>
          </p:cNvPr>
          <p:cNvSpPr txBox="1"/>
          <p:nvPr/>
        </p:nvSpPr>
        <p:spPr>
          <a:xfrm>
            <a:off x="10628994" y="7023803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419D72F-77AD-8FD6-048D-6105B86D4797}"/>
              </a:ext>
            </a:extLst>
          </p:cNvPr>
          <p:cNvSpPr txBox="1"/>
          <p:nvPr/>
        </p:nvSpPr>
        <p:spPr>
          <a:xfrm>
            <a:off x="3481329" y="4188061"/>
            <a:ext cx="316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Graph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Aware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DC7A39B5-637E-C698-1555-D649EBAD75CF}"/>
              </a:ext>
            </a:extLst>
          </p:cNvPr>
          <p:cNvSpPr/>
          <p:nvPr/>
        </p:nvSpPr>
        <p:spPr>
          <a:xfrm>
            <a:off x="21178728" y="1954781"/>
            <a:ext cx="5612781" cy="789345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4502D7A0-A781-A0AE-D108-B8A205AF9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74807"/>
              </p:ext>
            </p:extLst>
          </p:nvPr>
        </p:nvGraphicFramePr>
        <p:xfrm>
          <a:off x="22380809" y="2418666"/>
          <a:ext cx="4147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00">
                  <a:extLst>
                    <a:ext uri="{9D8B030D-6E8A-4147-A177-3AD203B41FA5}">
                      <a16:colId xmlns:a16="http://schemas.microsoft.com/office/drawing/2014/main" val="618584931"/>
                    </a:ext>
                  </a:extLst>
                </a:gridCol>
                <a:gridCol w="942704">
                  <a:extLst>
                    <a:ext uri="{9D8B030D-6E8A-4147-A177-3AD203B41FA5}">
                      <a16:colId xmlns:a16="http://schemas.microsoft.com/office/drawing/2014/main" val="4110981134"/>
                    </a:ext>
                  </a:extLst>
                </a:gridCol>
                <a:gridCol w="1383402">
                  <a:extLst>
                    <a:ext uri="{9D8B030D-6E8A-4147-A177-3AD203B41FA5}">
                      <a16:colId xmlns:a16="http://schemas.microsoft.com/office/drawing/2014/main" val="83618673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93362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3315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B72B22B1-2BE2-A0B7-4766-E0EA5371436C}"/>
              </a:ext>
            </a:extLst>
          </p:cNvPr>
          <p:cNvSpPr txBox="1"/>
          <p:nvPr/>
        </p:nvSpPr>
        <p:spPr>
          <a:xfrm>
            <a:off x="23883219" y="1954781"/>
            <a:ext cx="12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09BB60A-2675-5662-95ED-5AAF4D17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04091"/>
              </p:ext>
            </p:extLst>
          </p:nvPr>
        </p:nvGraphicFramePr>
        <p:xfrm>
          <a:off x="22364589" y="3642342"/>
          <a:ext cx="4147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00">
                  <a:extLst>
                    <a:ext uri="{9D8B030D-6E8A-4147-A177-3AD203B41FA5}">
                      <a16:colId xmlns:a16="http://schemas.microsoft.com/office/drawing/2014/main" val="618584931"/>
                    </a:ext>
                  </a:extLst>
                </a:gridCol>
                <a:gridCol w="942704">
                  <a:extLst>
                    <a:ext uri="{9D8B030D-6E8A-4147-A177-3AD203B41FA5}">
                      <a16:colId xmlns:a16="http://schemas.microsoft.com/office/drawing/2014/main" val="4110981134"/>
                    </a:ext>
                  </a:extLst>
                </a:gridCol>
                <a:gridCol w="1383402">
                  <a:extLst>
                    <a:ext uri="{9D8B030D-6E8A-4147-A177-3AD203B41FA5}">
                      <a16:colId xmlns:a16="http://schemas.microsoft.com/office/drawing/2014/main" val="83618673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93362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3315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F775533D-AA4A-EA5E-C102-58CE51670248}"/>
              </a:ext>
            </a:extLst>
          </p:cNvPr>
          <p:cNvSpPr txBox="1"/>
          <p:nvPr/>
        </p:nvSpPr>
        <p:spPr>
          <a:xfrm>
            <a:off x="23838393" y="3179778"/>
            <a:ext cx="12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290D7128-D6D4-F510-D5CC-01371367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16580"/>
              </p:ext>
            </p:extLst>
          </p:nvPr>
        </p:nvGraphicFramePr>
        <p:xfrm>
          <a:off x="22362467" y="4894712"/>
          <a:ext cx="41512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572">
                  <a:extLst>
                    <a:ext uri="{9D8B030D-6E8A-4147-A177-3AD203B41FA5}">
                      <a16:colId xmlns:a16="http://schemas.microsoft.com/office/drawing/2014/main" val="3647751784"/>
                    </a:ext>
                  </a:extLst>
                </a:gridCol>
                <a:gridCol w="1677677">
                  <a:extLst>
                    <a:ext uri="{9D8B030D-6E8A-4147-A177-3AD203B41FA5}">
                      <a16:colId xmlns:a16="http://schemas.microsoft.com/office/drawing/2014/main" val="3022380959"/>
                    </a:ext>
                  </a:extLst>
                </a:gridCol>
              </a:tblGrid>
              <a:tr h="14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3465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…...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243113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A3882FC3-8568-88A7-012A-557B5EEE0DF6}"/>
              </a:ext>
            </a:extLst>
          </p:cNvPr>
          <p:cNvSpPr txBox="1"/>
          <p:nvPr/>
        </p:nvSpPr>
        <p:spPr>
          <a:xfrm>
            <a:off x="23744389" y="4411513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64D82F1C-C131-0A90-CC5C-2A536CE0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1500"/>
              </p:ext>
            </p:extLst>
          </p:nvPr>
        </p:nvGraphicFramePr>
        <p:xfrm>
          <a:off x="22371074" y="7334788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21104392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293267636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1593085832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98112936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03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709813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CE88CCCD-DE53-4F62-D83A-36B5182AC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83777"/>
              </p:ext>
            </p:extLst>
          </p:nvPr>
        </p:nvGraphicFramePr>
        <p:xfrm>
          <a:off x="22376874" y="6110198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21104392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293267636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1593085832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98112936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03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709813"/>
                  </a:ext>
                </a:extLst>
              </a:tr>
            </a:tbl>
          </a:graphicData>
        </a:graphic>
      </p:graphicFrame>
      <p:sp>
        <p:nvSpPr>
          <p:cNvPr id="87" name="文本框 86">
            <a:extLst>
              <a:ext uri="{FF2B5EF4-FFF2-40B4-BE49-F238E27FC236}">
                <a16:creationId xmlns:a16="http://schemas.microsoft.com/office/drawing/2014/main" id="{4ECDB212-A279-B65C-BA26-0C2FA997FDD0}"/>
              </a:ext>
            </a:extLst>
          </p:cNvPr>
          <p:cNvSpPr txBox="1"/>
          <p:nvPr/>
        </p:nvSpPr>
        <p:spPr>
          <a:xfrm>
            <a:off x="23700822" y="5647766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0C1CF8F-8F64-8C9C-12A8-A345F70DA370}"/>
              </a:ext>
            </a:extLst>
          </p:cNvPr>
          <p:cNvSpPr txBox="1"/>
          <p:nvPr/>
        </p:nvSpPr>
        <p:spPr>
          <a:xfrm>
            <a:off x="23689037" y="6898835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AEAA0302-49A1-47DB-3440-E1DBB5DB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94940"/>
              </p:ext>
            </p:extLst>
          </p:nvPr>
        </p:nvGraphicFramePr>
        <p:xfrm>
          <a:off x="22357994" y="8464016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1313206733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3964231950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2234849875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1840682527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7371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70662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FCA1A744-DB60-AA46-3A26-FD5957A14758}"/>
              </a:ext>
            </a:extLst>
          </p:cNvPr>
          <p:cNvSpPr txBox="1"/>
          <p:nvPr/>
        </p:nvSpPr>
        <p:spPr>
          <a:xfrm>
            <a:off x="23748667" y="8067614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BEEFD9F4-6B67-1B1E-7ABF-AC7E121A87B4}"/>
              </a:ext>
            </a:extLst>
          </p:cNvPr>
          <p:cNvSpPr/>
          <p:nvPr/>
        </p:nvSpPr>
        <p:spPr>
          <a:xfrm>
            <a:off x="21951978" y="2784973"/>
            <a:ext cx="389732" cy="61689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648BDB-5735-7E51-54CB-49D41B99A64F}"/>
                  </a:ext>
                </a:extLst>
              </p:cNvPr>
              <p:cNvSpPr txBox="1"/>
              <p:nvPr/>
            </p:nvSpPr>
            <p:spPr>
              <a:xfrm>
                <a:off x="21219721" y="5444906"/>
                <a:ext cx="8354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4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48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648BDB-5735-7E51-54CB-49D41B99A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721" y="5444906"/>
                <a:ext cx="835485" cy="830997"/>
              </a:xfrm>
              <a:prstGeom prst="rect">
                <a:avLst/>
              </a:prstGeom>
              <a:blipFill>
                <a:blip r:embed="rId29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>
            <a:extLst>
              <a:ext uri="{FF2B5EF4-FFF2-40B4-BE49-F238E27FC236}">
                <a16:creationId xmlns:a16="http://schemas.microsoft.com/office/drawing/2014/main" id="{81F56AFF-A9BE-473F-E000-97117375559F}"/>
              </a:ext>
            </a:extLst>
          </p:cNvPr>
          <p:cNvSpPr txBox="1"/>
          <p:nvPr/>
        </p:nvSpPr>
        <p:spPr>
          <a:xfrm>
            <a:off x="22736472" y="9254721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Determine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Order</a:t>
            </a:r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86C81B0E-B9DB-69A9-4611-5C0EFD3F59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345045" y="6044404"/>
            <a:ext cx="3759569" cy="25114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F1708C0-C950-5271-C6E8-9384507F8826}"/>
              </a:ext>
            </a:extLst>
          </p:cNvPr>
          <p:cNvSpPr txBox="1"/>
          <p:nvPr/>
        </p:nvSpPr>
        <p:spPr>
          <a:xfrm>
            <a:off x="3115307" y="7681612"/>
            <a:ext cx="316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Graph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Agnostic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F312FDC-88B7-563F-65AE-51E6C4890481}"/>
              </a:ext>
            </a:extLst>
          </p:cNvPr>
          <p:cNvSpPr txBox="1"/>
          <p:nvPr/>
        </p:nvSpPr>
        <p:spPr>
          <a:xfrm>
            <a:off x="9607849" y="10789402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276260C-AD86-0F22-894B-5B683A7AA162}"/>
                  </a:ext>
                </a:extLst>
              </p:cNvPr>
              <p:cNvSpPr txBox="1"/>
              <p:nvPr/>
            </p:nvSpPr>
            <p:spPr>
              <a:xfrm>
                <a:off x="10720856" y="9750374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276260C-AD86-0F22-894B-5B683A7A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856" y="9750374"/>
                <a:ext cx="671979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EAC0B14D-E1A9-FD48-97F3-4CC0F901515A}"/>
              </a:ext>
            </a:extLst>
          </p:cNvPr>
          <p:cNvSpPr txBox="1"/>
          <p:nvPr/>
        </p:nvSpPr>
        <p:spPr>
          <a:xfrm>
            <a:off x="11151977" y="10789402"/>
            <a:ext cx="1237344" cy="461665"/>
          </a:xfrm>
          <a:prstGeom prst="rect">
            <a:avLst/>
          </a:prstGeom>
          <a:solidFill>
            <a:srgbClr val="D1E4D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EED64571-02E6-1DF7-1206-1620B862B3A6}"/>
              </a:ext>
            </a:extLst>
          </p:cNvPr>
          <p:cNvCxnSpPr>
            <a:cxnSpLocks/>
          </p:cNvCxnSpPr>
          <p:nvPr/>
        </p:nvCxnSpPr>
        <p:spPr>
          <a:xfrm flipH="1">
            <a:off x="10588711" y="10293452"/>
            <a:ext cx="274401" cy="49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DAF0D8F-857E-05B7-FAC3-C6EEDDD6F7C0}"/>
              </a:ext>
            </a:extLst>
          </p:cNvPr>
          <p:cNvCxnSpPr>
            <a:cxnSpLocks/>
          </p:cNvCxnSpPr>
          <p:nvPr/>
        </p:nvCxnSpPr>
        <p:spPr>
          <a:xfrm>
            <a:off x="11278825" y="10293452"/>
            <a:ext cx="258664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14599F6-0848-4998-8E10-E869495741A6}"/>
              </a:ext>
            </a:extLst>
          </p:cNvPr>
          <p:cNvSpPr txBox="1"/>
          <p:nvPr/>
        </p:nvSpPr>
        <p:spPr>
          <a:xfrm>
            <a:off x="11725158" y="9909462"/>
            <a:ext cx="1237344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BD211A0-4D9C-306E-E402-161CBA492E5E}"/>
                  </a:ext>
                </a:extLst>
              </p:cNvPr>
              <p:cNvSpPr txBox="1"/>
              <p:nvPr/>
            </p:nvSpPr>
            <p:spPr>
              <a:xfrm>
                <a:off x="11408157" y="874160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BD211A0-4D9C-306E-E402-161CBA492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157" y="8741603"/>
                <a:ext cx="671979" cy="6463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807B941B-A25F-0E5F-B710-E86641243214}"/>
              </a:ext>
            </a:extLst>
          </p:cNvPr>
          <p:cNvCxnSpPr>
            <a:cxnSpLocks/>
          </p:cNvCxnSpPr>
          <p:nvPr/>
        </p:nvCxnSpPr>
        <p:spPr>
          <a:xfrm flipH="1">
            <a:off x="11144463" y="9279366"/>
            <a:ext cx="380517" cy="630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DC186D2B-97A6-C3E8-DD40-69E786577EFC}"/>
              </a:ext>
            </a:extLst>
          </p:cNvPr>
          <p:cNvCxnSpPr>
            <a:cxnSpLocks/>
          </p:cNvCxnSpPr>
          <p:nvPr/>
        </p:nvCxnSpPr>
        <p:spPr>
          <a:xfrm>
            <a:off x="11947683" y="9274140"/>
            <a:ext cx="396147" cy="635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9B426E4D-165C-BD6C-48B4-73B6029D77A3}"/>
              </a:ext>
            </a:extLst>
          </p:cNvPr>
          <p:cNvSpPr/>
          <p:nvPr/>
        </p:nvSpPr>
        <p:spPr>
          <a:xfrm>
            <a:off x="9406390" y="8711171"/>
            <a:ext cx="7934774" cy="291567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3D701AB-4D94-1942-48CB-621A85763C20}"/>
              </a:ext>
            </a:extLst>
          </p:cNvPr>
          <p:cNvSpPr txBox="1"/>
          <p:nvPr/>
        </p:nvSpPr>
        <p:spPr>
          <a:xfrm>
            <a:off x="15915934" y="10862411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BC6D353-8524-046A-89E4-DC714582AA8D}"/>
                  </a:ext>
                </a:extLst>
              </p:cNvPr>
              <p:cNvSpPr txBox="1"/>
              <p:nvPr/>
            </p:nvSpPr>
            <p:spPr>
              <a:xfrm>
                <a:off x="15228633" y="982338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BC6D353-8524-046A-89E4-DC714582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33" y="9823383"/>
                <a:ext cx="671979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本框 134">
            <a:extLst>
              <a:ext uri="{FF2B5EF4-FFF2-40B4-BE49-F238E27FC236}">
                <a16:creationId xmlns:a16="http://schemas.microsoft.com/office/drawing/2014/main" id="{97AE07B1-1F5E-F49F-629D-A07D9020E99F}"/>
              </a:ext>
            </a:extLst>
          </p:cNvPr>
          <p:cNvSpPr txBox="1"/>
          <p:nvPr/>
        </p:nvSpPr>
        <p:spPr>
          <a:xfrm>
            <a:off x="14327278" y="10862410"/>
            <a:ext cx="1237344" cy="461665"/>
          </a:xfrm>
          <a:prstGeom prst="rect">
            <a:avLst/>
          </a:prstGeom>
          <a:solidFill>
            <a:srgbClr val="D1E4D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FFC35DC8-8004-154F-9749-5333744D0789}"/>
              </a:ext>
            </a:extLst>
          </p:cNvPr>
          <p:cNvCxnSpPr>
            <a:cxnSpLocks/>
          </p:cNvCxnSpPr>
          <p:nvPr/>
        </p:nvCxnSpPr>
        <p:spPr>
          <a:xfrm flipH="1">
            <a:off x="15096488" y="10366461"/>
            <a:ext cx="274401" cy="49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E0795CF-2B03-CAFA-3F9C-7731163E1F39}"/>
              </a:ext>
            </a:extLst>
          </p:cNvPr>
          <p:cNvCxnSpPr>
            <a:cxnSpLocks/>
          </p:cNvCxnSpPr>
          <p:nvPr/>
        </p:nvCxnSpPr>
        <p:spPr>
          <a:xfrm>
            <a:off x="15786602" y="10366461"/>
            <a:ext cx="258664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6EA0BB4-1C73-1465-AA21-B05764CD9098}"/>
              </a:ext>
            </a:extLst>
          </p:cNvPr>
          <p:cNvSpPr txBox="1"/>
          <p:nvPr/>
        </p:nvSpPr>
        <p:spPr>
          <a:xfrm>
            <a:off x="13774673" y="9949183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27C8D04-EF15-ECBC-859F-EE021F48C0A4}"/>
                  </a:ext>
                </a:extLst>
              </p:cNvPr>
              <p:cNvSpPr txBox="1"/>
              <p:nvPr/>
            </p:nvSpPr>
            <p:spPr>
              <a:xfrm>
                <a:off x="14628949" y="874160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27C8D04-EF15-ECBC-859F-EE021F48C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949" y="8741603"/>
                <a:ext cx="671979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EAF4214-53D5-090C-2AED-81D01D5C82B4}"/>
              </a:ext>
            </a:extLst>
          </p:cNvPr>
          <p:cNvCxnSpPr>
            <a:cxnSpLocks/>
          </p:cNvCxnSpPr>
          <p:nvPr/>
        </p:nvCxnSpPr>
        <p:spPr>
          <a:xfrm flipH="1">
            <a:off x="14365255" y="9279366"/>
            <a:ext cx="380517" cy="630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40FDEB2B-5DC5-71BC-872D-69EF3BB439F2}"/>
              </a:ext>
            </a:extLst>
          </p:cNvPr>
          <p:cNvCxnSpPr>
            <a:cxnSpLocks/>
          </p:cNvCxnSpPr>
          <p:nvPr/>
        </p:nvCxnSpPr>
        <p:spPr>
          <a:xfrm>
            <a:off x="15168475" y="9274140"/>
            <a:ext cx="396147" cy="635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63E7F6F4-89BC-930B-DDC5-D82105450832}"/>
              </a:ext>
            </a:extLst>
          </p:cNvPr>
          <p:cNvCxnSpPr>
            <a:cxnSpLocks/>
            <a:stCxn id="129" idx="2"/>
            <a:endCxn id="129" idx="0"/>
          </p:cNvCxnSpPr>
          <p:nvPr/>
        </p:nvCxnSpPr>
        <p:spPr>
          <a:xfrm flipV="1">
            <a:off x="13373777" y="8711171"/>
            <a:ext cx="0" cy="2915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37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7664465" y="2901677"/>
            <a:ext cx="207787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4364353" y="6903890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4364353" y="5085418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922103" y="5080960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982303" y="25260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2912941" y="25260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8E0F2E5-6459-9EE0-C5AA-3218C45D6BAE}"/>
              </a:ext>
            </a:extLst>
          </p:cNvPr>
          <p:cNvSpPr txBox="1"/>
          <p:nvPr/>
        </p:nvSpPr>
        <p:spPr>
          <a:xfrm>
            <a:off x="2951883" y="2571171"/>
            <a:ext cx="6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2455337" y="338944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133C207D-F915-ABE0-89DF-D0434FF9232D}"/>
              </a:ext>
            </a:extLst>
          </p:cNvPr>
          <p:cNvSpPr txBox="1"/>
          <p:nvPr/>
        </p:nvSpPr>
        <p:spPr>
          <a:xfrm>
            <a:off x="2527999" y="3437449"/>
            <a:ext cx="6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58303" y="281405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2270303" y="310205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2946984" y="310205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F236699-FDC8-9C95-417D-5727C624B598}"/>
              </a:ext>
            </a:extLst>
          </p:cNvPr>
          <p:cNvSpPr txBox="1"/>
          <p:nvPr/>
        </p:nvSpPr>
        <p:spPr>
          <a:xfrm>
            <a:off x="2025296" y="2572570"/>
            <a:ext cx="69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747468" y="2313923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971498" y="3942925"/>
                <a:ext cx="16270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98" y="3942925"/>
                <a:ext cx="1627020" cy="492443"/>
              </a:xfrm>
              <a:prstGeom prst="rect">
                <a:avLst/>
              </a:prstGeom>
              <a:blipFill>
                <a:blip r:embed="rId7"/>
                <a:stretch>
                  <a:fillRect l="-2326" t="-1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2137484" y="524610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3068122" y="524610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02623E3-F8EC-B885-D887-1698BAB95935}"/>
              </a:ext>
            </a:extLst>
          </p:cNvPr>
          <p:cNvSpPr txBox="1"/>
          <p:nvPr/>
        </p:nvSpPr>
        <p:spPr>
          <a:xfrm>
            <a:off x="3107885" y="529388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2713484" y="5534101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3EB2814-3A05-DF51-BE05-CD05B6DA4AD9}"/>
              </a:ext>
            </a:extLst>
          </p:cNvPr>
          <p:cNvSpPr txBox="1"/>
          <p:nvPr/>
        </p:nvSpPr>
        <p:spPr>
          <a:xfrm>
            <a:off x="2185819" y="529528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2132175" y="5877797"/>
                <a:ext cx="16099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75" y="5877797"/>
                <a:ext cx="1609929" cy="492443"/>
              </a:xfrm>
              <a:prstGeom prst="rect">
                <a:avLst/>
              </a:prstGeom>
              <a:blipFill>
                <a:blip r:embed="rId10"/>
                <a:stretch>
                  <a:fillRect l="-7087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4528545" y="524737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8D6B986-ADDA-1F78-20B2-B4263D5A3E99}"/>
              </a:ext>
            </a:extLst>
          </p:cNvPr>
          <p:cNvSpPr txBox="1"/>
          <p:nvPr/>
        </p:nvSpPr>
        <p:spPr>
          <a:xfrm>
            <a:off x="4576879" y="530053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5104545" y="5533183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5499614" y="5245183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58C22B53-AAAD-9C2F-DCE4-59CA21EDE861}"/>
              </a:ext>
            </a:extLst>
          </p:cNvPr>
          <p:cNvSpPr txBox="1"/>
          <p:nvPr/>
        </p:nvSpPr>
        <p:spPr>
          <a:xfrm>
            <a:off x="5571793" y="5299339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6470683" y="524876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6075614" y="5533183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E52F0F13-D383-BA85-3350-EF745B16A95F}"/>
              </a:ext>
            </a:extLst>
          </p:cNvPr>
          <p:cNvSpPr txBox="1"/>
          <p:nvPr/>
        </p:nvSpPr>
        <p:spPr>
          <a:xfrm>
            <a:off x="6513223" y="5303746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4978802" y="5874772"/>
                <a:ext cx="161762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02" y="5874772"/>
                <a:ext cx="1617623" cy="492443"/>
              </a:xfrm>
              <a:prstGeom prst="rect">
                <a:avLst/>
              </a:prstGeom>
              <a:blipFill>
                <a:blip r:embed="rId14"/>
                <a:stretch>
                  <a:fillRect l="-6250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5094759" y="709028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6025397" y="709028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1598BFE1-16DD-C36E-1187-18F089115BE4}"/>
              </a:ext>
            </a:extLst>
          </p:cNvPr>
          <p:cNvSpPr txBox="1"/>
          <p:nvPr/>
        </p:nvSpPr>
        <p:spPr>
          <a:xfrm>
            <a:off x="6065162" y="713806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5670759" y="7378280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CEB3CD5A-B0E9-1228-41D7-E4683E1534DD}"/>
              </a:ext>
            </a:extLst>
          </p:cNvPr>
          <p:cNvSpPr txBox="1"/>
          <p:nvPr/>
        </p:nvSpPr>
        <p:spPr>
          <a:xfrm>
            <a:off x="5153977" y="715034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4989477" y="7719012"/>
                <a:ext cx="160338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77" y="7719012"/>
                <a:ext cx="1603388" cy="492443"/>
              </a:xfrm>
              <a:prstGeom prst="rect">
                <a:avLst/>
              </a:prstGeom>
              <a:blipFill>
                <a:blip r:embed="rId17"/>
                <a:stretch>
                  <a:fillRect l="-6250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921778" y="6912532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2577492" y="710374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6DF74DA6-0284-D373-7472-25151447B122}"/>
              </a:ext>
            </a:extLst>
          </p:cNvPr>
          <p:cNvSpPr txBox="1"/>
          <p:nvPr/>
        </p:nvSpPr>
        <p:spPr>
          <a:xfrm>
            <a:off x="2625826" y="7152928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2085489" y="7743816"/>
                <a:ext cx="161762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9" y="7743816"/>
                <a:ext cx="1617623" cy="492443"/>
              </a:xfrm>
              <a:prstGeom prst="rect">
                <a:avLst/>
              </a:prstGeom>
              <a:blipFill>
                <a:blip r:embed="rId19"/>
                <a:stretch>
                  <a:fillRect l="-6250" t="-1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745370" y="4500547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3717849" y="2313924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2883764" y="4505794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2874627" y="4527230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2883439" y="6373909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2883764" y="6373909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3739744" y="3747868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44" y="3747868"/>
                <a:ext cx="1229483" cy="492443"/>
              </a:xfrm>
              <a:prstGeom prst="rect">
                <a:avLst/>
              </a:prstGeom>
              <a:blipFill>
                <a:blip r:embed="rId20"/>
                <a:stretch>
                  <a:fillRect l="-1020" r="-40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4799833" y="3747868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3" y="3747868"/>
                <a:ext cx="1229483" cy="492443"/>
              </a:xfrm>
              <a:prstGeom prst="rect">
                <a:avLst/>
              </a:prstGeom>
              <a:blipFill>
                <a:blip r:embed="rId21"/>
                <a:stretch>
                  <a:fillRect r="-306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4491094" y="298736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94" y="2987369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4354486" y="3418685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4979149" y="3418685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5397544" y="3001186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44" y="3001186"/>
                <a:ext cx="1229483" cy="492443"/>
              </a:xfrm>
              <a:prstGeom prst="rect">
                <a:avLst/>
              </a:prstGeom>
              <a:blipFill>
                <a:blip r:embed="rId23"/>
                <a:stretch>
                  <a:fillRect r="-4082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5032170" y="235296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70" y="2352966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4816154" y="2758760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5531431" y="2783234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5641313" y="4065565"/>
            <a:ext cx="1825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3736977" y="2615801"/>
                <a:ext cx="111062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77" y="2615801"/>
                <a:ext cx="1110625" cy="492443"/>
              </a:xfrm>
              <a:prstGeom prst="rect">
                <a:avLst/>
              </a:prstGeom>
              <a:blipFill>
                <a:blip r:embed="rId25"/>
                <a:stretch>
                  <a:fillRect l="-1136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5506697" y="2289164"/>
                <a:ext cx="111062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97" y="2289164"/>
                <a:ext cx="1110625" cy="492443"/>
              </a:xfrm>
              <a:prstGeom prst="rect">
                <a:avLst/>
              </a:prstGeom>
              <a:blipFill>
                <a:blip r:embed="rId26"/>
                <a:stretch>
                  <a:fillRect l="-112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2967974" y="8256483"/>
            <a:ext cx="31675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7666351" y="2937716"/>
            <a:ext cx="207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Intermediate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7674899" y="4342967"/>
            <a:ext cx="2077877" cy="951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7589600" y="4420341"/>
            <a:ext cx="2252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Complete-star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7658213" y="5780919"/>
            <a:ext cx="20841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7762227" y="5798421"/>
            <a:ext cx="1869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Single-edge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7658213" y="7221332"/>
            <a:ext cx="2084129" cy="9532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7702433" y="7207277"/>
            <a:ext cx="2061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Single-vertex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85ACCD-11FD-D7A9-ED8B-0371413D39C7}"/>
              </a:ext>
            </a:extLst>
          </p:cNvPr>
          <p:cNvSpPr txBox="1"/>
          <p:nvPr/>
        </p:nvSpPr>
        <p:spPr>
          <a:xfrm>
            <a:off x="2347880" y="2309418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1600" dirty="0"/>
              <a:t>KNOWS</a:t>
            </a:r>
            <a:endParaRPr kumimoji="1"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601AD-844B-C169-FAF9-9ACD162CD396}"/>
              </a:ext>
            </a:extLst>
          </p:cNvPr>
          <p:cNvSpPr txBox="1"/>
          <p:nvPr/>
        </p:nvSpPr>
        <p:spPr>
          <a:xfrm>
            <a:off x="1745404" y="3142871"/>
            <a:ext cx="72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1600" dirty="0"/>
              <a:t>LIKES1</a:t>
            </a:r>
            <a:endParaRPr kumimoji="1"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516E9-6703-25CB-F02A-318462464574}"/>
              </a:ext>
            </a:extLst>
          </p:cNvPr>
          <p:cNvSpPr txBox="1"/>
          <p:nvPr/>
        </p:nvSpPr>
        <p:spPr>
          <a:xfrm>
            <a:off x="3047971" y="3171828"/>
            <a:ext cx="72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1600" dirty="0"/>
              <a:t>LIKES2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B0C948-3BA7-6086-6F82-829B0ED8DC89}"/>
              </a:ext>
            </a:extLst>
          </p:cNvPr>
          <p:cNvSpPr txBox="1"/>
          <p:nvPr/>
        </p:nvSpPr>
        <p:spPr>
          <a:xfrm>
            <a:off x="1649709" y="9130157"/>
            <a:ext cx="8090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Example of a Decomposition Tree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DC4161-83C5-2DF8-26B5-285A3CF849A7}"/>
              </a:ext>
            </a:extLst>
          </p:cNvPr>
          <p:cNvSpPr txBox="1"/>
          <p:nvPr/>
        </p:nvSpPr>
        <p:spPr>
          <a:xfrm>
            <a:off x="10119586" y="18697848"/>
            <a:ext cx="10789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 The Corresponding Pattern Graph of Q1. 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8C63923-AF0F-3C71-F612-B4911BBC0816}"/>
              </a:ext>
            </a:extLst>
          </p:cNvPr>
          <p:cNvSpPr txBox="1"/>
          <p:nvPr/>
        </p:nvSpPr>
        <p:spPr>
          <a:xfrm>
            <a:off x="11460480" y="17899743"/>
            <a:ext cx="63398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zh-CN" altLang="en-US" sz="16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B814A61-90F4-78C6-1DB1-E4D92FE43C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758683" y="13646625"/>
            <a:ext cx="17881092" cy="43425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3F6B73-41C8-86D6-BD03-1BEF8F51A7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528660" y="226137"/>
            <a:ext cx="10822320" cy="1068445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2CFAF95-F568-BA13-2DAA-AA6714FEC1BB}"/>
              </a:ext>
            </a:extLst>
          </p:cNvPr>
          <p:cNvSpPr txBox="1"/>
          <p:nvPr/>
        </p:nvSpPr>
        <p:spPr>
          <a:xfrm>
            <a:off x="11680832" y="11234544"/>
            <a:ext cx="10789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The Corresponding Pattern Graph of Q1. 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F3F6B73-41C8-86D6-BD03-1BEF8F51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140" y="853713"/>
            <a:ext cx="13983100" cy="1380497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2CFAF95-F568-BA13-2DAA-AA6714FEC1BB}"/>
              </a:ext>
            </a:extLst>
          </p:cNvPr>
          <p:cNvSpPr txBox="1"/>
          <p:nvPr/>
        </p:nvSpPr>
        <p:spPr>
          <a:xfrm>
            <a:off x="3390500" y="15044544"/>
            <a:ext cx="131298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1 The ER Diagram of Some Tables in IMDB.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C1A4EB-3B87-8489-E673-6EE9CE591B1A}"/>
              </a:ext>
            </a:extLst>
          </p:cNvPr>
          <p:cNvSpPr txBox="1"/>
          <p:nvPr/>
        </p:nvSpPr>
        <p:spPr>
          <a:xfrm>
            <a:off x="3390500" y="19464144"/>
            <a:ext cx="145622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Compare the Optimization Time of </a:t>
            </a:r>
            <a:r>
              <a:rPr kumimoji="1" lang="en-US" altLang="zh-C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r>
              <a:rPr kumimoji="1"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Calcite.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6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797448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34324" y="9607854"/>
            <a:ext cx="4817126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476265" y="10938551"/>
            <a:ext cx="2111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739302" y="2741355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765741" y="5633027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92307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952667"/>
            <a:ext cx="0" cy="37572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61926" y="7024971"/>
            <a:ext cx="22519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823721" y="5558366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32593631-BCE9-09FA-1785-89A9A08FC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35204"/>
              </p:ext>
            </p:extLst>
          </p:nvPr>
        </p:nvGraphicFramePr>
        <p:xfrm>
          <a:off x="2567656" y="7123651"/>
          <a:ext cx="246918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090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211099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310063" y="8690671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881783" y="2733968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1462494" y="6661332"/>
            <a:ext cx="1054807" cy="3682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H="1" flipV="1">
            <a:off x="2515277" y="5156822"/>
            <a:ext cx="2024" cy="47620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2515277" y="3759361"/>
            <a:ext cx="2955" cy="3794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824767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676955" y="6333796"/>
            <a:ext cx="2054394" cy="16753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64825" y="6395932"/>
            <a:ext cx="22519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54897" y="792315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1" idx="0"/>
            <a:endCxn id="108" idx="2"/>
          </p:cNvCxnSpPr>
          <p:nvPr/>
        </p:nvCxnSpPr>
        <p:spPr>
          <a:xfrm flipV="1">
            <a:off x="8704152" y="5899016"/>
            <a:ext cx="1101916" cy="434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108" idx="0"/>
            <a:endCxn id="106" idx="2"/>
          </p:cNvCxnSpPr>
          <p:nvPr/>
        </p:nvCxnSpPr>
        <p:spPr>
          <a:xfrm flipV="1">
            <a:off x="9806068" y="4513083"/>
            <a:ext cx="6124" cy="35762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667072" y="8330428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619870" y="8312442"/>
            <a:ext cx="147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145229" y="84998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745532" y="849693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448797" y="9083324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05229" y="867693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25229" y="8859842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756076" y="8856937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782088" y="10525377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V="1">
            <a:off x="8561265" y="8003141"/>
            <a:ext cx="0" cy="32318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468284" y="8957620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7232118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0" y="10420835"/>
            <a:ext cx="384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52131"/>
            <a:ext cx="46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32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20125236" y="977213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22571"/>
            <a:ext cx="4797448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365127" y="8477907"/>
            <a:ext cx="223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596950" y="858713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9197253" y="858423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956950" y="8764230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797448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7" y="7177766"/>
            <a:ext cx="400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491765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20092068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795333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851765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671765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20102612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142887" y="9132939"/>
            <a:ext cx="6490" cy="4749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149377" y="7995265"/>
            <a:ext cx="0" cy="4273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14937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5244086" cy="58931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613672" y="4637063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652499" y="4138816"/>
            <a:ext cx="251822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6910354" y="4647232"/>
            <a:ext cx="0" cy="5276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1" y="2055211"/>
            <a:ext cx="6141739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7076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517301" y="6661332"/>
            <a:ext cx="1284949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6" name="表格 215">
            <a:extLst>
              <a:ext uri="{FF2B5EF4-FFF2-40B4-BE49-F238E27FC236}">
                <a16:creationId xmlns:a16="http://schemas.microsoft.com/office/drawing/2014/main" id="{BA32C310-C7A7-77F1-E0FC-2380C080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01814"/>
              </p:ext>
            </p:extLst>
          </p:nvPr>
        </p:nvGraphicFramePr>
        <p:xfrm>
          <a:off x="9929636" y="6227754"/>
          <a:ext cx="24835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83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218121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</p:cNvCxnSpPr>
          <p:nvPr/>
        </p:nvCxnSpPr>
        <p:spPr>
          <a:xfrm flipH="1" flipV="1">
            <a:off x="9837511" y="5908166"/>
            <a:ext cx="1333877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7" name="表格 226">
            <a:extLst>
              <a:ext uri="{FF2B5EF4-FFF2-40B4-BE49-F238E27FC236}">
                <a16:creationId xmlns:a16="http://schemas.microsoft.com/office/drawing/2014/main" id="{C27B6ED5-62BF-A889-38C6-3B816300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36150"/>
              </p:ext>
            </p:extLst>
          </p:nvPr>
        </p:nvGraphicFramePr>
        <p:xfrm>
          <a:off x="18904321" y="3142650"/>
          <a:ext cx="2251907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81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104526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4864173" y="11374783"/>
            <a:ext cx="648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271097" y="2051291"/>
            <a:ext cx="652054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370157" y="11349283"/>
            <a:ext cx="6325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462316" y="1307251"/>
            <a:ext cx="3376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Core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Workflow</a:t>
            </a:r>
            <a:endParaRPr kumimoji="1" lang="zh-CN" altLang="en-US" sz="40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3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4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</p:cNvCxnSpPr>
          <p:nvPr/>
        </p:nvCxnSpPr>
        <p:spPr>
          <a:xfrm flipV="1">
            <a:off x="15290556" y="8774488"/>
            <a:ext cx="457922" cy="326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84775"/>
              </a:xfrm>
              <a:prstGeom prst="rect">
                <a:avLst/>
              </a:prstGeom>
              <a:blipFill>
                <a:blip r:embed="rId5"/>
                <a:stretch>
                  <a:fillRect l="-377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84775"/>
              </a:xfrm>
              <a:prstGeom prst="rect">
                <a:avLst/>
              </a:prstGeom>
              <a:blipFill>
                <a:blip r:embed="rId6"/>
                <a:stretch>
                  <a:fillRect l="-1887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84775"/>
              </a:xfrm>
              <a:prstGeom prst="rect">
                <a:avLst/>
              </a:prstGeom>
              <a:blipFill>
                <a:blip r:embed="rId7"/>
                <a:stretch>
                  <a:fillRect l="-3846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84775"/>
              </a:xfrm>
              <a:prstGeom prst="rect">
                <a:avLst/>
              </a:prstGeom>
              <a:blipFill>
                <a:blip r:embed="rId8"/>
                <a:stretch>
                  <a:fillRect l="-3774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圆角矩形 29">
            <a:extLst>
              <a:ext uri="{FF2B5EF4-FFF2-40B4-BE49-F238E27FC236}">
                <a16:creationId xmlns:a16="http://schemas.microsoft.com/office/drawing/2014/main" id="{9AA3B2A3-EC6B-F7E4-DF04-7265021B15E7}"/>
              </a:ext>
            </a:extLst>
          </p:cNvPr>
          <p:cNvSpPr/>
          <p:nvPr/>
        </p:nvSpPr>
        <p:spPr>
          <a:xfrm>
            <a:off x="736347" y="4138816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866002" y="4068182"/>
            <a:ext cx="328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EC3D9669-B96E-9132-7288-BF20BA272E39}"/>
              </a:ext>
            </a:extLst>
          </p:cNvPr>
          <p:cNvSpPr/>
          <p:nvPr/>
        </p:nvSpPr>
        <p:spPr>
          <a:xfrm>
            <a:off x="8033262" y="3495077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8F4809D-5426-206C-FF18-C73BCB56669B}"/>
              </a:ext>
            </a:extLst>
          </p:cNvPr>
          <p:cNvSpPr txBox="1"/>
          <p:nvPr/>
        </p:nvSpPr>
        <p:spPr>
          <a:xfrm>
            <a:off x="8175743" y="3504782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D51677F0-1B30-413F-C560-017BA8E996C8}"/>
              </a:ext>
            </a:extLst>
          </p:cNvPr>
          <p:cNvSpPr/>
          <p:nvPr/>
        </p:nvSpPr>
        <p:spPr>
          <a:xfrm>
            <a:off x="8054508" y="4870711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1C182D-1C39-A002-AC03-E52068793AEE}"/>
              </a:ext>
            </a:extLst>
          </p:cNvPr>
          <p:cNvSpPr txBox="1"/>
          <p:nvPr/>
        </p:nvSpPr>
        <p:spPr>
          <a:xfrm>
            <a:off x="8112488" y="4830230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圆角矩形 142">
            <a:extLst>
              <a:ext uri="{FF2B5EF4-FFF2-40B4-BE49-F238E27FC236}">
                <a16:creationId xmlns:a16="http://schemas.microsoft.com/office/drawing/2014/main" id="{4F6E2116-C7EF-D14C-3864-50D0D04758F6}"/>
              </a:ext>
            </a:extLst>
          </p:cNvPr>
          <p:cNvSpPr/>
          <p:nvPr/>
        </p:nvSpPr>
        <p:spPr>
          <a:xfrm>
            <a:off x="15135062" y="2178881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2FB8C77-9EA9-5238-36D3-8FD933B85DB4}"/>
              </a:ext>
            </a:extLst>
          </p:cNvPr>
          <p:cNvSpPr txBox="1"/>
          <p:nvPr/>
        </p:nvSpPr>
        <p:spPr>
          <a:xfrm>
            <a:off x="15277543" y="2109758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A5421FA8-83BF-F5EF-52A6-59A6A3F1F18A}"/>
              </a:ext>
            </a:extLst>
          </p:cNvPr>
          <p:cNvCxnSpPr>
            <a:cxnSpLocks/>
            <a:stCxn id="147" idx="0"/>
            <a:endCxn id="143" idx="2"/>
          </p:cNvCxnSpPr>
          <p:nvPr/>
        </p:nvCxnSpPr>
        <p:spPr>
          <a:xfrm flipV="1">
            <a:off x="16910354" y="3196887"/>
            <a:ext cx="3638" cy="42204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CF3F145A-9C2E-D05C-19B7-97586BDF1718}"/>
              </a:ext>
            </a:extLst>
          </p:cNvPr>
          <p:cNvSpPr/>
          <p:nvPr/>
        </p:nvSpPr>
        <p:spPr>
          <a:xfrm>
            <a:off x="15158794" y="3618927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09516B4-F8AA-638C-8A27-B096FAD9FFEB}"/>
              </a:ext>
            </a:extLst>
          </p:cNvPr>
          <p:cNvSpPr txBox="1"/>
          <p:nvPr/>
        </p:nvSpPr>
        <p:spPr>
          <a:xfrm>
            <a:off x="15247799" y="3579008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05AE7D24-B03F-51CC-8AC3-559FB78739E5}"/>
              </a:ext>
            </a:extLst>
          </p:cNvPr>
          <p:cNvSpPr/>
          <p:nvPr/>
        </p:nvSpPr>
        <p:spPr>
          <a:xfrm>
            <a:off x="23915097" y="5467469"/>
            <a:ext cx="4797448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5C9561D5-2491-5FCB-9C13-4E78EB3FA3DD}"/>
              </a:ext>
            </a:extLst>
          </p:cNvPr>
          <p:cNvSpPr/>
          <p:nvPr/>
        </p:nvSpPr>
        <p:spPr>
          <a:xfrm>
            <a:off x="23898768" y="9679320"/>
            <a:ext cx="4817126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0F21D38-6734-9773-FC97-8AFAC4BFC73C}"/>
              </a:ext>
            </a:extLst>
          </p:cNvPr>
          <p:cNvSpPr txBox="1"/>
          <p:nvPr/>
        </p:nvSpPr>
        <p:spPr>
          <a:xfrm>
            <a:off x="24415084" y="10492301"/>
            <a:ext cx="384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0C95902-A793-0822-EBA1-37DC617C623C}"/>
              </a:ext>
            </a:extLst>
          </p:cNvPr>
          <p:cNvSpPr txBox="1"/>
          <p:nvPr/>
        </p:nvSpPr>
        <p:spPr>
          <a:xfrm>
            <a:off x="23912922" y="9737559"/>
            <a:ext cx="4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CE55C8A-13EA-7122-8E5C-39E403CE1155}"/>
              </a:ext>
            </a:extLst>
          </p:cNvPr>
          <p:cNvSpPr txBox="1"/>
          <p:nvPr/>
        </p:nvSpPr>
        <p:spPr>
          <a:xfrm>
            <a:off x="23887578" y="5423597"/>
            <a:ext cx="46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32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B4998DA1-4063-84F8-4D06-9473D0589E22}"/>
              </a:ext>
            </a:extLst>
          </p:cNvPr>
          <p:cNvSpPr/>
          <p:nvPr/>
        </p:nvSpPr>
        <p:spPr>
          <a:xfrm>
            <a:off x="28289680" y="984360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B0631BE8-DBA8-6A78-D1EB-7DACBEAB5FB1}"/>
              </a:ext>
            </a:extLst>
          </p:cNvPr>
          <p:cNvSpPr/>
          <p:nvPr/>
        </p:nvSpPr>
        <p:spPr>
          <a:xfrm>
            <a:off x="23915097" y="8494037"/>
            <a:ext cx="4797448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7DA6E64-199B-F7DE-CDF1-021638A9DE72}"/>
              </a:ext>
            </a:extLst>
          </p:cNvPr>
          <p:cNvSpPr txBox="1"/>
          <p:nvPr/>
        </p:nvSpPr>
        <p:spPr>
          <a:xfrm>
            <a:off x="24529571" y="8549373"/>
            <a:ext cx="223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BD4C63B2-8F84-3D63-4300-D12A7E4467C8}"/>
              </a:ext>
            </a:extLst>
          </p:cNvPr>
          <p:cNvSpPr/>
          <p:nvPr/>
        </p:nvSpPr>
        <p:spPr>
          <a:xfrm>
            <a:off x="26761394" y="865860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C53128E6-4F24-E31F-3CF3-5C0C90AFF5E9}"/>
              </a:ext>
            </a:extLst>
          </p:cNvPr>
          <p:cNvSpPr/>
          <p:nvPr/>
        </p:nvSpPr>
        <p:spPr>
          <a:xfrm>
            <a:off x="27361697" y="865569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8E94CA8A-9DC5-D90E-E944-8A383C6E9F50}"/>
              </a:ext>
            </a:extLst>
          </p:cNvPr>
          <p:cNvCxnSpPr>
            <a:cxnSpLocks/>
            <a:stCxn id="195" idx="6"/>
            <a:endCxn id="199" idx="2"/>
          </p:cNvCxnSpPr>
          <p:nvPr/>
        </p:nvCxnSpPr>
        <p:spPr>
          <a:xfrm flipV="1">
            <a:off x="27121394" y="883569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圆角矩形 200">
            <a:extLst>
              <a:ext uri="{FF2B5EF4-FFF2-40B4-BE49-F238E27FC236}">
                <a16:creationId xmlns:a16="http://schemas.microsoft.com/office/drawing/2014/main" id="{2E370326-17E0-3513-49C1-63E3FE157ECA}"/>
              </a:ext>
            </a:extLst>
          </p:cNvPr>
          <p:cNvSpPr/>
          <p:nvPr/>
        </p:nvSpPr>
        <p:spPr>
          <a:xfrm>
            <a:off x="23915097" y="6912322"/>
            <a:ext cx="4797448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312B9D0-1950-9692-33A1-B55FFD9A8C37}"/>
              </a:ext>
            </a:extLst>
          </p:cNvPr>
          <p:cNvSpPr txBox="1"/>
          <p:nvPr/>
        </p:nvSpPr>
        <p:spPr>
          <a:xfrm>
            <a:off x="23851441" y="7249232"/>
            <a:ext cx="400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AE19A74-D6EB-25D5-3E10-5FCC0FA6512D}"/>
              </a:ext>
            </a:extLst>
          </p:cNvPr>
          <p:cNvSpPr/>
          <p:nvPr/>
        </p:nvSpPr>
        <p:spPr>
          <a:xfrm>
            <a:off x="27656209" y="701811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EAAFC981-8887-7280-7979-B37F85F1DE2B}"/>
              </a:ext>
            </a:extLst>
          </p:cNvPr>
          <p:cNvSpPr/>
          <p:nvPr/>
        </p:nvSpPr>
        <p:spPr>
          <a:xfrm>
            <a:off x="28256512" y="701520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392AAA76-9E41-95C0-AD09-4B8AE3ADAC44}"/>
              </a:ext>
            </a:extLst>
          </p:cNvPr>
          <p:cNvSpPr>
            <a:spLocks noChangeAspect="1"/>
          </p:cNvSpPr>
          <p:nvPr/>
        </p:nvSpPr>
        <p:spPr>
          <a:xfrm>
            <a:off x="27959777" y="760159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3632C271-B882-A2D7-EC5A-8C4C1A499E38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 flipV="1">
            <a:off x="28016209" y="7195208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B46A9FE-A1E9-20B6-E7A6-8B9CB8F49EF3}"/>
              </a:ext>
            </a:extLst>
          </p:cNvPr>
          <p:cNvCxnSpPr>
            <a:cxnSpLocks/>
            <a:stCxn id="203" idx="4"/>
            <a:endCxn id="205" idx="1"/>
          </p:cNvCxnSpPr>
          <p:nvPr/>
        </p:nvCxnSpPr>
        <p:spPr>
          <a:xfrm>
            <a:off x="27836209" y="737811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BAC61CE6-93A4-13D3-F0B1-84FC2847EF53}"/>
              </a:ext>
            </a:extLst>
          </p:cNvPr>
          <p:cNvCxnSpPr>
            <a:cxnSpLocks/>
            <a:stCxn id="204" idx="4"/>
            <a:endCxn id="205" idx="7"/>
          </p:cNvCxnSpPr>
          <p:nvPr/>
        </p:nvCxnSpPr>
        <p:spPr>
          <a:xfrm flipH="1">
            <a:off x="28267056" y="737520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916BCFB0-3E21-A72A-9ABA-C5F5D25CA348}"/>
              </a:ext>
            </a:extLst>
          </p:cNvPr>
          <p:cNvCxnSpPr>
            <a:cxnSpLocks/>
            <a:stCxn id="185" idx="0"/>
            <a:endCxn id="193" idx="2"/>
          </p:cNvCxnSpPr>
          <p:nvPr/>
        </p:nvCxnSpPr>
        <p:spPr>
          <a:xfrm flipV="1">
            <a:off x="26307331" y="9204405"/>
            <a:ext cx="6490" cy="4749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6732548C-BCEF-D56E-6FDD-8EF91C7EC304}"/>
              </a:ext>
            </a:extLst>
          </p:cNvPr>
          <p:cNvCxnSpPr>
            <a:cxnSpLocks/>
            <a:stCxn id="193" idx="0"/>
            <a:endCxn id="201" idx="2"/>
          </p:cNvCxnSpPr>
          <p:nvPr/>
        </p:nvCxnSpPr>
        <p:spPr>
          <a:xfrm flipV="1">
            <a:off x="26313821" y="8066731"/>
            <a:ext cx="0" cy="4273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AAE481D4-9F06-EAC6-112D-9B8D8FDBC0C4}"/>
              </a:ext>
            </a:extLst>
          </p:cNvPr>
          <p:cNvCxnSpPr>
            <a:cxnSpLocks/>
            <a:stCxn id="201" idx="0"/>
            <a:endCxn id="184" idx="2"/>
          </p:cNvCxnSpPr>
          <p:nvPr/>
        </p:nvCxnSpPr>
        <p:spPr>
          <a:xfrm flipV="1">
            <a:off x="26313821" y="641879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CE224E8-BABB-E131-7CD5-3490A2EA7E08}"/>
              </a:ext>
            </a:extLst>
          </p:cNvPr>
          <p:cNvSpPr/>
          <p:nvPr/>
        </p:nvSpPr>
        <p:spPr>
          <a:xfrm>
            <a:off x="23689290" y="5239771"/>
            <a:ext cx="5244086" cy="58931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2C1C0CB2-6ADA-21D1-966F-877F03F3CEFC}"/>
              </a:ext>
            </a:extLst>
          </p:cNvPr>
          <p:cNvCxnSpPr>
            <a:cxnSpLocks/>
          </p:cNvCxnSpPr>
          <p:nvPr/>
        </p:nvCxnSpPr>
        <p:spPr>
          <a:xfrm flipH="1">
            <a:off x="26755158" y="4210282"/>
            <a:ext cx="251822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FC5574A-C347-A2FD-C07B-48A5F42D0F92}"/>
              </a:ext>
            </a:extLst>
          </p:cNvPr>
          <p:cNvCxnSpPr>
            <a:cxnSpLocks/>
            <a:endCxn id="228" idx="2"/>
          </p:cNvCxnSpPr>
          <p:nvPr/>
        </p:nvCxnSpPr>
        <p:spPr>
          <a:xfrm flipV="1">
            <a:off x="25074798" y="4718698"/>
            <a:ext cx="0" cy="5276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圆角矩形 223">
            <a:extLst>
              <a:ext uri="{FF2B5EF4-FFF2-40B4-BE49-F238E27FC236}">
                <a16:creationId xmlns:a16="http://schemas.microsoft.com/office/drawing/2014/main" id="{BA6C1D26-74AA-C979-FBA0-0F2A95ECF028}"/>
              </a:ext>
            </a:extLst>
          </p:cNvPr>
          <p:cNvSpPr/>
          <p:nvPr/>
        </p:nvSpPr>
        <p:spPr>
          <a:xfrm>
            <a:off x="23319989" y="2186870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73065F7-128B-91E8-156F-FEF8A0617189}"/>
              </a:ext>
            </a:extLst>
          </p:cNvPr>
          <p:cNvSpPr txBox="1"/>
          <p:nvPr/>
        </p:nvSpPr>
        <p:spPr>
          <a:xfrm>
            <a:off x="23441987" y="2181224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E0188480-050C-B32D-F4E2-2D4DA52A3D01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25074798" y="3268353"/>
            <a:ext cx="3638" cy="42204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圆角矩形 227">
            <a:extLst>
              <a:ext uri="{FF2B5EF4-FFF2-40B4-BE49-F238E27FC236}">
                <a16:creationId xmlns:a16="http://schemas.microsoft.com/office/drawing/2014/main" id="{A3AC0B34-0F0A-0D87-EC61-A521E87F53B4}"/>
              </a:ext>
            </a:extLst>
          </p:cNvPr>
          <p:cNvSpPr/>
          <p:nvPr/>
        </p:nvSpPr>
        <p:spPr>
          <a:xfrm>
            <a:off x="23323238" y="3690393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B012DB3-06E7-51BA-FF2E-6D5EB24BF8A9}"/>
              </a:ext>
            </a:extLst>
          </p:cNvPr>
          <p:cNvSpPr txBox="1"/>
          <p:nvPr/>
        </p:nvSpPr>
        <p:spPr>
          <a:xfrm>
            <a:off x="23412243" y="3650474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D21F8A94-426B-110C-6ACB-DEA32B4B510B}"/>
              </a:ext>
            </a:extLst>
          </p:cNvPr>
          <p:cNvSpPr/>
          <p:nvPr/>
        </p:nvSpPr>
        <p:spPr>
          <a:xfrm>
            <a:off x="27110251" y="3020417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DDBC424D-F9C3-BCA7-9A9E-003B7FD0DDE7}"/>
              </a:ext>
            </a:extLst>
          </p:cNvPr>
          <p:cNvSpPr txBox="1"/>
          <p:nvPr/>
        </p:nvSpPr>
        <p:spPr>
          <a:xfrm>
            <a:off x="27188461" y="4352382"/>
            <a:ext cx="252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03B03D62-4F8D-1BEB-7FE3-F1840D8F3B67}"/>
              </a:ext>
            </a:extLst>
          </p:cNvPr>
          <p:cNvSpPr/>
          <p:nvPr/>
        </p:nvSpPr>
        <p:spPr>
          <a:xfrm>
            <a:off x="27301239" y="3220019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B9B9A653-B33A-9C32-3BD8-97012E525FCB}"/>
              </a:ext>
            </a:extLst>
          </p:cNvPr>
          <p:cNvSpPr txBox="1"/>
          <p:nvPr/>
        </p:nvSpPr>
        <p:spPr>
          <a:xfrm>
            <a:off x="27125552" y="3263505"/>
            <a:ext cx="26319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05D85-25A8-FC98-97EE-4350123E5D10}"/>
              </a:ext>
            </a:extLst>
          </p:cNvPr>
          <p:cNvSpPr txBox="1"/>
          <p:nvPr/>
        </p:nvSpPr>
        <p:spPr>
          <a:xfrm>
            <a:off x="11310221" y="12600636"/>
            <a:ext cx="8090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 Workflow of </a:t>
            </a:r>
            <a:r>
              <a:rPr kumimoji="1"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5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6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7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12972775" y="2198589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2960E-2368-330F-671D-C7BB46A24B39}"/>
              </a:ext>
            </a:extLst>
          </p:cNvPr>
          <p:cNvSpPr txBox="1"/>
          <p:nvPr/>
        </p:nvSpPr>
        <p:spPr>
          <a:xfrm>
            <a:off x="12984916" y="2212277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p1</a:t>
            </a:r>
            <a:endParaRPr kumimoji="1" lang="zh-CN" altLang="en-US" b="1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3404775" y="2409747"/>
            <a:ext cx="387993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13792768" y="2193747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59E1EE-1A4D-7BBE-DD46-46D5B127BF29}"/>
              </a:ext>
            </a:extLst>
          </p:cNvPr>
          <p:cNvSpPr txBox="1"/>
          <p:nvPr/>
        </p:nvSpPr>
        <p:spPr>
          <a:xfrm>
            <a:off x="13778279" y="2213916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m1</a:t>
            </a:r>
            <a:endParaRPr kumimoji="1"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6DDC367-1535-E2F5-25D8-D4FC6417D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01304"/>
              </p:ext>
            </p:extLst>
          </p:nvPr>
        </p:nvGraphicFramePr>
        <p:xfrm>
          <a:off x="2031006" y="1757742"/>
          <a:ext cx="57257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681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687209">
                  <a:extLst>
                    <a:ext uri="{9D8B030D-6E8A-4147-A177-3AD203B41FA5}">
                      <a16:colId xmlns:a16="http://schemas.microsoft.com/office/drawing/2014/main" val="3891411214"/>
                    </a:ext>
                  </a:extLst>
                </a:gridCol>
                <a:gridCol w="671184">
                  <a:extLst>
                    <a:ext uri="{9D8B030D-6E8A-4147-A177-3AD203B41FA5}">
                      <a16:colId xmlns:a16="http://schemas.microsoft.com/office/drawing/2014/main" val="338994506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1924899856"/>
                    </a:ext>
                  </a:extLst>
                </a:gridCol>
                <a:gridCol w="1454146">
                  <a:extLst>
                    <a:ext uri="{9D8B030D-6E8A-4147-A177-3AD203B41FA5}">
                      <a16:colId xmlns:a16="http://schemas.microsoft.com/office/drawing/2014/main" val="3488349293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pid_rowid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mid_rowid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17413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51166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0E269C00-625E-4E80-2D51-A4A6A4764B93}"/>
              </a:ext>
            </a:extLst>
          </p:cNvPr>
          <p:cNvSpPr txBox="1"/>
          <p:nvPr/>
        </p:nvSpPr>
        <p:spPr>
          <a:xfrm>
            <a:off x="2372720" y="4236230"/>
            <a:ext cx="451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EV-Index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Likes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11D7B970-ACB8-9943-0AC2-ECF9A6E36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22715"/>
              </p:ext>
            </p:extLst>
          </p:nvPr>
        </p:nvGraphicFramePr>
        <p:xfrm>
          <a:off x="8631924" y="1284515"/>
          <a:ext cx="1150273" cy="239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73">
                  <a:extLst>
                    <a:ext uri="{9D8B030D-6E8A-4147-A177-3AD203B41FA5}">
                      <a16:colId xmlns:a16="http://schemas.microsoft.com/office/drawing/2014/main" val="3187165951"/>
                    </a:ext>
                  </a:extLst>
                </a:gridCol>
              </a:tblGrid>
              <a:tr h="894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07838"/>
                  </a:ext>
                </a:extLst>
              </a:tr>
              <a:tr h="484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10549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85206"/>
                  </a:ext>
                </a:extLst>
              </a:tr>
              <a:tr h="497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1727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A630185-8127-A9EF-1DE4-1D85BD813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5166"/>
              </p:ext>
            </p:extLst>
          </p:nvPr>
        </p:nvGraphicFramePr>
        <p:xfrm>
          <a:off x="10330165" y="1284517"/>
          <a:ext cx="2453861" cy="285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26">
                  <a:extLst>
                    <a:ext uri="{9D8B030D-6E8A-4147-A177-3AD203B41FA5}">
                      <a16:colId xmlns:a16="http://schemas.microsoft.com/office/drawing/2014/main" val="3187165951"/>
                    </a:ext>
                  </a:extLst>
                </a:gridCol>
                <a:gridCol w="1354335">
                  <a:extLst>
                    <a:ext uri="{9D8B030D-6E8A-4147-A177-3AD203B41FA5}">
                      <a16:colId xmlns:a16="http://schemas.microsoft.com/office/drawing/2014/main" val="1634916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07838"/>
                  </a:ext>
                </a:extLst>
              </a:tr>
              <a:tr h="535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10549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85206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07576"/>
                  </a:ext>
                </a:extLst>
              </a:tr>
            </a:tbl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9782197" y="2936049"/>
            <a:ext cx="5569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9770626" y="3454706"/>
            <a:ext cx="568532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12972775" y="272299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13404775" y="2936049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13804313" y="272004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9770626" y="2359954"/>
            <a:ext cx="568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12972775" y="324165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13404775" y="3454706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13804313" y="3238706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12975673" y="37418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13407673" y="3954942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13807211" y="373894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EFECA80-A65B-5B75-2F47-4917B24BEA19}"/>
              </a:ext>
            </a:extLst>
          </p:cNvPr>
          <p:cNvSpPr txBox="1"/>
          <p:nvPr/>
        </p:nvSpPr>
        <p:spPr>
          <a:xfrm>
            <a:off x="12979139" y="2748253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p2</a:t>
            </a:r>
            <a:endParaRPr kumimoji="1"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23FC54-8B4E-959A-71F0-D88F47D22E23}"/>
              </a:ext>
            </a:extLst>
          </p:cNvPr>
          <p:cNvSpPr txBox="1"/>
          <p:nvPr/>
        </p:nvSpPr>
        <p:spPr>
          <a:xfrm>
            <a:off x="13778279" y="2754893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m1</a:t>
            </a:r>
            <a:endParaRPr kumimoji="1" lang="zh-CN" altLang="en-US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BCF22E7-ADD0-051B-8EAB-4D5CCAEDB5BA}"/>
              </a:ext>
            </a:extLst>
          </p:cNvPr>
          <p:cNvSpPr txBox="1"/>
          <p:nvPr/>
        </p:nvSpPr>
        <p:spPr>
          <a:xfrm>
            <a:off x="12991496" y="3251375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p2</a:t>
            </a:r>
            <a:endParaRPr kumimoji="1"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F5D93A-684E-86B4-E5B9-4D8FAB4F9741}"/>
              </a:ext>
            </a:extLst>
          </p:cNvPr>
          <p:cNvSpPr txBox="1"/>
          <p:nvPr/>
        </p:nvSpPr>
        <p:spPr>
          <a:xfrm>
            <a:off x="13790636" y="3258015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m2</a:t>
            </a:r>
            <a:endParaRPr kumimoji="1"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4709020-1542-8505-A6A5-7F772A0D9CC3}"/>
              </a:ext>
            </a:extLst>
          </p:cNvPr>
          <p:cNvSpPr txBox="1"/>
          <p:nvPr/>
        </p:nvSpPr>
        <p:spPr>
          <a:xfrm>
            <a:off x="13790636" y="3765249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m2</a:t>
            </a:r>
            <a:endParaRPr kumimoji="1"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B1459CB-8F01-13C6-D45E-7ED66A5D67BC}"/>
              </a:ext>
            </a:extLst>
          </p:cNvPr>
          <p:cNvSpPr txBox="1"/>
          <p:nvPr/>
        </p:nvSpPr>
        <p:spPr>
          <a:xfrm>
            <a:off x="12991496" y="3763018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p3</a:t>
            </a:r>
            <a:endParaRPr kumimoji="1"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8B7C95-3EF7-B366-5B8E-8BADA2E14B77}"/>
              </a:ext>
            </a:extLst>
          </p:cNvPr>
          <p:cNvSpPr txBox="1"/>
          <p:nvPr/>
        </p:nvSpPr>
        <p:spPr>
          <a:xfrm>
            <a:off x="7546165" y="4238894"/>
            <a:ext cx="717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VE-Index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in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8104664" y="219602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2A0463-DA7B-2038-1A39-3B0891BEBBDE}"/>
              </a:ext>
            </a:extLst>
          </p:cNvPr>
          <p:cNvSpPr txBox="1"/>
          <p:nvPr/>
        </p:nvSpPr>
        <p:spPr>
          <a:xfrm>
            <a:off x="8116805" y="2222072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p1</a:t>
            </a:r>
            <a:endParaRPr kumimoji="1" lang="zh-CN" altLang="en-US" b="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8110910" y="2699471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C6DF65-140E-0FBD-7C97-E30CCA76F8E3}"/>
              </a:ext>
            </a:extLst>
          </p:cNvPr>
          <p:cNvSpPr txBox="1"/>
          <p:nvPr/>
        </p:nvSpPr>
        <p:spPr>
          <a:xfrm>
            <a:off x="8117274" y="2737084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p2</a:t>
            </a:r>
            <a:endParaRPr kumimoji="1" lang="zh-CN" altLang="en-US" b="1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8116230" y="322094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FCA5E4-0496-15BE-CE13-163905D4E09B}"/>
              </a:ext>
            </a:extLst>
          </p:cNvPr>
          <p:cNvSpPr txBox="1"/>
          <p:nvPr/>
        </p:nvSpPr>
        <p:spPr>
          <a:xfrm>
            <a:off x="8119696" y="3254429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p3</a:t>
            </a:r>
            <a:endParaRPr kumimoji="1"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EC6D65-6344-70E4-A87B-1A86D429E5B8}"/>
              </a:ext>
            </a:extLst>
          </p:cNvPr>
          <p:cNvSpPr txBox="1"/>
          <p:nvPr/>
        </p:nvSpPr>
        <p:spPr>
          <a:xfrm>
            <a:off x="5846170" y="4889318"/>
            <a:ext cx="451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Indexes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5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7DCA590-CB5A-FD01-0C13-8E72CA5EE9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24122"/>
                  </p:ext>
                </p:extLst>
              </p:nvPr>
            </p:nvGraphicFramePr>
            <p:xfrm>
              <a:off x="12247959" y="4449386"/>
              <a:ext cx="4503471" cy="408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3471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9109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4700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(foreign key)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(foreign key)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7DCA590-CB5A-FD01-0C13-8E72CA5EE9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24122"/>
                  </p:ext>
                </p:extLst>
              </p:nvPr>
            </p:nvGraphicFramePr>
            <p:xfrm>
              <a:off x="12247959" y="4449386"/>
              <a:ext cx="4503471" cy="408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3471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2439" r="-843" b="-29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470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35000" r="-843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957DC64-553B-AB0A-F2A3-FFFDD4D8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847130"/>
                  </p:ext>
                </p:extLst>
              </p:nvPr>
            </p:nvGraphicFramePr>
            <p:xfrm>
              <a:off x="6938023" y="4449386"/>
              <a:ext cx="3737035" cy="3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8744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292466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(primary key)</a:t>
                          </a:r>
                        </a:p>
                        <a:p>
                          <a:endParaRPr lang="en-US" altLang="zh-CN" sz="4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957DC64-553B-AB0A-F2A3-FFFDD4D8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847130"/>
                  </p:ext>
                </p:extLst>
              </p:nvPr>
            </p:nvGraphicFramePr>
            <p:xfrm>
              <a:off x="6938023" y="4449386"/>
              <a:ext cx="3737035" cy="3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" t="-2469" r="-1017" b="-2901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29246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" t="-35931" r="-1017" b="-1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E0BB127-08BD-CABC-2EA2-CC0052E64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64598"/>
                  </p:ext>
                </p:extLst>
              </p:nvPr>
            </p:nvGraphicFramePr>
            <p:xfrm>
              <a:off x="18339080" y="4449386"/>
              <a:ext cx="3737035" cy="4103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099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7037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(primary key)</a:t>
                          </a:r>
                        </a:p>
                        <a:p>
                          <a:endParaRPr lang="en-US" altLang="zh-CN" sz="4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E0BB127-08BD-CABC-2EA2-CC0052E64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64598"/>
                  </p:ext>
                </p:extLst>
              </p:nvPr>
            </p:nvGraphicFramePr>
            <p:xfrm>
              <a:off x="18339080" y="4449386"/>
              <a:ext cx="3737035" cy="4103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2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8" t="-2439" r="-1017" b="-2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703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8" t="-34711" r="-1017" b="-12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8207442F-E2BA-808B-5CB6-BA4082D5C121}"/>
              </a:ext>
            </a:extLst>
          </p:cNvPr>
          <p:cNvGrpSpPr/>
          <p:nvPr/>
        </p:nvGrpSpPr>
        <p:grpSpPr>
          <a:xfrm>
            <a:off x="10675058" y="5693787"/>
            <a:ext cx="1572902" cy="452487"/>
            <a:chOff x="10675058" y="5806911"/>
            <a:chExt cx="1572902" cy="452487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70464785-F452-FC92-9863-7DBADC8389AB}"/>
                </a:ext>
              </a:extLst>
            </p:cNvPr>
            <p:cNvCxnSpPr/>
            <p:nvPr/>
          </p:nvCxnSpPr>
          <p:spPr>
            <a:xfrm>
              <a:off x="10675058" y="6039853"/>
              <a:ext cx="157290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4446D5BC-6CC8-1E71-1165-9DC2096E7E40}"/>
                </a:ext>
              </a:extLst>
            </p:cNvPr>
            <p:cNvCxnSpPr/>
            <p:nvPr/>
          </p:nvCxnSpPr>
          <p:spPr>
            <a:xfrm>
              <a:off x="10675058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7972B3E-6C1A-8ABE-15C0-7EA4BD3EA4C5}"/>
                </a:ext>
              </a:extLst>
            </p:cNvPr>
            <p:cNvCxnSpPr/>
            <p:nvPr/>
          </p:nvCxnSpPr>
          <p:spPr>
            <a:xfrm flipV="1">
              <a:off x="10675058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F47FCB9-5CBE-1AB8-D57B-41186AD86489}"/>
                </a:ext>
              </a:extLst>
            </p:cNvPr>
            <p:cNvCxnSpPr/>
            <p:nvPr/>
          </p:nvCxnSpPr>
          <p:spPr>
            <a:xfrm flipV="1">
              <a:off x="11940791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E0C6F08-B403-4CD5-299C-CE9508D2F579}"/>
                </a:ext>
              </a:extLst>
            </p:cNvPr>
            <p:cNvCxnSpPr/>
            <p:nvPr/>
          </p:nvCxnSpPr>
          <p:spPr>
            <a:xfrm>
              <a:off x="11940791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4FA8D1-E48D-6414-3E48-DFA3B9FAAF9A}"/>
              </a:ext>
            </a:extLst>
          </p:cNvPr>
          <p:cNvGrpSpPr/>
          <p:nvPr/>
        </p:nvGrpSpPr>
        <p:grpSpPr>
          <a:xfrm>
            <a:off x="16757803" y="5709912"/>
            <a:ext cx="1572902" cy="452487"/>
            <a:chOff x="15766015" y="3612037"/>
            <a:chExt cx="1572902" cy="452487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783C42DE-741B-A76C-A8C2-630DC95E0FF3}"/>
                </a:ext>
              </a:extLst>
            </p:cNvPr>
            <p:cNvCxnSpPr/>
            <p:nvPr/>
          </p:nvCxnSpPr>
          <p:spPr>
            <a:xfrm>
              <a:off x="15766015" y="3844979"/>
              <a:ext cx="157290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ED575A2A-70F9-8527-B4F4-8C5548F50C55}"/>
                </a:ext>
              </a:extLst>
            </p:cNvPr>
            <p:cNvCxnSpPr/>
            <p:nvPr/>
          </p:nvCxnSpPr>
          <p:spPr>
            <a:xfrm>
              <a:off x="15766015" y="3612037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70523E00-1FC7-C0D8-FA27-C316E5F5565D}"/>
                </a:ext>
              </a:extLst>
            </p:cNvPr>
            <p:cNvCxnSpPr/>
            <p:nvPr/>
          </p:nvCxnSpPr>
          <p:spPr>
            <a:xfrm flipV="1">
              <a:off x="15766015" y="3844979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43B4CA88-0944-F58D-8468-D63C465CE459}"/>
                </a:ext>
              </a:extLst>
            </p:cNvPr>
            <p:cNvCxnSpPr/>
            <p:nvPr/>
          </p:nvCxnSpPr>
          <p:spPr>
            <a:xfrm flipV="1">
              <a:off x="17031748" y="3612037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29FE8753-5971-300A-4C39-4E5E5DC81201}"/>
                </a:ext>
              </a:extLst>
            </p:cNvPr>
            <p:cNvCxnSpPr/>
            <p:nvPr/>
          </p:nvCxnSpPr>
          <p:spPr>
            <a:xfrm>
              <a:off x="17031748" y="3844979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6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04363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75104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362154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523603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1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2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3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7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1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26444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4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655593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90608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blipFill>
                <a:blip r:embed="rId3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540536" y="240076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75593" y="136114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8015594" y="172114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155094" y="172114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700967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435982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blipFill>
                <a:blip r:embed="rId4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85910" y="499867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420967" y="3959056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8060968" y="4319057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200468" y="4319057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blipFill>
                <a:blip r:embed="rId4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660126" y="307851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37207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/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50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20203891" y="3220420"/>
            <a:ext cx="192332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7017097" y="7095276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7017097" y="5276804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4574847" y="5272346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4635047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5565685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5108081" y="358083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5211047" y="300544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4923047" y="329344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5599728" y="329344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4400212" y="2505309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535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4790228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5720866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5366228" y="572548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7181289" y="54387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7757289" y="5724569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8152358" y="54365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9123427" y="544014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8728358" y="5724569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7747503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8678141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8323503" y="75696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blipFill>
                <a:blip r:embed="rId57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4574522" y="7103918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5230236" y="72951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blipFill>
                <a:blip r:embed="rId5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blipFill>
                <a:blip r:embed="rId59"/>
                <a:stretch>
                  <a:fillRect l="-5833" t="-5405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4398114" y="4691933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6370593" y="2505310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5536508" y="4697180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5527371" y="4718616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5536183" y="6565295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5536508" y="6565295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blipFill>
                <a:blip r:embed="rId6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blipFill>
                <a:blip r:embed="rId6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7007230" y="3610071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7631893" y="3610071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blipFill>
                <a:blip r:embed="rId6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7468898" y="2950146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8184175" y="2974620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8378565" y="4256951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blipFill>
                <a:blip r:embed="rId6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5620718" y="8447869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6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0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7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20267290" y="3220420"/>
            <a:ext cx="181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Intermediate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20214325" y="4661710"/>
            <a:ext cx="1923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20203891" y="4661710"/>
            <a:ext cx="19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Complete-star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20197639" y="6099662"/>
            <a:ext cx="1923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20349877" y="6099662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Single-edge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20197639" y="7540075"/>
            <a:ext cx="1923321" cy="8309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20267290" y="7540075"/>
            <a:ext cx="179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Single-vertex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5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6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7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8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1590" t="-11905" r="-159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327276" y="60534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blipFill>
                <a:blip r:embed="rId43"/>
                <a:stretch>
                  <a:fillRect r="-277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333522" y="655693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338842" y="707840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22999</TotalTime>
  <Words>2471</Words>
  <Application>Microsoft Macintosh PowerPoint</Application>
  <PresentationFormat>自定义</PresentationFormat>
  <Paragraphs>1201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Louyk</cp:lastModifiedBy>
  <cp:revision>796</cp:revision>
  <dcterms:created xsi:type="dcterms:W3CDTF">2024-04-11T09:15:09Z</dcterms:created>
  <dcterms:modified xsi:type="dcterms:W3CDTF">2024-08-01T03:31:49Z</dcterms:modified>
</cp:coreProperties>
</file>