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49D"/>
    <a:srgbClr val="5D82B8"/>
    <a:srgbClr val="D8E6FA"/>
    <a:srgbClr val="D4E7D3"/>
    <a:srgbClr val="FDF0CA"/>
    <a:srgbClr val="FDE4CA"/>
    <a:srgbClr val="D8A00F"/>
    <a:srgbClr val="D1B14B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6"/>
    <p:restoredTop sz="94710"/>
  </p:normalViewPr>
  <p:slideViewPr>
    <p:cSldViewPr snapToGrid="0">
      <p:cViewPr>
        <p:scale>
          <a:sx n="82" d="100"/>
          <a:sy n="82" d="100"/>
        </p:scale>
        <p:origin x="8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71.png"/><Relationship Id="rId39" Type="http://schemas.openxmlformats.org/officeDocument/2006/relationships/image" Target="../media/image6.png"/><Relationship Id="rId21" Type="http://schemas.openxmlformats.org/officeDocument/2006/relationships/image" Target="../media/image66.png"/><Relationship Id="rId34" Type="http://schemas.openxmlformats.org/officeDocument/2006/relationships/image" Target="../media/image79.png"/><Relationship Id="rId42" Type="http://schemas.openxmlformats.org/officeDocument/2006/relationships/image" Target="../media/image8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29" Type="http://schemas.openxmlformats.org/officeDocument/2006/relationships/image" Target="../media/image74.png"/><Relationship Id="rId41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24" Type="http://schemas.openxmlformats.org/officeDocument/2006/relationships/image" Target="../media/image69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4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36" Type="http://schemas.openxmlformats.org/officeDocument/2006/relationships/image" Target="../media/image81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31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43" Type="http://schemas.openxmlformats.org/officeDocument/2006/relationships/image" Target="../media/image87.png"/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70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26" Type="http://schemas.openxmlformats.org/officeDocument/2006/relationships/image" Target="../media/image138.png"/><Relationship Id="rId39" Type="http://schemas.openxmlformats.org/officeDocument/2006/relationships/image" Target="../media/image94.png"/><Relationship Id="rId3" Type="http://schemas.openxmlformats.org/officeDocument/2006/relationships/image" Target="../media/image810.png"/><Relationship Id="rId34" Type="http://schemas.openxmlformats.org/officeDocument/2006/relationships/image" Target="../media/image90.png"/><Relationship Id="rId42" Type="http://schemas.openxmlformats.org/officeDocument/2006/relationships/image" Target="../media/image97.png"/><Relationship Id="rId7" Type="http://schemas.openxmlformats.org/officeDocument/2006/relationships/image" Target="../media/image850.png"/><Relationship Id="rId33" Type="http://schemas.openxmlformats.org/officeDocument/2006/relationships/image" Target="../media/image89.png"/><Relationship Id="rId38" Type="http://schemas.openxmlformats.org/officeDocument/2006/relationships/image" Target="../media/image93.png"/><Relationship Id="rId2" Type="http://schemas.openxmlformats.org/officeDocument/2006/relationships/image" Target="../media/image800.png"/><Relationship Id="rId29" Type="http://schemas.openxmlformats.org/officeDocument/2006/relationships/image" Target="../media/image141.png"/><Relationship Id="rId41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32" Type="http://schemas.openxmlformats.org/officeDocument/2006/relationships/image" Target="../media/image88.png"/><Relationship Id="rId37" Type="http://schemas.openxmlformats.org/officeDocument/2006/relationships/image" Target="../media/image92.png"/><Relationship Id="rId40" Type="http://schemas.openxmlformats.org/officeDocument/2006/relationships/image" Target="../media/image95.png"/><Relationship Id="rId5" Type="http://schemas.openxmlformats.org/officeDocument/2006/relationships/image" Target="../media/image830.png"/><Relationship Id="rId28" Type="http://schemas.openxmlformats.org/officeDocument/2006/relationships/image" Target="../media/image140.png"/><Relationship Id="rId36" Type="http://schemas.openxmlformats.org/officeDocument/2006/relationships/image" Target="../media/image91.png"/><Relationship Id="rId31" Type="http://schemas.openxmlformats.org/officeDocument/2006/relationships/image" Target="../media/image870.png"/><Relationship Id="rId4" Type="http://schemas.openxmlformats.org/officeDocument/2006/relationships/image" Target="../media/image82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26" Type="http://schemas.openxmlformats.org/officeDocument/2006/relationships/image" Target="../media/image124.png"/><Relationship Id="rId39" Type="http://schemas.openxmlformats.org/officeDocument/2006/relationships/image" Target="../media/image136.png"/><Relationship Id="rId21" Type="http://schemas.openxmlformats.org/officeDocument/2006/relationships/image" Target="../media/image119.png"/><Relationship Id="rId34" Type="http://schemas.openxmlformats.org/officeDocument/2006/relationships/image" Target="../media/image131.png"/><Relationship Id="rId42" Type="http://schemas.openxmlformats.org/officeDocument/2006/relationships/image" Target="../media/image144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.png"/><Relationship Id="rId24" Type="http://schemas.openxmlformats.org/officeDocument/2006/relationships/image" Target="../media/image122.png"/><Relationship Id="rId32" Type="http://schemas.openxmlformats.org/officeDocument/2006/relationships/image" Target="../media/image130.png"/><Relationship Id="rId37" Type="http://schemas.openxmlformats.org/officeDocument/2006/relationships/image" Target="../media/image134.png"/><Relationship Id="rId40" Type="http://schemas.openxmlformats.org/officeDocument/2006/relationships/image" Target="../media/image137.png"/><Relationship Id="rId45" Type="http://schemas.openxmlformats.org/officeDocument/2006/relationships/image" Target="../media/image147.png"/><Relationship Id="rId5" Type="http://schemas.openxmlformats.org/officeDocument/2006/relationships/image" Target="../media/image1030.png"/><Relationship Id="rId15" Type="http://schemas.openxmlformats.org/officeDocument/2006/relationships/image" Target="../media/image113.png"/><Relationship Id="rId23" Type="http://schemas.openxmlformats.org/officeDocument/2006/relationships/image" Target="../media/image121.png"/><Relationship Id="rId28" Type="http://schemas.openxmlformats.org/officeDocument/2006/relationships/image" Target="../media/image126.png"/><Relationship Id="rId36" Type="http://schemas.openxmlformats.org/officeDocument/2006/relationships/image" Target="../media/image133.png"/><Relationship Id="rId10" Type="http://schemas.openxmlformats.org/officeDocument/2006/relationships/image" Target="../media/image108.png"/><Relationship Id="rId19" Type="http://schemas.openxmlformats.org/officeDocument/2006/relationships/image" Target="../media/image117.png"/><Relationship Id="rId31" Type="http://schemas.openxmlformats.org/officeDocument/2006/relationships/image" Target="../media/image129.png"/><Relationship Id="rId44" Type="http://schemas.openxmlformats.org/officeDocument/2006/relationships/image" Target="../media/image146.png"/><Relationship Id="rId4" Type="http://schemas.openxmlformats.org/officeDocument/2006/relationships/image" Target="../media/image280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Relationship Id="rId22" Type="http://schemas.openxmlformats.org/officeDocument/2006/relationships/image" Target="../media/image120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2.png"/><Relationship Id="rId43" Type="http://schemas.openxmlformats.org/officeDocument/2006/relationships/image" Target="../media/image145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5" Type="http://schemas.openxmlformats.org/officeDocument/2006/relationships/image" Target="../media/image123.png"/><Relationship Id="rId33" Type="http://schemas.openxmlformats.org/officeDocument/2006/relationships/image" Target="../media/image570.png"/><Relationship Id="rId38" Type="http://schemas.openxmlformats.org/officeDocument/2006/relationships/image" Target="../media/image135.png"/><Relationship Id="rId20" Type="http://schemas.openxmlformats.org/officeDocument/2006/relationships/image" Target="../media/image118.png"/><Relationship Id="rId41" Type="http://schemas.openxmlformats.org/officeDocument/2006/relationships/image" Target="../media/image1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828273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1828273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793711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793711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58418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758418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94770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94770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blipFill>
                <a:blip r:embed="rId20"/>
                <a:stretch>
                  <a:fillRect l="-3448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412821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4412821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3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592164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27179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477107" y="249888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12164" y="1459268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7952165" y="18192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091665" y="18192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637538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372553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blipFill>
                <a:blip r:embed="rId4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22481" y="509679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357538" y="4057181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7997539" y="441718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137039" y="441718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596697" y="317664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30368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830368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029016" y="7567210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772089" y="630485"/>
            <a:ext cx="2330883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358392" y="625042"/>
            <a:ext cx="2832206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772089" y="691438"/>
            <a:ext cx="232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361714" y="691437"/>
            <a:ext cx="283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123037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820698" y="9938753"/>
                <a:ext cx="734681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36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0698" y="9938753"/>
                <a:ext cx="7346819" cy="1200329"/>
              </a:xfrm>
              <a:prstGeom prst="rect">
                <a:avLst/>
              </a:prstGeom>
              <a:blipFill>
                <a:blip r:embed="rId49"/>
                <a:stretch>
                  <a:fillRect l="-2073" t="-7368" r="-518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59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44948" cy="493405"/>
              </a:xfrm>
              <a:prstGeom prst="rect">
                <a:avLst/>
              </a:prstGeom>
              <a:blipFill>
                <a:blip r:embed="rId1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5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9" idx="6"/>
            <a:endCxn id="148" idx="2"/>
          </p:cNvCxnSpPr>
          <p:nvPr/>
        </p:nvCxnSpPr>
        <p:spPr>
          <a:xfrm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6190" y="571545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90" y="5715453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69414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69414" cy="493405"/>
              </a:xfrm>
              <a:prstGeom prst="rect">
                <a:avLst/>
              </a:prstGeom>
              <a:blipFill>
                <a:blip r:embed="rId2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1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716592" y="753720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92" y="7537200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7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678498" y="830059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98" y="8300593"/>
                <a:ext cx="744948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69414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93" idx="0"/>
            <a:endCxn id="189" idx="4"/>
          </p:cNvCxnSpPr>
          <p:nvPr/>
        </p:nvCxnSpPr>
        <p:spPr>
          <a:xfrm flipV="1"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79374" y="8281266"/>
                <a:ext cx="671145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374" y="8281266"/>
                <a:ext cx="671145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1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blipFill>
                <a:blip r:embed="rId32"/>
                <a:stretch>
                  <a:fillRect l="-310" t="-9302" r="-31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707" t="-11905" r="-883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55000" y="6261936"/>
            <a:ext cx="2161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u="sng" dirty="0"/>
              <a:t>FilterPushDown</a:t>
            </a:r>
            <a:endParaRPr kumimoji="1" lang="zh-CN" altLang="en-US" sz="2400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890556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890556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42375" y="6068070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59189" y="5971546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Relational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620795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4620795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021995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021995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158587"/>
            <a:ext cx="17201850" cy="11000508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710170" y="971425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 flipV="1">
            <a:off x="14070170" y="989135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4118A25-A7A0-593E-C291-4F11A0B0D460}"/>
              </a:ext>
            </a:extLst>
          </p:cNvPr>
          <p:cNvSpPr/>
          <p:nvPr/>
        </p:nvSpPr>
        <p:spPr>
          <a:xfrm>
            <a:off x="13439259" y="815176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stCxn id="99" idx="6"/>
            <a:endCxn id="100" idx="2"/>
          </p:cNvCxnSpPr>
          <p:nvPr/>
        </p:nvCxnSpPr>
        <p:spPr>
          <a:xfrm flipV="1">
            <a:off x="13799259" y="832886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18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u="sng" dirty="0"/>
              <a:t>TrimAndFuse</a:t>
            </a:r>
            <a:endParaRPr kumimoji="1" lang="zh-CN" altLang="en-US" sz="2400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2830</TotalTime>
  <Words>1306</Words>
  <Application>Microsoft Macintosh PowerPoint</Application>
  <PresentationFormat>自定义</PresentationFormat>
  <Paragraphs>605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656</cp:revision>
  <dcterms:created xsi:type="dcterms:W3CDTF">2024-04-11T09:15:09Z</dcterms:created>
  <dcterms:modified xsi:type="dcterms:W3CDTF">2024-04-17T06:21:19Z</dcterms:modified>
</cp:coreProperties>
</file>