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CA"/>
    <a:srgbClr val="D8E6F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6"/>
    <p:restoredTop sz="94710"/>
  </p:normalViewPr>
  <p:slideViewPr>
    <p:cSldViewPr snapToGrid="0">
      <p:cViewPr>
        <p:scale>
          <a:sx n="86" d="100"/>
          <a:sy n="86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9" Type="http://schemas.openxmlformats.org/officeDocument/2006/relationships/image" Target="../media/image83.png"/><Relationship Id="rId21" Type="http://schemas.openxmlformats.org/officeDocument/2006/relationships/image" Target="../media/image65.png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image" Target="../media/image50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.png"/><Relationship Id="rId3" Type="http://schemas.openxmlformats.org/officeDocument/2006/relationships/image" Target="../media/image810.png"/><Relationship Id="rId34" Type="http://schemas.openxmlformats.org/officeDocument/2006/relationships/image" Target="../media/image90.png"/><Relationship Id="rId42" Type="http://schemas.openxmlformats.org/officeDocument/2006/relationships/image" Target="../media/image97.png"/><Relationship Id="rId7" Type="http://schemas.openxmlformats.org/officeDocument/2006/relationships/image" Target="../media/image850.png"/><Relationship Id="rId33" Type="http://schemas.openxmlformats.org/officeDocument/2006/relationships/image" Target="../media/image89.png"/><Relationship Id="rId38" Type="http://schemas.openxmlformats.org/officeDocument/2006/relationships/image" Target="../media/image93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880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.png"/><Relationship Id="rId31" Type="http://schemas.openxmlformats.org/officeDocument/2006/relationships/image" Target="../media/image870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9" Type="http://schemas.openxmlformats.org/officeDocument/2006/relationships/image" Target="../media/image136.png"/><Relationship Id="rId21" Type="http://schemas.openxmlformats.org/officeDocument/2006/relationships/image" Target="../media/image119.png"/><Relationship Id="rId34" Type="http://schemas.openxmlformats.org/officeDocument/2006/relationships/image" Target="../media/image131.png"/><Relationship Id="rId42" Type="http://schemas.openxmlformats.org/officeDocument/2006/relationships/image" Target="../media/image144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45" Type="http://schemas.openxmlformats.org/officeDocument/2006/relationships/image" Target="../media/image147.png"/><Relationship Id="rId5" Type="http://schemas.openxmlformats.org/officeDocument/2006/relationships/image" Target="../media/image1030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4" Type="http://schemas.openxmlformats.org/officeDocument/2006/relationships/image" Target="../media/image146.png"/><Relationship Id="rId4" Type="http://schemas.openxmlformats.org/officeDocument/2006/relationships/image" Target="../media/image28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2.png"/><Relationship Id="rId43" Type="http://schemas.openxmlformats.org/officeDocument/2006/relationships/image" Target="../media/image145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570.png"/><Relationship Id="rId38" Type="http://schemas.openxmlformats.org/officeDocument/2006/relationships/image" Target="../media/image135.png"/><Relationship Id="rId20" Type="http://schemas.openxmlformats.org/officeDocument/2006/relationships/image" Target="../media/image118.png"/><Relationship Id="rId41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968536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968536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028659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028659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08581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08581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68161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68161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0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330636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330636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21582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21582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80430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55000" y="6261936"/>
            <a:ext cx="216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u="sng" dirty="0"/>
              <a:t>FilterPushDown</a:t>
            </a:r>
            <a:endParaRPr kumimoji="1" lang="zh-CN" altLang="en-US" sz="2400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39222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39222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42375" y="6068070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59189" y="5971546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Relational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36124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36124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0643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0643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710170" y="971425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14070170" y="989135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118A25-A7A0-593E-C291-4F11A0B0D460}"/>
              </a:ext>
            </a:extLst>
          </p:cNvPr>
          <p:cNvSpPr/>
          <p:nvPr/>
        </p:nvSpPr>
        <p:spPr>
          <a:xfrm>
            <a:off x="13439259" y="815176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 flipV="1">
            <a:off x="13799259" y="832886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u="sng" dirty="0"/>
              <a:t>TrimAndFuse</a:t>
            </a:r>
            <a:endParaRPr kumimoji="1" lang="zh-CN" alt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2983</TotalTime>
  <Words>1305</Words>
  <Application>Microsoft Macintosh PowerPoint</Application>
  <PresentationFormat>自定义</PresentationFormat>
  <Paragraphs>605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676</cp:revision>
  <dcterms:created xsi:type="dcterms:W3CDTF">2024-04-11T09:15:09Z</dcterms:created>
  <dcterms:modified xsi:type="dcterms:W3CDTF">2024-04-17T08:54:19Z</dcterms:modified>
</cp:coreProperties>
</file>