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2E4"/>
    <a:srgbClr val="9A17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71"/>
    <p:restoredTop sz="94677"/>
  </p:normalViewPr>
  <p:slideViewPr>
    <p:cSldViewPr snapToGrid="0">
      <p:cViewPr>
        <p:scale>
          <a:sx n="109" d="100"/>
          <a:sy n="109" d="100"/>
        </p:scale>
        <p:origin x="1888" y="124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2" Type="http://schemas.openxmlformats.org/officeDocument/2006/relationships/slide" Target="slides/slide6.xml"/><Relationship Id="rId1" Type="http://schemas.openxmlformats.org/officeDocument/2006/relationships/slide" Target="slides/slide2.xml"/><Relationship Id="rId5" Type="http://schemas.openxmlformats.org/officeDocument/2006/relationships/slide" Target="slides/slide9.xml"/><Relationship Id="rId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0EDA8-1934-5A4C-9851-C20F892D67C3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E096D-6E2E-424E-A546-D424D2042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4195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178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7967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2887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235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3393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8240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4228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5342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0972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73A19-CF7A-482A-F8C0-36AE65620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21EEBA-C324-6E04-5753-B621B84FF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D9BEA3-3AF0-AA69-61E0-3F0A6DEEF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8F4536-3116-4ACC-120C-22DAC689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DF1AD-0B17-0F37-AA60-088670F75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7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AD19F-2B90-EDDE-CD94-CE5151FD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DECB0C-2DD4-C0AB-16AA-86A987317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E4B36C-6DD4-A6A7-61F1-4B361BE54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B53CA1-9BFE-306D-793D-679D0016C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5A5FE4-0EC3-D393-8771-1F20EDB5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71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EAF248-DAB0-C3F1-2DD5-98127CF4A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797977-4A51-1563-F039-6E2DC71C9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D6D2B0-1031-4C03-E225-3C7623E8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5D169F-6D31-CAF2-9C5B-1A39E303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C84640-FCE8-F63E-50AB-85D7C1DD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752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D9235-9079-FEC4-1851-6146AD6C0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9F1616-0338-5938-9AD4-E8D9E1E94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9D9C2A-7DAA-D54A-681D-10A697891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08A725-7E26-2C2C-F407-98059180B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21393-8E31-EAC5-EF19-6E96A827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030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B525F-E5E2-21C3-B71B-3505F659E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D79412-BBB2-023C-B707-AF7E41D91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016813-C366-7AA5-90E1-7F7214E95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CBBB34-66B7-DA33-8323-2BED7E17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22F55A-60B1-B2EA-C4AB-93D7861E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666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C5FDF-E085-E39A-A2C6-714F0C61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11EA2-2496-85AA-F676-2318F64C7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F15F68-0A01-9CF9-B761-98CD626FF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06FCE3-6908-2860-C365-627110E0E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BCC53E-BD65-9FAF-7E31-78C45A6D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FE9EF4-D7C9-225A-3D97-55F04847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152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E52B8-33B2-F407-B849-0F660DEC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3FB7F0-14ED-4FFF-B80E-98CF98C71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D6A565-1EDF-AB51-AECD-1A48F8C02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29A4B3-B2FD-68AC-5F5F-98799BB83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43AEB4-CAF3-7EF4-DC3D-A28B0E77C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DC04F4-4473-C330-B95F-D2C1E142A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C8B865-46A4-F7F5-DE1D-911CC264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CEA34C-7517-2A9A-2290-6070A03E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813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4EE82-16D4-AB30-9329-4838D125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398A44-9AC7-C3AF-F897-AE52F612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CCC7A3-3ABC-D577-9FCB-DB2A2249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70362A-6AEA-C38B-94A6-879DECF6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077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67C31C-0521-AD5F-E1B2-8B593867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83AD9B-B05D-4F2A-BBA2-1BA2AFAC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33A43A-3C46-D811-3EBD-B5CC5935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51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08EF9-7702-5214-BBB7-879B6F4D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AC93E5-71C3-DC77-101E-CD6C855AD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95F6BD-9F96-B1C7-F5F3-1D02B016A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95A417-72AE-CBB3-C593-D028499F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6A139B-BE9D-FE06-1401-E5C87B9E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4A9EC7-09BD-8AA7-A466-3FCD6821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763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DDCFF-2BAF-A734-3268-93A73114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39866A-4036-8426-066B-EB62FF981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104779-0119-1633-052A-D8CF85BB3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3DEA3B-71A0-B9E0-6C25-E97E61F9E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B33CFB-D287-627B-E0F4-881CE6920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078415-E4B6-B7D1-E0A7-0BDDA4FA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715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82AB0D-6784-903C-1885-B5D7F1699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FC247D-5707-5712-4FF8-E49456E8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32AB04-81D1-9F0C-C082-96EBD2012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601CC3-2BFB-2819-DFA3-47B5315EF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555734-5FD9-4596-9B14-F0CE7D87F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078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91FE31F-F5B2-E98B-131D-11D936BDA073}"/>
              </a:ext>
            </a:extLst>
          </p:cNvPr>
          <p:cNvSpPr txBox="1"/>
          <p:nvPr/>
        </p:nvSpPr>
        <p:spPr>
          <a:xfrm>
            <a:off x="-1008993" y="192505"/>
            <a:ext cx="54841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p2_name,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place.name</a:t>
            </a:r>
            <a:endParaRPr kumimoji="1" lang="en" altLang="zh-CN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GRAPH_TABLE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(G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MATCH 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(p1:Person)-[:Likes]-&gt;(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m:Message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(p2:Person)-[:Likes]-&gt;(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m:Message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(p1)-[:Knows]-&gt;(p2)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COLUMNS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p1.name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p1_name,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p1.place_id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p1_place_id,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p2.name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p2_name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)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g 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JOIN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Place p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ON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g.p1_place_id =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p.id</a:t>
            </a:r>
            <a:endParaRPr kumimoji="1" lang="en" altLang="zh-CN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g.p1_name = 'Tom';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4DF9811-8436-276F-FC6D-DB9082E10B60}"/>
              </a:ext>
            </a:extLst>
          </p:cNvPr>
          <p:cNvSpPr txBox="1"/>
          <p:nvPr/>
        </p:nvSpPr>
        <p:spPr>
          <a:xfrm>
            <a:off x="4860211" y="289679"/>
            <a:ext cx="827341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p2_name,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place.name</a:t>
            </a:r>
            <a:endParaRPr kumimoji="1" lang="en" altLang="zh-CN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GRAPH_TABLE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(G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MATCH 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(p1:Person)-[:Likes]-&gt;(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m:Message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 (p1)-[:Knows]-&gt;(p2)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(p2:Person)-[:Likes]-&gt;(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m:Message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COLUMNS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p1.name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p1_name, 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p1.place_id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p1_place_id, 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p2.name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p2_name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)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g 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JOIN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Place p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ON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g.p1_place_id =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p.id</a:t>
            </a:r>
            <a:endParaRPr kumimoji="1" lang="en" altLang="zh-CN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g.p1_name = 'Tom';</a:t>
            </a:r>
          </a:p>
        </p:txBody>
      </p:sp>
    </p:spTree>
    <p:extLst>
      <p:ext uri="{BB962C8B-B14F-4D97-AF65-F5344CB8AC3E}">
        <p14:creationId xmlns:p14="http://schemas.microsoft.com/office/powerpoint/2010/main" val="78920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6354450E-E6DA-4942-9A3F-1A677263A85C}"/>
              </a:ext>
            </a:extLst>
          </p:cNvPr>
          <p:cNvGrpSpPr/>
          <p:nvPr/>
        </p:nvGrpSpPr>
        <p:grpSpPr>
          <a:xfrm>
            <a:off x="7514923" y="3772236"/>
            <a:ext cx="2975146" cy="1028305"/>
            <a:chOff x="859809" y="3795168"/>
            <a:chExt cx="2975146" cy="1028305"/>
          </a:xfrm>
        </p:grpSpPr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AC357B37-BF54-37E2-C5C4-1F3FFE985A09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8507CE8-C5F9-CCA6-F1BD-F9677274B281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E631E204-5BEA-ECF4-F82E-79363C84C2DB}"/>
              </a:ext>
            </a:extLst>
          </p:cNvPr>
          <p:cNvCxnSpPr>
            <a:cxnSpLocks/>
            <a:stCxn id="31" idx="3"/>
            <a:endCxn id="19" idx="1"/>
          </p:cNvCxnSpPr>
          <p:nvPr/>
        </p:nvCxnSpPr>
        <p:spPr>
          <a:xfrm flipV="1">
            <a:off x="7156081" y="4286389"/>
            <a:ext cx="358842" cy="8446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85C126F-9509-70CF-AFE8-7ADC76505082}"/>
              </a:ext>
            </a:extLst>
          </p:cNvPr>
          <p:cNvGrpSpPr/>
          <p:nvPr/>
        </p:nvGrpSpPr>
        <p:grpSpPr>
          <a:xfrm>
            <a:off x="7409237" y="4970888"/>
            <a:ext cx="3182162" cy="1249234"/>
            <a:chOff x="6118010" y="4070106"/>
            <a:chExt cx="3182162" cy="1249234"/>
          </a:xfrm>
        </p:grpSpPr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F36DBDEB-58E9-53B2-6F51-53C79BE6C9E0}"/>
                </a:ext>
              </a:extLst>
            </p:cNvPr>
            <p:cNvSpPr/>
            <p:nvPr/>
          </p:nvSpPr>
          <p:spPr>
            <a:xfrm>
              <a:off x="6221518" y="4180567"/>
              <a:ext cx="2975146" cy="1138773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E8C043C-C900-B743-6817-57F63F65249F}"/>
                </a:ext>
              </a:extLst>
            </p:cNvPr>
            <p:cNvSpPr txBox="1"/>
            <p:nvPr/>
          </p:nvSpPr>
          <p:spPr>
            <a:xfrm>
              <a:off x="6118010" y="4070106"/>
              <a:ext cx="3182162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1600" i="1" u="sng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keyword = 'character-name-in-title’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EEFB9C9-BB26-90E4-6663-0B72691F7CA4}"/>
              </a:ext>
            </a:extLst>
          </p:cNvPr>
          <p:cNvGrpSpPr/>
          <p:nvPr/>
        </p:nvGrpSpPr>
        <p:grpSpPr>
          <a:xfrm>
            <a:off x="4077427" y="3780682"/>
            <a:ext cx="3182162" cy="1028305"/>
            <a:chOff x="6118010" y="4180567"/>
            <a:chExt cx="3182162" cy="1028305"/>
          </a:xfrm>
        </p:grpSpPr>
        <p:sp>
          <p:nvSpPr>
            <p:cNvPr id="31" name="圆角矩形 30">
              <a:extLst>
                <a:ext uri="{FF2B5EF4-FFF2-40B4-BE49-F238E27FC236}">
                  <a16:creationId xmlns:a16="http://schemas.microsoft.com/office/drawing/2014/main" id="{7E79EDC9-5E81-4B54-B85F-48675AF12D60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E1F3894-646C-E8D2-E872-315081CDA533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MOVIE_KEYWORD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9DA42A0-F158-6FDD-CFD0-3EBA35C21119}"/>
              </a:ext>
            </a:extLst>
          </p:cNvPr>
          <p:cNvGrpSpPr/>
          <p:nvPr/>
        </p:nvGrpSpPr>
        <p:grpSpPr>
          <a:xfrm>
            <a:off x="10718353" y="-1587316"/>
            <a:ext cx="3330820" cy="1302844"/>
            <a:chOff x="6106508" y="4180568"/>
            <a:chExt cx="3330820" cy="1302844"/>
          </a:xfrm>
        </p:grpSpPr>
        <p:sp>
          <p:nvSpPr>
            <p:cNvPr id="40" name="圆角矩形 39">
              <a:extLst>
                <a:ext uri="{FF2B5EF4-FFF2-40B4-BE49-F238E27FC236}">
                  <a16:creationId xmlns:a16="http://schemas.microsoft.com/office/drawing/2014/main" id="{4AE73B48-D8C9-1642-FAFC-8E37D7B5DA93}"/>
                </a:ext>
              </a:extLst>
            </p:cNvPr>
            <p:cNvSpPr/>
            <p:nvPr/>
          </p:nvSpPr>
          <p:spPr>
            <a:xfrm>
              <a:off x="6221518" y="4180568"/>
              <a:ext cx="2975146" cy="130284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5F7C4ED-91D3-27C5-FA35-11788FA21CD8}"/>
                </a:ext>
              </a:extLst>
            </p:cNvPr>
            <p:cNvSpPr txBox="1"/>
            <p:nvPr/>
          </p:nvSpPr>
          <p:spPr>
            <a:xfrm>
              <a:off x="6106508" y="4192265"/>
              <a:ext cx="333082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COMPANY_NAME</a:t>
              </a:r>
            </a:p>
            <a:p>
              <a:pPr algn="ctr"/>
              <a:r>
                <a:rPr kumimoji="1" lang="en" altLang="zh-CN" sz="1600" i="1" u="sng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country_code</a:t>
              </a:r>
              <a:r>
                <a:rPr kumimoji="1" lang="en" altLang="zh-CN" sz="1600" i="1" u="sng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 = '[us]’</a:t>
              </a:r>
              <a:endParaRPr kumimoji="1" lang="zh-CN" altLang="en-US" sz="1600" i="1" u="sng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D184CFD5-2511-12DC-020E-E84868D85AC3}"/>
              </a:ext>
            </a:extLst>
          </p:cNvPr>
          <p:cNvCxnSpPr>
            <a:cxnSpLocks/>
            <a:stCxn id="40" idx="1"/>
            <a:endCxn id="43" idx="3"/>
          </p:cNvCxnSpPr>
          <p:nvPr/>
        </p:nvCxnSpPr>
        <p:spPr>
          <a:xfrm flipH="1" flipV="1">
            <a:off x="10495444" y="-947374"/>
            <a:ext cx="337919" cy="1148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9B175CA8-DF5E-0D50-4E32-4538A8AABF59}"/>
              </a:ext>
            </a:extLst>
          </p:cNvPr>
          <p:cNvCxnSpPr>
            <a:cxnSpLocks/>
            <a:stCxn id="27" idx="0"/>
            <a:endCxn id="19" idx="2"/>
          </p:cNvCxnSpPr>
          <p:nvPr/>
        </p:nvCxnSpPr>
        <p:spPr>
          <a:xfrm flipV="1">
            <a:off x="9000318" y="4800541"/>
            <a:ext cx="2178" cy="28080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F3A67C09-4ED8-9095-7651-34F53BC5E2CB}"/>
              </a:ext>
            </a:extLst>
          </p:cNvPr>
          <p:cNvCxnSpPr>
            <a:cxnSpLocks/>
            <a:stCxn id="19" idx="0"/>
            <a:endCxn id="5" idx="2"/>
          </p:cNvCxnSpPr>
          <p:nvPr/>
        </p:nvCxnSpPr>
        <p:spPr>
          <a:xfrm flipV="1">
            <a:off x="9002496" y="3531694"/>
            <a:ext cx="0" cy="24054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9FEDA8E-D52D-AE38-EB27-27069878F201}"/>
              </a:ext>
            </a:extLst>
          </p:cNvPr>
          <p:cNvGrpSpPr/>
          <p:nvPr/>
        </p:nvGrpSpPr>
        <p:grpSpPr>
          <a:xfrm>
            <a:off x="1518377" y="1439040"/>
            <a:ext cx="2440817" cy="580274"/>
            <a:chOff x="6890770" y="4414116"/>
            <a:chExt cx="2440817" cy="580274"/>
          </a:xfrm>
        </p:grpSpPr>
        <p:sp>
          <p:nvSpPr>
            <p:cNvPr id="62" name="圆角矩形 61">
              <a:extLst>
                <a:ext uri="{FF2B5EF4-FFF2-40B4-BE49-F238E27FC236}">
                  <a16:creationId xmlns:a16="http://schemas.microsoft.com/office/drawing/2014/main" id="{78EF5320-DC46-46D6-BFB2-3F078ED28136}"/>
                </a:ext>
              </a:extLst>
            </p:cNvPr>
            <p:cNvSpPr/>
            <p:nvPr/>
          </p:nvSpPr>
          <p:spPr>
            <a:xfrm>
              <a:off x="7076502" y="4414116"/>
              <a:ext cx="2120162" cy="58027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F91D340B-A3C1-D7F8-E9B1-2A086AB77D1C}"/>
                </a:ext>
              </a:extLst>
            </p:cNvPr>
            <p:cNvSpPr txBox="1"/>
            <p:nvPr/>
          </p:nvSpPr>
          <p:spPr>
            <a:xfrm>
              <a:off x="6890770" y="4414116"/>
              <a:ext cx="244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NAME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D06C053B-4BD9-3DEB-E7D3-D041964BC3B0}"/>
              </a:ext>
            </a:extLst>
          </p:cNvPr>
          <p:cNvGrpSpPr/>
          <p:nvPr/>
        </p:nvGrpSpPr>
        <p:grpSpPr>
          <a:xfrm>
            <a:off x="4180935" y="1215943"/>
            <a:ext cx="2975146" cy="1028305"/>
            <a:chOff x="6221518" y="4180567"/>
            <a:chExt cx="2975146" cy="1028305"/>
          </a:xfrm>
        </p:grpSpPr>
        <p:sp>
          <p:nvSpPr>
            <p:cNvPr id="66" name="圆角矩形 65">
              <a:extLst>
                <a:ext uri="{FF2B5EF4-FFF2-40B4-BE49-F238E27FC236}">
                  <a16:creationId xmlns:a16="http://schemas.microsoft.com/office/drawing/2014/main" id="{49D1940B-057E-0540-3D05-717DC2AB5C3E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12291D9D-3A78-8B56-E155-49DEDFDA73D4}"/>
                </a:ext>
              </a:extLst>
            </p:cNvPr>
            <p:cNvSpPr txBox="1"/>
            <p:nvPr/>
          </p:nvSpPr>
          <p:spPr>
            <a:xfrm>
              <a:off x="6455506" y="4196513"/>
              <a:ext cx="24713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Selection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" altLang="zh-CN" sz="1600" i="1" u="sng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name STARTS WITH ‘B’</a:t>
              </a:r>
            </a:p>
          </p:txBody>
        </p:sp>
      </p:grp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A7543FC5-8AB9-7B77-9AB0-6D494235FF8C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3824271" y="1729177"/>
            <a:ext cx="356664" cy="91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A9009225-4D62-7342-CB0F-F5E84C4D0DCA}"/>
              </a:ext>
            </a:extLst>
          </p:cNvPr>
          <p:cNvCxnSpPr>
            <a:cxnSpLocks/>
            <a:stCxn id="66" idx="3"/>
            <a:endCxn id="82" idx="1"/>
          </p:cNvCxnSpPr>
          <p:nvPr/>
        </p:nvCxnSpPr>
        <p:spPr>
          <a:xfrm flipV="1">
            <a:off x="7156081" y="1730095"/>
            <a:ext cx="356664" cy="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66561C3-1641-704C-C5B3-EBB989099E44}"/>
              </a:ext>
            </a:extLst>
          </p:cNvPr>
          <p:cNvCxnSpPr>
            <a:cxnSpLocks/>
            <a:stCxn id="47" idx="0"/>
            <a:endCxn id="43" idx="2"/>
          </p:cNvCxnSpPr>
          <p:nvPr/>
        </p:nvCxnSpPr>
        <p:spPr>
          <a:xfrm flipV="1">
            <a:off x="9002496" y="-433222"/>
            <a:ext cx="5375" cy="28194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圆角矩形 95">
            <a:extLst>
              <a:ext uri="{FF2B5EF4-FFF2-40B4-BE49-F238E27FC236}">
                <a16:creationId xmlns:a16="http://schemas.microsoft.com/office/drawing/2014/main" id="{8F7366EB-8B98-D946-78AB-E6EEB4E1DD1E}"/>
              </a:ext>
            </a:extLst>
          </p:cNvPr>
          <p:cNvSpPr/>
          <p:nvPr/>
        </p:nvSpPr>
        <p:spPr>
          <a:xfrm>
            <a:off x="7013659" y="-3990754"/>
            <a:ext cx="397291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0F4915A-C0AC-FFB3-9BD3-2F8EE1957398}"/>
              </a:ext>
            </a:extLst>
          </p:cNvPr>
          <p:cNvSpPr txBox="1"/>
          <p:nvPr/>
        </p:nvSpPr>
        <p:spPr>
          <a:xfrm>
            <a:off x="6741295" y="-3997466"/>
            <a:ext cx="45137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1600" i="1" u="sng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member_in_charnamed_american_movie</a:t>
            </a:r>
            <a:r>
              <a:rPr kumimoji="1" lang="en" altLang="zh-CN" sz="1600" i="1" u="sng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,</a:t>
            </a:r>
          </a:p>
          <a:p>
            <a:pPr algn="ctr"/>
            <a:r>
              <a:rPr kumimoji="1" lang="en" altLang="zh-CN" sz="1600" i="1" u="sng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a1</a:t>
            </a:r>
            <a:r>
              <a:rPr kumimoji="1" lang="zh-CN" altLang="en-US" sz="16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16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799F94A-B5EF-AF71-6C6D-A1F8A26161D3}"/>
              </a:ext>
            </a:extLst>
          </p:cNvPr>
          <p:cNvCxnSpPr>
            <a:cxnSpLocks/>
            <a:stCxn id="82" idx="0"/>
            <a:endCxn id="47" idx="2"/>
          </p:cNvCxnSpPr>
          <p:nvPr/>
        </p:nvCxnSpPr>
        <p:spPr>
          <a:xfrm flipV="1">
            <a:off x="9000318" y="877025"/>
            <a:ext cx="2178" cy="33891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06E1601-4621-5736-4540-24B3D824B396}"/>
              </a:ext>
            </a:extLst>
          </p:cNvPr>
          <p:cNvGrpSpPr/>
          <p:nvPr/>
        </p:nvGrpSpPr>
        <p:grpSpPr>
          <a:xfrm>
            <a:off x="7520298" y="-1461527"/>
            <a:ext cx="2975146" cy="1028305"/>
            <a:chOff x="-855451" y="6881565"/>
            <a:chExt cx="2975146" cy="1028305"/>
          </a:xfrm>
        </p:grpSpPr>
        <p:sp>
          <p:nvSpPr>
            <p:cNvPr id="43" name="圆角矩形 42">
              <a:extLst>
                <a:ext uri="{FF2B5EF4-FFF2-40B4-BE49-F238E27FC236}">
                  <a16:creationId xmlns:a16="http://schemas.microsoft.com/office/drawing/2014/main" id="{E9AF77FE-0118-816D-2B32-22A37C1AC897}"/>
                </a:ext>
              </a:extLst>
            </p:cNvPr>
            <p:cNvSpPr/>
            <p:nvPr/>
          </p:nvSpPr>
          <p:spPr>
            <a:xfrm>
              <a:off x="-855451" y="6881565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7B4DD947-1173-1F6D-0D62-EC76E3EC806C}"/>
                </a:ext>
              </a:extLst>
            </p:cNvPr>
            <p:cNvSpPr txBox="1"/>
            <p:nvPr/>
          </p:nvSpPr>
          <p:spPr>
            <a:xfrm>
              <a:off x="-497796" y="7098696"/>
              <a:ext cx="2248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D2BBD7F-BA85-53E1-C18D-608AE59183EA}"/>
              </a:ext>
            </a:extLst>
          </p:cNvPr>
          <p:cNvGrpSpPr/>
          <p:nvPr/>
        </p:nvGrpSpPr>
        <p:grpSpPr>
          <a:xfrm>
            <a:off x="7512745" y="1215942"/>
            <a:ext cx="2975146" cy="1028305"/>
            <a:chOff x="7519098" y="-2542045"/>
            <a:chExt cx="2975146" cy="1028305"/>
          </a:xfrm>
        </p:grpSpPr>
        <p:sp>
          <p:nvSpPr>
            <p:cNvPr id="82" name="圆角矩形 81">
              <a:extLst>
                <a:ext uri="{FF2B5EF4-FFF2-40B4-BE49-F238E27FC236}">
                  <a16:creationId xmlns:a16="http://schemas.microsoft.com/office/drawing/2014/main" id="{6102D9FE-0ADC-637B-51D4-2F22473B7BC8}"/>
                </a:ext>
              </a:extLst>
            </p:cNvPr>
            <p:cNvSpPr/>
            <p:nvPr/>
          </p:nvSpPr>
          <p:spPr>
            <a:xfrm>
              <a:off x="7519098" y="-2542045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F935FAE2-EA35-64D5-B745-9287EC966F14}"/>
                </a:ext>
              </a:extLst>
            </p:cNvPr>
            <p:cNvSpPr txBox="1"/>
            <p:nvPr/>
          </p:nvSpPr>
          <p:spPr>
            <a:xfrm>
              <a:off x="7913295" y="-2261893"/>
              <a:ext cx="2248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3DE5D0E-3E9F-12E2-F2AB-C1CFC1525306}"/>
              </a:ext>
            </a:extLst>
          </p:cNvPr>
          <p:cNvGrpSpPr/>
          <p:nvPr/>
        </p:nvGrpSpPr>
        <p:grpSpPr>
          <a:xfrm>
            <a:off x="7514923" y="2503389"/>
            <a:ext cx="2975146" cy="1028305"/>
            <a:chOff x="859809" y="3795168"/>
            <a:chExt cx="2975146" cy="1028305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ABE82AEB-592A-0668-9EB0-3533CC4B5BC1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72BF73F-7EDE-F627-0380-EAF91C95ECB2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571D8388-2E73-D090-14D6-1417225CFAB1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7156081" y="3015478"/>
            <a:ext cx="358842" cy="206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D8E3ACE1-25FC-7504-3BCC-1C9EBCA23CBB}"/>
              </a:ext>
            </a:extLst>
          </p:cNvPr>
          <p:cNvGrpSpPr/>
          <p:nvPr/>
        </p:nvGrpSpPr>
        <p:grpSpPr>
          <a:xfrm>
            <a:off x="4077427" y="2501325"/>
            <a:ext cx="3182162" cy="1028305"/>
            <a:chOff x="6118010" y="4180567"/>
            <a:chExt cx="3182162" cy="1028305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614B3042-207B-9E3D-9F8F-822580656B7D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30C311-8133-3662-240C-41D38C86EF56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CAST_INFO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4061CAD-C359-F690-4E8D-D87D47A5826F}"/>
              </a:ext>
            </a:extLst>
          </p:cNvPr>
          <p:cNvCxnSpPr>
            <a:cxnSpLocks/>
            <a:stCxn id="5" idx="0"/>
            <a:endCxn id="82" idx="2"/>
          </p:cNvCxnSpPr>
          <p:nvPr/>
        </p:nvCxnSpPr>
        <p:spPr>
          <a:xfrm flipH="1" flipV="1">
            <a:off x="9000318" y="2244247"/>
            <a:ext cx="2178" cy="25914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2E0076B-B3EB-686F-C6B4-3EF7E2DC4DC4}"/>
              </a:ext>
            </a:extLst>
          </p:cNvPr>
          <p:cNvGrpSpPr/>
          <p:nvPr/>
        </p:nvGrpSpPr>
        <p:grpSpPr>
          <a:xfrm>
            <a:off x="7520298" y="-2734742"/>
            <a:ext cx="2975146" cy="1028305"/>
            <a:chOff x="859809" y="3795168"/>
            <a:chExt cx="2975146" cy="1028305"/>
          </a:xfrm>
        </p:grpSpPr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id="{4F94E768-AA52-87CD-3B5F-0D7CA57B27AA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27D8284-1F99-6034-A5AD-BB91FA77D278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2C541A22-1FDA-5419-63BA-8C8EA8FAAE2F}"/>
              </a:ext>
            </a:extLst>
          </p:cNvPr>
          <p:cNvCxnSpPr>
            <a:cxnSpLocks/>
            <a:stCxn id="34" idx="3"/>
            <a:endCxn id="22" idx="1"/>
          </p:cNvCxnSpPr>
          <p:nvPr/>
        </p:nvCxnSpPr>
        <p:spPr>
          <a:xfrm>
            <a:off x="7138010" y="-2222653"/>
            <a:ext cx="382288" cy="206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0A5A1D5-CFAC-3E8A-835D-E35185694496}"/>
              </a:ext>
            </a:extLst>
          </p:cNvPr>
          <p:cNvGrpSpPr/>
          <p:nvPr/>
        </p:nvGrpSpPr>
        <p:grpSpPr>
          <a:xfrm>
            <a:off x="4059356" y="-2736806"/>
            <a:ext cx="3182162" cy="1028305"/>
            <a:chOff x="6118010" y="4180567"/>
            <a:chExt cx="3182162" cy="1028305"/>
          </a:xfrm>
        </p:grpSpPr>
        <p:sp>
          <p:nvSpPr>
            <p:cNvPr id="34" name="圆角矩形 33">
              <a:extLst>
                <a:ext uri="{FF2B5EF4-FFF2-40B4-BE49-F238E27FC236}">
                  <a16:creationId xmlns:a16="http://schemas.microsoft.com/office/drawing/2014/main" id="{8C22A571-198A-A63F-C562-B24E39E891B2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2DCC4A6-5419-5A59-5BF5-8F142BB1DFD4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44107BC1-11CD-8A92-BA7B-B77FA254CB53}"/>
              </a:ext>
            </a:extLst>
          </p:cNvPr>
          <p:cNvCxnSpPr>
            <a:cxnSpLocks/>
            <a:stCxn id="43" idx="0"/>
            <a:endCxn id="22" idx="2"/>
          </p:cNvCxnSpPr>
          <p:nvPr/>
        </p:nvCxnSpPr>
        <p:spPr>
          <a:xfrm flipV="1">
            <a:off x="9007871" y="-1706437"/>
            <a:ext cx="0" cy="24491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89B086F-4763-74BA-39AE-0F1FC6AF26C6}"/>
              </a:ext>
            </a:extLst>
          </p:cNvPr>
          <p:cNvGrpSpPr/>
          <p:nvPr/>
        </p:nvGrpSpPr>
        <p:grpSpPr>
          <a:xfrm>
            <a:off x="7514923" y="-151280"/>
            <a:ext cx="2975146" cy="1028305"/>
            <a:chOff x="859809" y="3795168"/>
            <a:chExt cx="2975146" cy="1028305"/>
          </a:xfrm>
        </p:grpSpPr>
        <p:sp>
          <p:nvSpPr>
            <p:cNvPr id="47" name="圆角矩形 46">
              <a:extLst>
                <a:ext uri="{FF2B5EF4-FFF2-40B4-BE49-F238E27FC236}">
                  <a16:creationId xmlns:a16="http://schemas.microsoft.com/office/drawing/2014/main" id="{6FF94952-7650-7B90-DBA1-57BC6D90A295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926B22B-8241-5C8F-5982-10A6F955380B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93BCBD8F-384A-5B2E-860F-65C1ACFAB25E}"/>
              </a:ext>
            </a:extLst>
          </p:cNvPr>
          <p:cNvCxnSpPr>
            <a:cxnSpLocks/>
            <a:stCxn id="51" idx="3"/>
            <a:endCxn id="47" idx="1"/>
          </p:cNvCxnSpPr>
          <p:nvPr/>
        </p:nvCxnSpPr>
        <p:spPr>
          <a:xfrm>
            <a:off x="7156081" y="360809"/>
            <a:ext cx="358842" cy="206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3684F33-E671-8C74-3E5C-D961D64DDBD0}"/>
              </a:ext>
            </a:extLst>
          </p:cNvPr>
          <p:cNvGrpSpPr/>
          <p:nvPr/>
        </p:nvGrpSpPr>
        <p:grpSpPr>
          <a:xfrm>
            <a:off x="4151583" y="-153344"/>
            <a:ext cx="3004498" cy="1028305"/>
            <a:chOff x="6192166" y="4180567"/>
            <a:chExt cx="3004498" cy="1028305"/>
          </a:xfrm>
        </p:grpSpPr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0A364913-4415-E615-3157-C900449F1AF3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F7A0F69-99AD-E431-F649-CA4EEBF0385A}"/>
                </a:ext>
              </a:extLst>
            </p:cNvPr>
            <p:cNvSpPr txBox="1"/>
            <p:nvPr/>
          </p:nvSpPr>
          <p:spPr>
            <a:xfrm>
              <a:off x="6192166" y="4270496"/>
              <a:ext cx="297514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MOVIE_COMPANIES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88C41CBF-EEC3-2C6C-BDB2-8A88C1FE2D42}"/>
              </a:ext>
            </a:extLst>
          </p:cNvPr>
          <p:cNvCxnSpPr>
            <a:cxnSpLocks/>
            <a:stCxn id="22" idx="0"/>
            <a:endCxn id="97" idx="2"/>
          </p:cNvCxnSpPr>
          <p:nvPr/>
        </p:nvCxnSpPr>
        <p:spPr>
          <a:xfrm flipH="1" flipV="1">
            <a:off x="8998168" y="-2981803"/>
            <a:ext cx="9703" cy="24706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5A7F941-5CED-A493-2DA9-D2C02043AFDB}"/>
              </a:ext>
            </a:extLst>
          </p:cNvPr>
          <p:cNvGrpSpPr/>
          <p:nvPr/>
        </p:nvGrpSpPr>
        <p:grpSpPr>
          <a:xfrm>
            <a:off x="-4676411" y="4131853"/>
            <a:ext cx="2975146" cy="868196"/>
            <a:chOff x="859809" y="3955277"/>
            <a:chExt cx="2975146" cy="868196"/>
          </a:xfrm>
        </p:grpSpPr>
        <p:sp>
          <p:nvSpPr>
            <p:cNvPr id="75" name="圆角矩形 74">
              <a:extLst>
                <a:ext uri="{FF2B5EF4-FFF2-40B4-BE49-F238E27FC236}">
                  <a16:creationId xmlns:a16="http://schemas.microsoft.com/office/drawing/2014/main" id="{1D0A5FA9-1D4E-CC0F-2248-42CB9EACC6A6}"/>
                </a:ext>
              </a:extLst>
            </p:cNvPr>
            <p:cNvSpPr/>
            <p:nvPr/>
          </p:nvSpPr>
          <p:spPr>
            <a:xfrm>
              <a:off x="859809" y="3955277"/>
              <a:ext cx="2975146" cy="868196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6258ADAE-91E2-F48C-69F8-75CC029D4721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A719F279-2B12-4103-5E71-712281FE82B2}"/>
              </a:ext>
            </a:extLst>
          </p:cNvPr>
          <p:cNvCxnSpPr>
            <a:cxnSpLocks/>
            <a:stCxn id="85" idx="3"/>
            <a:endCxn id="75" idx="1"/>
          </p:cNvCxnSpPr>
          <p:nvPr/>
        </p:nvCxnSpPr>
        <p:spPr>
          <a:xfrm>
            <a:off x="-5035253" y="4562219"/>
            <a:ext cx="358842" cy="373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62258638-6589-9EC5-0BBE-7AC469C79410}"/>
              </a:ext>
            </a:extLst>
          </p:cNvPr>
          <p:cNvGrpSpPr/>
          <p:nvPr/>
        </p:nvGrpSpPr>
        <p:grpSpPr>
          <a:xfrm>
            <a:off x="-1526641" y="3729115"/>
            <a:ext cx="3109537" cy="1578090"/>
            <a:chOff x="6087127" y="4081896"/>
            <a:chExt cx="3109537" cy="1578090"/>
          </a:xfrm>
        </p:grpSpPr>
        <p:sp>
          <p:nvSpPr>
            <p:cNvPr id="80" name="圆角矩形 79">
              <a:extLst>
                <a:ext uri="{FF2B5EF4-FFF2-40B4-BE49-F238E27FC236}">
                  <a16:creationId xmlns:a16="http://schemas.microsoft.com/office/drawing/2014/main" id="{2B6DDCBB-A1FC-A75A-66EA-3C45D03F16BC}"/>
                </a:ext>
              </a:extLst>
            </p:cNvPr>
            <p:cNvSpPr/>
            <p:nvPr/>
          </p:nvSpPr>
          <p:spPr>
            <a:xfrm>
              <a:off x="6221518" y="4180567"/>
              <a:ext cx="2975146" cy="147941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AC1609D3-C81F-4ABD-1656-DD4C4DA47DF0}"/>
                </a:ext>
              </a:extLst>
            </p:cNvPr>
            <p:cNvSpPr txBox="1"/>
            <p:nvPr/>
          </p:nvSpPr>
          <p:spPr>
            <a:xfrm>
              <a:off x="6087127" y="4081896"/>
              <a:ext cx="3085007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(keyword = “character-name-in-title”)</a:t>
              </a: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6AE25D2A-74AC-7C78-06F7-CE680B7CD87C}"/>
              </a:ext>
            </a:extLst>
          </p:cNvPr>
          <p:cNvGrpSpPr/>
          <p:nvPr/>
        </p:nvGrpSpPr>
        <p:grpSpPr>
          <a:xfrm>
            <a:off x="-8113907" y="4070119"/>
            <a:ext cx="3182162" cy="938376"/>
            <a:chOff x="6118010" y="4270496"/>
            <a:chExt cx="3182162" cy="938376"/>
          </a:xfrm>
        </p:grpSpPr>
        <p:sp>
          <p:nvSpPr>
            <p:cNvPr id="85" name="圆角矩形 84">
              <a:extLst>
                <a:ext uri="{FF2B5EF4-FFF2-40B4-BE49-F238E27FC236}">
                  <a16:creationId xmlns:a16="http://schemas.microsoft.com/office/drawing/2014/main" id="{BB948851-6162-D065-E215-43DC3B5C75CB}"/>
                </a:ext>
              </a:extLst>
            </p:cNvPr>
            <p:cNvSpPr/>
            <p:nvPr/>
          </p:nvSpPr>
          <p:spPr>
            <a:xfrm>
              <a:off x="6221518" y="4316320"/>
              <a:ext cx="2975146" cy="892552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8B1AB9D4-31E7-3CD0-AA49-56FB1ECA6783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MOVIE_KEYWORD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69441AE1-B7A0-769E-02EF-EB7CB2EB10C0}"/>
              </a:ext>
            </a:extLst>
          </p:cNvPr>
          <p:cNvGrpSpPr/>
          <p:nvPr/>
        </p:nvGrpSpPr>
        <p:grpSpPr>
          <a:xfrm>
            <a:off x="-1583373" y="-647863"/>
            <a:ext cx="3330820" cy="1302844"/>
            <a:chOff x="5983100" y="4180568"/>
            <a:chExt cx="3330820" cy="1302844"/>
          </a:xfrm>
        </p:grpSpPr>
        <p:sp>
          <p:nvSpPr>
            <p:cNvPr id="89" name="圆角矩形 88">
              <a:extLst>
                <a:ext uri="{FF2B5EF4-FFF2-40B4-BE49-F238E27FC236}">
                  <a16:creationId xmlns:a16="http://schemas.microsoft.com/office/drawing/2014/main" id="{ABE9FE6C-5DC3-9AB8-50A4-D2DFB24CA75E}"/>
                </a:ext>
              </a:extLst>
            </p:cNvPr>
            <p:cNvSpPr/>
            <p:nvPr/>
          </p:nvSpPr>
          <p:spPr>
            <a:xfrm>
              <a:off x="6221518" y="4180568"/>
              <a:ext cx="2975146" cy="130284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5A9F5E4-2500-14DB-00D9-5D28842C00B8}"/>
                </a:ext>
              </a:extLst>
            </p:cNvPr>
            <p:cNvSpPr txBox="1"/>
            <p:nvPr/>
          </p:nvSpPr>
          <p:spPr>
            <a:xfrm>
              <a:off x="5983100" y="4180928"/>
              <a:ext cx="33308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COMPANY_NAME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</a:t>
              </a:r>
              <a:r>
                <a:rPr kumimoji="1" lang="en" altLang="zh-CN" sz="2000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country_code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 = “[us]”)</a:t>
              </a:r>
              <a:endParaRPr kumimoji="1"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1" name="圆角矩形 90">
            <a:extLst>
              <a:ext uri="{FF2B5EF4-FFF2-40B4-BE49-F238E27FC236}">
                <a16:creationId xmlns:a16="http://schemas.microsoft.com/office/drawing/2014/main" id="{9662B9A4-6514-0B46-08FC-6732A0933170}"/>
              </a:ext>
            </a:extLst>
          </p:cNvPr>
          <p:cNvSpPr/>
          <p:nvPr/>
        </p:nvSpPr>
        <p:spPr>
          <a:xfrm>
            <a:off x="-4678589" y="1815447"/>
            <a:ext cx="2975146" cy="79536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EAB1BEB7-E54B-B601-301F-CF9305B88148}"/>
              </a:ext>
            </a:extLst>
          </p:cNvPr>
          <p:cNvCxnSpPr>
            <a:cxnSpLocks/>
            <a:stCxn id="89" idx="1"/>
            <a:endCxn id="130" idx="3"/>
          </p:cNvCxnSpPr>
          <p:nvPr/>
        </p:nvCxnSpPr>
        <p:spPr>
          <a:xfrm flipH="1" flipV="1">
            <a:off x="-1708327" y="1462"/>
            <a:ext cx="363372" cy="209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EAB7D5CF-BB00-0562-B0C9-C1BFFC12A375}"/>
              </a:ext>
            </a:extLst>
          </p:cNvPr>
          <p:cNvCxnSpPr>
            <a:cxnSpLocks/>
            <a:stCxn id="80" idx="1"/>
            <a:endCxn id="75" idx="3"/>
          </p:cNvCxnSpPr>
          <p:nvPr/>
        </p:nvCxnSpPr>
        <p:spPr>
          <a:xfrm flipH="1" flipV="1">
            <a:off x="-1701265" y="4565951"/>
            <a:ext cx="309015" cy="1545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06258A5B-E8BE-C81B-FD07-721CD3FD9204}"/>
              </a:ext>
            </a:extLst>
          </p:cNvPr>
          <p:cNvCxnSpPr>
            <a:cxnSpLocks/>
            <a:stCxn id="75" idx="0"/>
            <a:endCxn id="114" idx="2"/>
          </p:cNvCxnSpPr>
          <p:nvPr/>
        </p:nvCxnSpPr>
        <p:spPr>
          <a:xfrm flipV="1">
            <a:off x="-3188838" y="3871882"/>
            <a:ext cx="0" cy="25997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A9AB4FDF-5D3F-1A7F-CB52-BA22459A793A}"/>
              </a:ext>
            </a:extLst>
          </p:cNvPr>
          <p:cNvGrpSpPr/>
          <p:nvPr/>
        </p:nvGrpSpPr>
        <p:grpSpPr>
          <a:xfrm>
            <a:off x="-11309105" y="1824671"/>
            <a:ext cx="2975146" cy="758341"/>
            <a:chOff x="6221518" y="4450531"/>
            <a:chExt cx="2975146" cy="758341"/>
          </a:xfrm>
        </p:grpSpPr>
        <p:sp>
          <p:nvSpPr>
            <p:cNvPr id="99" name="圆角矩形 98">
              <a:extLst>
                <a:ext uri="{FF2B5EF4-FFF2-40B4-BE49-F238E27FC236}">
                  <a16:creationId xmlns:a16="http://schemas.microsoft.com/office/drawing/2014/main" id="{E402DF83-053F-5D86-BAAF-BA8604DB7413}"/>
                </a:ext>
              </a:extLst>
            </p:cNvPr>
            <p:cNvSpPr/>
            <p:nvPr/>
          </p:nvSpPr>
          <p:spPr>
            <a:xfrm>
              <a:off x="6221518" y="4450531"/>
              <a:ext cx="2975146" cy="75834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861C3875-328C-A071-3F5A-38F77780BB66}"/>
                </a:ext>
              </a:extLst>
            </p:cNvPr>
            <p:cNvSpPr txBox="1"/>
            <p:nvPr/>
          </p:nvSpPr>
          <p:spPr>
            <a:xfrm>
              <a:off x="6474613" y="4539271"/>
              <a:ext cx="244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NAME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6433F949-B4BD-4C70-9B2E-A06E85E6BF5E}"/>
              </a:ext>
            </a:extLst>
          </p:cNvPr>
          <p:cNvGrpSpPr/>
          <p:nvPr/>
        </p:nvGrpSpPr>
        <p:grpSpPr>
          <a:xfrm>
            <a:off x="-8025030" y="1698977"/>
            <a:ext cx="2975146" cy="1028305"/>
            <a:chOff x="6221518" y="4180567"/>
            <a:chExt cx="2975146" cy="1028305"/>
          </a:xfrm>
        </p:grpSpPr>
        <p:sp>
          <p:nvSpPr>
            <p:cNvPr id="102" name="圆角矩形 101">
              <a:extLst>
                <a:ext uri="{FF2B5EF4-FFF2-40B4-BE49-F238E27FC236}">
                  <a16:creationId xmlns:a16="http://schemas.microsoft.com/office/drawing/2014/main" id="{0D4CDFA8-BECA-81EE-66D6-9A5D48201E55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CBE435D-C4BE-E947-0A09-99E3BF8F6D76}"/>
                </a:ext>
              </a:extLst>
            </p:cNvPr>
            <p:cNvSpPr txBox="1"/>
            <p:nvPr/>
          </p:nvSpPr>
          <p:spPr>
            <a:xfrm>
              <a:off x="6336715" y="4312175"/>
              <a:ext cx="27088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Selection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(name STARTS WITH “B”)</a:t>
              </a:r>
            </a:p>
          </p:txBody>
        </p:sp>
      </p:grp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4469BE5C-D911-5362-B271-EF55D528F1E8}"/>
              </a:ext>
            </a:extLst>
          </p:cNvPr>
          <p:cNvCxnSpPr>
            <a:cxnSpLocks/>
            <a:stCxn id="99" idx="3"/>
            <a:endCxn id="102" idx="1"/>
          </p:cNvCxnSpPr>
          <p:nvPr/>
        </p:nvCxnSpPr>
        <p:spPr>
          <a:xfrm>
            <a:off x="-8333959" y="2203842"/>
            <a:ext cx="308929" cy="928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圆角矩形 104">
            <a:extLst>
              <a:ext uri="{FF2B5EF4-FFF2-40B4-BE49-F238E27FC236}">
                <a16:creationId xmlns:a16="http://schemas.microsoft.com/office/drawing/2014/main" id="{B45C5F27-B481-938F-C375-5A34A734DDC8}"/>
              </a:ext>
            </a:extLst>
          </p:cNvPr>
          <p:cNvSpPr/>
          <p:nvPr/>
        </p:nvSpPr>
        <p:spPr>
          <a:xfrm>
            <a:off x="-4686304" y="-1455197"/>
            <a:ext cx="2975146" cy="72530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BC6D2625-2211-B86B-EA85-5C22E7DB9CE7}"/>
              </a:ext>
            </a:extLst>
          </p:cNvPr>
          <p:cNvCxnSpPr>
            <a:cxnSpLocks/>
            <a:stCxn id="102" idx="3"/>
            <a:endCxn id="91" idx="1"/>
          </p:cNvCxnSpPr>
          <p:nvPr/>
        </p:nvCxnSpPr>
        <p:spPr>
          <a:xfrm>
            <a:off x="-5049884" y="2213130"/>
            <a:ext cx="371295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9579CE06-F2CC-BC21-B8B3-A95FF212C3D6}"/>
              </a:ext>
            </a:extLst>
          </p:cNvPr>
          <p:cNvCxnSpPr>
            <a:cxnSpLocks/>
            <a:stCxn id="130" idx="0"/>
            <a:endCxn id="105" idx="2"/>
          </p:cNvCxnSpPr>
          <p:nvPr/>
        </p:nvCxnSpPr>
        <p:spPr>
          <a:xfrm flipH="1" flipV="1">
            <a:off x="-3198731" y="-729891"/>
            <a:ext cx="2831" cy="33716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圆角矩形 107">
            <a:extLst>
              <a:ext uri="{FF2B5EF4-FFF2-40B4-BE49-F238E27FC236}">
                <a16:creationId xmlns:a16="http://schemas.microsoft.com/office/drawing/2014/main" id="{ADFCB62E-8E55-C3F1-52C1-94063CB0BD69}"/>
              </a:ext>
            </a:extLst>
          </p:cNvPr>
          <p:cNvSpPr/>
          <p:nvPr/>
        </p:nvSpPr>
        <p:spPr>
          <a:xfrm>
            <a:off x="-4739893" y="-2695636"/>
            <a:ext cx="3078654" cy="895280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E68473E-FB7F-00D4-4EDD-C43FE878E650}"/>
              </a:ext>
            </a:extLst>
          </p:cNvPr>
          <p:cNvSpPr txBox="1"/>
          <p:nvPr/>
        </p:nvSpPr>
        <p:spPr>
          <a:xfrm>
            <a:off x="-4464687" y="-2695636"/>
            <a:ext cx="26495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en" altLang="zh-CN" sz="2400" i="1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   </a:t>
            </a:r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zh-CN" alt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24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7AF30B66-ACFF-3D44-0CAF-D3F0CC91940E}"/>
              </a:ext>
            </a:extLst>
          </p:cNvPr>
          <p:cNvCxnSpPr>
            <a:cxnSpLocks/>
            <a:stCxn id="105" idx="0"/>
            <a:endCxn id="108" idx="2"/>
          </p:cNvCxnSpPr>
          <p:nvPr/>
        </p:nvCxnSpPr>
        <p:spPr>
          <a:xfrm flipH="1" flipV="1">
            <a:off x="-3200566" y="-1800356"/>
            <a:ext cx="1835" cy="34515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66EEE0D-3E67-F1D7-D1D1-D454E803E5D6}"/>
              </a:ext>
            </a:extLst>
          </p:cNvPr>
          <p:cNvSpPr txBox="1"/>
          <p:nvPr/>
        </p:nvSpPr>
        <p:spPr>
          <a:xfrm>
            <a:off x="-4315391" y="1912407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24480D0-C016-922B-36DC-B247D30CD5E5}"/>
              </a:ext>
            </a:extLst>
          </p:cNvPr>
          <p:cNvSpPr txBox="1"/>
          <p:nvPr/>
        </p:nvSpPr>
        <p:spPr>
          <a:xfrm>
            <a:off x="-4292107" y="-1344934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CCD14518-5650-DC32-B133-567C40DA5CA3}"/>
              </a:ext>
            </a:extLst>
          </p:cNvPr>
          <p:cNvGrpSpPr/>
          <p:nvPr/>
        </p:nvGrpSpPr>
        <p:grpSpPr>
          <a:xfrm>
            <a:off x="-4676411" y="3078854"/>
            <a:ext cx="2975146" cy="793028"/>
            <a:chOff x="859809" y="4030445"/>
            <a:chExt cx="2975146" cy="793028"/>
          </a:xfrm>
        </p:grpSpPr>
        <p:sp>
          <p:nvSpPr>
            <p:cNvPr id="114" name="圆角矩形 113">
              <a:extLst>
                <a:ext uri="{FF2B5EF4-FFF2-40B4-BE49-F238E27FC236}">
                  <a16:creationId xmlns:a16="http://schemas.microsoft.com/office/drawing/2014/main" id="{0B9DB3CD-4DD8-14AC-DDEB-B3DDC4BF87EC}"/>
                </a:ext>
              </a:extLst>
            </p:cNvPr>
            <p:cNvSpPr/>
            <p:nvPr/>
          </p:nvSpPr>
          <p:spPr>
            <a:xfrm>
              <a:off x="859809" y="4030445"/>
              <a:ext cx="2975146" cy="793028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A8987AB9-5C99-CC73-6FB0-3287AC170144}"/>
                </a:ext>
              </a:extLst>
            </p:cNvPr>
            <p:cNvSpPr txBox="1"/>
            <p:nvPr/>
          </p:nvSpPr>
          <p:spPr>
            <a:xfrm>
              <a:off x="1187121" y="4134481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0DF7EC6B-9D41-8671-6748-69B745534F10}"/>
              </a:ext>
            </a:extLst>
          </p:cNvPr>
          <p:cNvCxnSpPr>
            <a:cxnSpLocks/>
            <a:stCxn id="118" idx="3"/>
            <a:endCxn id="114" idx="1"/>
          </p:cNvCxnSpPr>
          <p:nvPr/>
        </p:nvCxnSpPr>
        <p:spPr>
          <a:xfrm>
            <a:off x="-5035253" y="3473546"/>
            <a:ext cx="358842" cy="182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850ED88B-961C-9767-CC1C-51B4240A19DF}"/>
              </a:ext>
            </a:extLst>
          </p:cNvPr>
          <p:cNvGrpSpPr/>
          <p:nvPr/>
        </p:nvGrpSpPr>
        <p:grpSpPr>
          <a:xfrm>
            <a:off x="-8113907" y="2959574"/>
            <a:ext cx="3182162" cy="938376"/>
            <a:chOff x="6118010" y="4270496"/>
            <a:chExt cx="3182162" cy="938376"/>
          </a:xfrm>
        </p:grpSpPr>
        <p:sp>
          <p:nvSpPr>
            <p:cNvPr id="118" name="圆角矩形 117">
              <a:extLst>
                <a:ext uri="{FF2B5EF4-FFF2-40B4-BE49-F238E27FC236}">
                  <a16:creationId xmlns:a16="http://schemas.microsoft.com/office/drawing/2014/main" id="{2EA86C37-7E05-C9D9-CCDF-19CA550C0B76}"/>
                </a:ext>
              </a:extLst>
            </p:cNvPr>
            <p:cNvSpPr/>
            <p:nvPr/>
          </p:nvSpPr>
          <p:spPr>
            <a:xfrm>
              <a:off x="6221518" y="4360063"/>
              <a:ext cx="2975146" cy="84880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CA6F841B-3FF1-32B6-E628-3BC590566B01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CAST_INFO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0" name="直线箭头连接符 119">
            <a:extLst>
              <a:ext uri="{FF2B5EF4-FFF2-40B4-BE49-F238E27FC236}">
                <a16:creationId xmlns:a16="http://schemas.microsoft.com/office/drawing/2014/main" id="{C966C99D-EF31-52F9-4DD3-F4E60F5B9AE9}"/>
              </a:ext>
            </a:extLst>
          </p:cNvPr>
          <p:cNvCxnSpPr>
            <a:cxnSpLocks/>
            <a:stCxn id="114" idx="0"/>
            <a:endCxn id="91" idx="2"/>
          </p:cNvCxnSpPr>
          <p:nvPr/>
        </p:nvCxnSpPr>
        <p:spPr>
          <a:xfrm flipH="1" flipV="1">
            <a:off x="-3191016" y="2610813"/>
            <a:ext cx="2178" cy="46804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201B2B97-42BF-F718-E7BC-741CD2423FBE}"/>
              </a:ext>
            </a:extLst>
          </p:cNvPr>
          <p:cNvGrpSpPr/>
          <p:nvPr/>
        </p:nvGrpSpPr>
        <p:grpSpPr>
          <a:xfrm>
            <a:off x="-4678589" y="653309"/>
            <a:ext cx="2975146" cy="732560"/>
            <a:chOff x="859809" y="4090913"/>
            <a:chExt cx="2975146" cy="732560"/>
          </a:xfrm>
        </p:grpSpPr>
        <p:sp>
          <p:nvSpPr>
            <p:cNvPr id="122" name="圆角矩形 121">
              <a:extLst>
                <a:ext uri="{FF2B5EF4-FFF2-40B4-BE49-F238E27FC236}">
                  <a16:creationId xmlns:a16="http://schemas.microsoft.com/office/drawing/2014/main" id="{0F68FA82-C34C-5125-4997-41701B8B4ED3}"/>
                </a:ext>
              </a:extLst>
            </p:cNvPr>
            <p:cNvSpPr/>
            <p:nvPr/>
          </p:nvSpPr>
          <p:spPr>
            <a:xfrm>
              <a:off x="859809" y="4090913"/>
              <a:ext cx="2975146" cy="73256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D07D8F69-8701-ED65-164A-F72404A35911}"/>
                </a:ext>
              </a:extLst>
            </p:cNvPr>
            <p:cNvSpPr txBox="1"/>
            <p:nvPr/>
          </p:nvSpPr>
          <p:spPr>
            <a:xfrm>
              <a:off x="1187121" y="414854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6056DF67-FF79-AC5D-3760-3F4B7B56E5AA}"/>
              </a:ext>
            </a:extLst>
          </p:cNvPr>
          <p:cNvCxnSpPr>
            <a:cxnSpLocks/>
            <a:stCxn id="126" idx="3"/>
            <a:endCxn id="122" idx="1"/>
          </p:cNvCxnSpPr>
          <p:nvPr/>
        </p:nvCxnSpPr>
        <p:spPr>
          <a:xfrm flipV="1">
            <a:off x="-5037431" y="1019589"/>
            <a:ext cx="358842" cy="940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CD174357-35C3-D610-70D4-498622BAA455}"/>
              </a:ext>
            </a:extLst>
          </p:cNvPr>
          <p:cNvGrpSpPr/>
          <p:nvPr/>
        </p:nvGrpSpPr>
        <p:grpSpPr>
          <a:xfrm>
            <a:off x="-8120260" y="553112"/>
            <a:ext cx="3182162" cy="892552"/>
            <a:chOff x="6113835" y="4350043"/>
            <a:chExt cx="3182162" cy="892552"/>
          </a:xfrm>
        </p:grpSpPr>
        <p:sp>
          <p:nvSpPr>
            <p:cNvPr id="126" name="圆角矩形 125">
              <a:extLst>
                <a:ext uri="{FF2B5EF4-FFF2-40B4-BE49-F238E27FC236}">
                  <a16:creationId xmlns:a16="http://schemas.microsoft.com/office/drawing/2014/main" id="{9D38FF30-AD92-2D4F-BFBA-761CC546BFD7}"/>
                </a:ext>
              </a:extLst>
            </p:cNvPr>
            <p:cNvSpPr/>
            <p:nvPr/>
          </p:nvSpPr>
          <p:spPr>
            <a:xfrm>
              <a:off x="6221518" y="4442971"/>
              <a:ext cx="2975146" cy="76590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EFC1D79D-2734-8EF5-EC78-2241E8203D1E}"/>
                </a:ext>
              </a:extLst>
            </p:cNvPr>
            <p:cNvSpPr txBox="1"/>
            <p:nvPr/>
          </p:nvSpPr>
          <p:spPr>
            <a:xfrm>
              <a:off x="6113835" y="4350043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MOVIE_COMPANIES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8" name="直线箭头连接符 127">
            <a:extLst>
              <a:ext uri="{FF2B5EF4-FFF2-40B4-BE49-F238E27FC236}">
                <a16:creationId xmlns:a16="http://schemas.microsoft.com/office/drawing/2014/main" id="{4C1218CC-EE56-B126-CA9C-EFD5288ABEE8}"/>
              </a:ext>
            </a:extLst>
          </p:cNvPr>
          <p:cNvCxnSpPr>
            <a:cxnSpLocks/>
            <a:stCxn id="91" idx="0"/>
            <a:endCxn id="122" idx="2"/>
          </p:cNvCxnSpPr>
          <p:nvPr/>
        </p:nvCxnSpPr>
        <p:spPr>
          <a:xfrm flipV="1">
            <a:off x="-3191016" y="1385869"/>
            <a:ext cx="0" cy="42957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6E13E261-F134-987A-E831-A8AF191A42F7}"/>
              </a:ext>
            </a:extLst>
          </p:cNvPr>
          <p:cNvGrpSpPr/>
          <p:nvPr/>
        </p:nvGrpSpPr>
        <p:grpSpPr>
          <a:xfrm>
            <a:off x="-4683473" y="-392723"/>
            <a:ext cx="2975146" cy="788370"/>
            <a:chOff x="859809" y="4035103"/>
            <a:chExt cx="2975146" cy="788370"/>
          </a:xfrm>
        </p:grpSpPr>
        <p:sp>
          <p:nvSpPr>
            <p:cNvPr id="130" name="圆角矩形 129">
              <a:extLst>
                <a:ext uri="{FF2B5EF4-FFF2-40B4-BE49-F238E27FC236}">
                  <a16:creationId xmlns:a16="http://schemas.microsoft.com/office/drawing/2014/main" id="{54CC8FF0-DD1D-725C-C462-F63381CEA6DD}"/>
                </a:ext>
              </a:extLst>
            </p:cNvPr>
            <p:cNvSpPr/>
            <p:nvPr/>
          </p:nvSpPr>
          <p:spPr>
            <a:xfrm>
              <a:off x="859809" y="4035103"/>
              <a:ext cx="2975146" cy="78837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90DBC8A6-617F-CC19-72D8-B9F1B6916B4E}"/>
                </a:ext>
              </a:extLst>
            </p:cNvPr>
            <p:cNvSpPr txBox="1"/>
            <p:nvPr/>
          </p:nvSpPr>
          <p:spPr>
            <a:xfrm>
              <a:off x="1187121" y="4120413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32" name="直线箭头连接符 131">
            <a:extLst>
              <a:ext uri="{FF2B5EF4-FFF2-40B4-BE49-F238E27FC236}">
                <a16:creationId xmlns:a16="http://schemas.microsoft.com/office/drawing/2014/main" id="{4098DEBD-4604-E605-5579-B883E2250729}"/>
              </a:ext>
            </a:extLst>
          </p:cNvPr>
          <p:cNvCxnSpPr>
            <a:cxnSpLocks/>
            <a:stCxn id="134" idx="3"/>
            <a:endCxn id="105" idx="1"/>
          </p:cNvCxnSpPr>
          <p:nvPr/>
        </p:nvCxnSpPr>
        <p:spPr>
          <a:xfrm flipV="1">
            <a:off x="-5138761" y="-1092544"/>
            <a:ext cx="452457" cy="1150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059FFAF3-C5D4-AB41-04AB-C59F5482F9E6}"/>
              </a:ext>
            </a:extLst>
          </p:cNvPr>
          <p:cNvGrpSpPr/>
          <p:nvPr/>
        </p:nvGrpSpPr>
        <p:grpSpPr>
          <a:xfrm>
            <a:off x="-8113907" y="-1508653"/>
            <a:ext cx="2975146" cy="855225"/>
            <a:chOff x="6221518" y="4353647"/>
            <a:chExt cx="2975146" cy="855225"/>
          </a:xfrm>
        </p:grpSpPr>
        <p:sp>
          <p:nvSpPr>
            <p:cNvPr id="134" name="圆角矩形 133">
              <a:extLst>
                <a:ext uri="{FF2B5EF4-FFF2-40B4-BE49-F238E27FC236}">
                  <a16:creationId xmlns:a16="http://schemas.microsoft.com/office/drawing/2014/main" id="{C0EE5A31-7CD6-BCE6-DBCF-7DD15B7BD6FC}"/>
                </a:ext>
              </a:extLst>
            </p:cNvPr>
            <p:cNvSpPr/>
            <p:nvPr/>
          </p:nvSpPr>
          <p:spPr>
            <a:xfrm>
              <a:off x="6221518" y="4353647"/>
              <a:ext cx="2975146" cy="85522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463E4DBC-E87B-2AEF-432B-A9A1A34D2468}"/>
                </a:ext>
              </a:extLst>
            </p:cNvPr>
            <p:cNvSpPr txBox="1"/>
            <p:nvPr/>
          </p:nvSpPr>
          <p:spPr>
            <a:xfrm>
              <a:off x="6462797" y="4505733"/>
              <a:ext cx="2596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en-US" altLang="zh-CN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2EA3EFC6-C33D-69DE-41CD-139613436321}"/>
              </a:ext>
            </a:extLst>
          </p:cNvPr>
          <p:cNvCxnSpPr>
            <a:cxnSpLocks/>
            <a:stCxn id="122" idx="0"/>
            <a:endCxn id="130" idx="2"/>
          </p:cNvCxnSpPr>
          <p:nvPr/>
        </p:nvCxnSpPr>
        <p:spPr>
          <a:xfrm flipH="1" flipV="1">
            <a:off x="-3195900" y="395647"/>
            <a:ext cx="4884" cy="25766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565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91FE31F-F5B2-E98B-131D-11D936BDA073}"/>
              </a:ext>
            </a:extLst>
          </p:cNvPr>
          <p:cNvSpPr txBox="1"/>
          <p:nvPr/>
        </p:nvSpPr>
        <p:spPr>
          <a:xfrm>
            <a:off x="1429407" y="609600"/>
            <a:ext cx="980749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g.n_name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member_in_charnamed_american_movie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MIN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g.n_name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a1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GRAPH_TABLE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(graph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MATCH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ci:CAST_INFO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)-[:CAST_INFO_NAME]-&gt;(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n:NAME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(ci)-[:CAST_INFO_TITLE]-&gt;(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t:TITLE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)-[:MOVIE_KEYWORD]-&gt;(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k:KEYWORD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(t)&lt;-[:MOVIE_COMPANIES_TITLE]-(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mc:MOVIE_COMPANIES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)-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[:MOVIE_COMPANIES_COMPANY_NAME]-&gt;(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cn:COMPANY_NAME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cn.country_code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'[us]’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k.keyword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'character-name-in-title’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n.name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STARTS WITH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‘B’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COLUMNS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n.name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n_name</a:t>
            </a:r>
            <a:endParaRPr kumimoji="1" lang="en" altLang="zh-CN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) g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045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6354450E-E6DA-4942-9A3F-1A677263A85C}"/>
              </a:ext>
            </a:extLst>
          </p:cNvPr>
          <p:cNvGrpSpPr/>
          <p:nvPr/>
        </p:nvGrpSpPr>
        <p:grpSpPr>
          <a:xfrm>
            <a:off x="7514923" y="4095793"/>
            <a:ext cx="2975146" cy="1028305"/>
            <a:chOff x="859809" y="3795168"/>
            <a:chExt cx="2975146" cy="1028305"/>
          </a:xfrm>
        </p:grpSpPr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AC357B37-BF54-37E2-C5C4-1F3FFE985A09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DDD2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8507CE8-C5F9-CCA6-F1BD-F9677274B281}"/>
                </a:ext>
              </a:extLst>
            </p:cNvPr>
            <p:cNvSpPr txBox="1"/>
            <p:nvPr/>
          </p:nvSpPr>
          <p:spPr>
            <a:xfrm>
              <a:off x="1218651" y="4078209"/>
              <a:ext cx="2248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EXPAND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85C126F-9509-70CF-AFE8-7ADC76505082}"/>
              </a:ext>
            </a:extLst>
          </p:cNvPr>
          <p:cNvGrpSpPr/>
          <p:nvPr/>
        </p:nvGrpSpPr>
        <p:grpSpPr>
          <a:xfrm>
            <a:off x="7409237" y="5404906"/>
            <a:ext cx="3182162" cy="1154690"/>
            <a:chOff x="6118010" y="4180567"/>
            <a:chExt cx="3182162" cy="1154690"/>
          </a:xfrm>
        </p:grpSpPr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F36DBDEB-58E9-53B2-6F51-53C79BE6C9E0}"/>
                </a:ext>
              </a:extLst>
            </p:cNvPr>
            <p:cNvSpPr/>
            <p:nvPr/>
          </p:nvSpPr>
          <p:spPr>
            <a:xfrm>
              <a:off x="6221518" y="4180567"/>
              <a:ext cx="2975146" cy="1138773"/>
            </a:xfrm>
            <a:prstGeom prst="roundRect">
              <a:avLst>
                <a:gd name="adj" fmla="val 13606"/>
              </a:avLst>
            </a:prstGeom>
            <a:solidFill>
              <a:srgbClr val="DDD2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E8C043C-C900-B743-6817-57F63F65249F}"/>
                </a:ext>
              </a:extLst>
            </p:cNvPr>
            <p:cNvSpPr txBox="1"/>
            <p:nvPr/>
          </p:nvSpPr>
          <p:spPr>
            <a:xfrm>
              <a:off x="6118010" y="4196484"/>
              <a:ext cx="3182162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(keyword = </a:t>
              </a:r>
              <a:r>
                <a:rPr kumimoji="1" lang="en-US" altLang="zh-CN" sz="20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“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character-name-in-title</a:t>
              </a:r>
              <a:r>
                <a:rPr kumimoji="1" lang="en-US" altLang="zh-CN" sz="20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”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)</a:t>
              </a:r>
            </a:p>
          </p:txBody>
        </p:sp>
      </p:grp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E9AF77FE-0118-816D-2B32-22A37C1AC897}"/>
              </a:ext>
            </a:extLst>
          </p:cNvPr>
          <p:cNvSpPr/>
          <p:nvPr/>
        </p:nvSpPr>
        <p:spPr>
          <a:xfrm>
            <a:off x="7516110" y="2510616"/>
            <a:ext cx="2975146" cy="1328179"/>
          </a:xfrm>
          <a:prstGeom prst="roundRect">
            <a:avLst>
              <a:gd name="adj" fmla="val 13606"/>
            </a:avLst>
          </a:prstGeom>
          <a:solidFill>
            <a:srgbClr val="DD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9B175CA8-DF5E-0D50-4E32-4538A8AABF59}"/>
              </a:ext>
            </a:extLst>
          </p:cNvPr>
          <p:cNvCxnSpPr>
            <a:cxnSpLocks/>
            <a:stCxn id="27" idx="0"/>
            <a:endCxn id="19" idx="2"/>
          </p:cNvCxnSpPr>
          <p:nvPr/>
        </p:nvCxnSpPr>
        <p:spPr>
          <a:xfrm flipV="1">
            <a:off x="9000318" y="5124098"/>
            <a:ext cx="2178" cy="28080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F3A67C09-4ED8-9095-7651-34F53BC5E2CB}"/>
              </a:ext>
            </a:extLst>
          </p:cNvPr>
          <p:cNvCxnSpPr>
            <a:cxnSpLocks/>
            <a:stCxn id="19" idx="0"/>
            <a:endCxn id="43" idx="2"/>
          </p:cNvCxnSpPr>
          <p:nvPr/>
        </p:nvCxnSpPr>
        <p:spPr>
          <a:xfrm flipV="1">
            <a:off x="9002496" y="3838795"/>
            <a:ext cx="1187" cy="25699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6102D9FE-0ADC-637B-51D4-2F22473B7BC8}"/>
              </a:ext>
            </a:extLst>
          </p:cNvPr>
          <p:cNvSpPr/>
          <p:nvPr/>
        </p:nvSpPr>
        <p:spPr>
          <a:xfrm>
            <a:off x="7521608" y="1184526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DD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66561C3-1641-704C-C5B3-EBB989099E44}"/>
              </a:ext>
            </a:extLst>
          </p:cNvPr>
          <p:cNvCxnSpPr>
            <a:cxnSpLocks/>
            <a:stCxn id="43" idx="0"/>
            <a:endCxn id="82" idx="2"/>
          </p:cNvCxnSpPr>
          <p:nvPr/>
        </p:nvCxnSpPr>
        <p:spPr>
          <a:xfrm flipV="1">
            <a:off x="9003683" y="2212831"/>
            <a:ext cx="5498" cy="297785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圆角矩形 95">
            <a:extLst>
              <a:ext uri="{FF2B5EF4-FFF2-40B4-BE49-F238E27FC236}">
                <a16:creationId xmlns:a16="http://schemas.microsoft.com/office/drawing/2014/main" id="{8F7366EB-8B98-D946-78AB-E6EEB4E1DD1E}"/>
              </a:ext>
            </a:extLst>
          </p:cNvPr>
          <p:cNvSpPr/>
          <p:nvPr/>
        </p:nvSpPr>
        <p:spPr>
          <a:xfrm>
            <a:off x="7512745" y="-1352344"/>
            <a:ext cx="2984010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0F4915A-C0AC-FFB3-9BD3-2F8EE1957398}"/>
              </a:ext>
            </a:extLst>
          </p:cNvPr>
          <p:cNvSpPr txBox="1"/>
          <p:nvPr/>
        </p:nvSpPr>
        <p:spPr>
          <a:xfrm>
            <a:off x="6741267" y="-1247305"/>
            <a:ext cx="4513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20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en" altLang="zh-CN" sz="2000" i="1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   </a:t>
            </a:r>
            <a:r>
              <a:rPr kumimoji="1" lang="en" altLang="zh-CN" sz="20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zh-CN" altLang="en-US" sz="20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20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799F94A-B5EF-AF71-6C6D-A1F8A26161D3}"/>
              </a:ext>
            </a:extLst>
          </p:cNvPr>
          <p:cNvCxnSpPr>
            <a:cxnSpLocks/>
            <a:stCxn id="82" idx="0"/>
            <a:endCxn id="102" idx="2"/>
          </p:cNvCxnSpPr>
          <p:nvPr/>
        </p:nvCxnSpPr>
        <p:spPr>
          <a:xfrm flipH="1" flipV="1">
            <a:off x="9000318" y="923365"/>
            <a:ext cx="8863" cy="26116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978843F8-06FC-9A82-EF4C-594FE8E622EC}"/>
              </a:ext>
            </a:extLst>
          </p:cNvPr>
          <p:cNvGrpSpPr/>
          <p:nvPr/>
        </p:nvGrpSpPr>
        <p:grpSpPr>
          <a:xfrm>
            <a:off x="7422501" y="-94641"/>
            <a:ext cx="3182162" cy="1018006"/>
            <a:chOff x="1319933" y="-492849"/>
            <a:chExt cx="3182162" cy="1018006"/>
          </a:xfrm>
        </p:grpSpPr>
        <p:sp>
          <p:nvSpPr>
            <p:cNvPr id="102" name="圆角矩形 101">
              <a:extLst>
                <a:ext uri="{FF2B5EF4-FFF2-40B4-BE49-F238E27FC236}">
                  <a16:creationId xmlns:a16="http://schemas.microsoft.com/office/drawing/2014/main" id="{B4E38E35-CCC9-3239-DB45-93A3DA9EBA70}"/>
                </a:ext>
              </a:extLst>
            </p:cNvPr>
            <p:cNvSpPr/>
            <p:nvPr/>
          </p:nvSpPr>
          <p:spPr>
            <a:xfrm>
              <a:off x="1410177" y="-492849"/>
              <a:ext cx="2975145" cy="1018006"/>
            </a:xfrm>
            <a:prstGeom prst="roundRect">
              <a:avLst>
                <a:gd name="adj" fmla="val 16118"/>
              </a:avLst>
            </a:prstGeom>
            <a:solidFill>
              <a:srgbClr val="DDD2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A5515440-8A25-430B-25E9-16633EE91685}"/>
                </a:ext>
              </a:extLst>
            </p:cNvPr>
            <p:cNvSpPr txBox="1"/>
            <p:nvPr/>
          </p:nvSpPr>
          <p:spPr>
            <a:xfrm>
              <a:off x="1319933" y="-404781"/>
              <a:ext cx="3182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PROJECTION*</a:t>
              </a:r>
            </a:p>
            <a:p>
              <a:pPr algn="ctr"/>
              <a:r>
                <a:rPr kumimoji="1" lang="en" altLang="zh-CN" sz="2000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n.name</a:t>
              </a:r>
              <a:endParaRPr kumimoji="1" lang="en-US" altLang="zh-CN" sz="200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76988E96-13AA-D0DB-D63A-4B4238DE2438}"/>
              </a:ext>
            </a:extLst>
          </p:cNvPr>
          <p:cNvCxnSpPr>
            <a:cxnSpLocks/>
            <a:stCxn id="102" idx="0"/>
            <a:endCxn id="96" idx="2"/>
          </p:cNvCxnSpPr>
          <p:nvPr/>
        </p:nvCxnSpPr>
        <p:spPr>
          <a:xfrm flipV="1">
            <a:off x="9000318" y="-334338"/>
            <a:ext cx="4432" cy="23969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7B4DD947-1173-1F6D-0D62-EC76E3EC806C}"/>
              </a:ext>
            </a:extLst>
          </p:cNvPr>
          <p:cNvSpPr txBox="1"/>
          <p:nvPr/>
        </p:nvSpPr>
        <p:spPr>
          <a:xfrm>
            <a:off x="7330288" y="2499439"/>
            <a:ext cx="333570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COMPANY_NAME</a:t>
            </a:r>
          </a:p>
          <a:p>
            <a:pPr algn="ctr"/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" altLang="zh-CN" sz="200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(</a:t>
            </a:r>
            <a:r>
              <a:rPr kumimoji="1" lang="en" altLang="zh-CN" sz="20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country_code</a:t>
            </a:r>
            <a:r>
              <a:rPr kumimoji="1" lang="en" altLang="zh-CN" sz="200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= “[us]”)</a:t>
            </a:r>
            <a:endParaRPr kumimoji="1" lang="en-US" altLang="zh-CN" sz="20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F935FAE2-EA35-64D5-B745-9287EC966F14}"/>
              </a:ext>
            </a:extLst>
          </p:cNvPr>
          <p:cNvSpPr txBox="1"/>
          <p:nvPr/>
        </p:nvSpPr>
        <p:spPr>
          <a:xfrm>
            <a:off x="7439628" y="1291626"/>
            <a:ext cx="3182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NAME</a:t>
            </a:r>
          </a:p>
          <a:p>
            <a:pPr algn="ctr"/>
            <a:r>
              <a:rPr kumimoji="1" lang="en" altLang="zh-CN" sz="200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(name STARTS WITH “B”)</a:t>
            </a:r>
            <a:r>
              <a:rPr kumimoji="1" lang="zh-CN" altLang="en-US" sz="20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0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76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6354450E-E6DA-4942-9A3F-1A677263A85C}"/>
              </a:ext>
            </a:extLst>
          </p:cNvPr>
          <p:cNvGrpSpPr/>
          <p:nvPr/>
        </p:nvGrpSpPr>
        <p:grpSpPr>
          <a:xfrm>
            <a:off x="7514923" y="4016753"/>
            <a:ext cx="2975146" cy="868196"/>
            <a:chOff x="859809" y="3955277"/>
            <a:chExt cx="2975146" cy="868196"/>
          </a:xfrm>
        </p:grpSpPr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AC357B37-BF54-37E2-C5C4-1F3FFE985A09}"/>
                </a:ext>
              </a:extLst>
            </p:cNvPr>
            <p:cNvSpPr/>
            <p:nvPr/>
          </p:nvSpPr>
          <p:spPr>
            <a:xfrm>
              <a:off x="859809" y="3955277"/>
              <a:ext cx="2975146" cy="868196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8507CE8-C5F9-CCA6-F1BD-F9677274B281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E631E204-5BEA-ECF4-F82E-79363C84C2DB}"/>
              </a:ext>
            </a:extLst>
          </p:cNvPr>
          <p:cNvCxnSpPr>
            <a:cxnSpLocks/>
            <a:stCxn id="31" idx="3"/>
            <a:endCxn id="19" idx="1"/>
          </p:cNvCxnSpPr>
          <p:nvPr/>
        </p:nvCxnSpPr>
        <p:spPr>
          <a:xfrm>
            <a:off x="7156081" y="4447119"/>
            <a:ext cx="358842" cy="373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85C126F-9509-70CF-AFE8-7ADC76505082}"/>
              </a:ext>
            </a:extLst>
          </p:cNvPr>
          <p:cNvGrpSpPr/>
          <p:nvPr/>
        </p:nvGrpSpPr>
        <p:grpSpPr>
          <a:xfrm>
            <a:off x="7463168" y="5063556"/>
            <a:ext cx="3085007" cy="1581620"/>
            <a:chOff x="6171941" y="4078366"/>
            <a:chExt cx="3085007" cy="1581620"/>
          </a:xfrm>
        </p:grpSpPr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F36DBDEB-58E9-53B2-6F51-53C79BE6C9E0}"/>
                </a:ext>
              </a:extLst>
            </p:cNvPr>
            <p:cNvSpPr/>
            <p:nvPr/>
          </p:nvSpPr>
          <p:spPr>
            <a:xfrm>
              <a:off x="6221518" y="4180567"/>
              <a:ext cx="2975146" cy="147941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E8C043C-C900-B743-6817-57F63F65249F}"/>
                </a:ext>
              </a:extLst>
            </p:cNvPr>
            <p:cNvSpPr txBox="1"/>
            <p:nvPr/>
          </p:nvSpPr>
          <p:spPr>
            <a:xfrm>
              <a:off x="6171941" y="4078366"/>
              <a:ext cx="3085007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(keyword = “character-name-in-title”)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EEFB9C9-BB26-90E4-6663-0B72691F7CA4}"/>
              </a:ext>
            </a:extLst>
          </p:cNvPr>
          <p:cNvGrpSpPr/>
          <p:nvPr/>
        </p:nvGrpSpPr>
        <p:grpSpPr>
          <a:xfrm>
            <a:off x="4077427" y="3955019"/>
            <a:ext cx="3182162" cy="938376"/>
            <a:chOff x="6118010" y="4270496"/>
            <a:chExt cx="3182162" cy="938376"/>
          </a:xfrm>
        </p:grpSpPr>
        <p:sp>
          <p:nvSpPr>
            <p:cNvPr id="31" name="圆角矩形 30">
              <a:extLst>
                <a:ext uri="{FF2B5EF4-FFF2-40B4-BE49-F238E27FC236}">
                  <a16:creationId xmlns:a16="http://schemas.microsoft.com/office/drawing/2014/main" id="{7E79EDC9-5E81-4B54-B85F-48675AF12D60}"/>
                </a:ext>
              </a:extLst>
            </p:cNvPr>
            <p:cNvSpPr/>
            <p:nvPr/>
          </p:nvSpPr>
          <p:spPr>
            <a:xfrm>
              <a:off x="6221518" y="4316320"/>
              <a:ext cx="2975146" cy="892552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E1F3894-646C-E8D2-E872-315081CDA533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MOVIE_KEYWORD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9DA42A0-F158-6FDD-CFD0-3EBA35C21119}"/>
              </a:ext>
            </a:extLst>
          </p:cNvPr>
          <p:cNvGrpSpPr/>
          <p:nvPr/>
        </p:nvGrpSpPr>
        <p:grpSpPr>
          <a:xfrm>
            <a:off x="4078417" y="1445181"/>
            <a:ext cx="3330820" cy="1302844"/>
            <a:chOff x="6104662" y="4180568"/>
            <a:chExt cx="3330820" cy="1302844"/>
          </a:xfrm>
        </p:grpSpPr>
        <p:sp>
          <p:nvSpPr>
            <p:cNvPr id="40" name="圆角矩形 39">
              <a:extLst>
                <a:ext uri="{FF2B5EF4-FFF2-40B4-BE49-F238E27FC236}">
                  <a16:creationId xmlns:a16="http://schemas.microsoft.com/office/drawing/2014/main" id="{4AE73B48-D8C9-1642-FAFC-8E37D7B5DA93}"/>
                </a:ext>
              </a:extLst>
            </p:cNvPr>
            <p:cNvSpPr/>
            <p:nvPr/>
          </p:nvSpPr>
          <p:spPr>
            <a:xfrm>
              <a:off x="6221518" y="4180568"/>
              <a:ext cx="2975146" cy="130284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5F7C4ED-91D3-27C5-FA35-11788FA21CD8}"/>
                </a:ext>
              </a:extLst>
            </p:cNvPr>
            <p:cNvSpPr txBox="1"/>
            <p:nvPr/>
          </p:nvSpPr>
          <p:spPr>
            <a:xfrm>
              <a:off x="6104662" y="4222971"/>
              <a:ext cx="33308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COMPANY_NAME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</a:t>
              </a:r>
              <a:r>
                <a:rPr kumimoji="1" lang="en" altLang="zh-CN" sz="2000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country_code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 = “[us]”)</a:t>
              </a:r>
              <a:endParaRPr kumimoji="1"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E9AF77FE-0118-816D-2B32-22A37C1AC897}"/>
              </a:ext>
            </a:extLst>
          </p:cNvPr>
          <p:cNvSpPr/>
          <p:nvPr/>
        </p:nvSpPr>
        <p:spPr>
          <a:xfrm>
            <a:off x="7512745" y="1700347"/>
            <a:ext cx="2975146" cy="79536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D184CFD5-2511-12DC-020E-E84868D85AC3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7170419" y="2096603"/>
            <a:ext cx="342326" cy="142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9B175CA8-DF5E-0D50-4E32-4538A8AABF59}"/>
              </a:ext>
            </a:extLst>
          </p:cNvPr>
          <p:cNvCxnSpPr>
            <a:cxnSpLocks/>
            <a:stCxn id="27" idx="0"/>
            <a:endCxn id="19" idx="2"/>
          </p:cNvCxnSpPr>
          <p:nvPr/>
        </p:nvCxnSpPr>
        <p:spPr>
          <a:xfrm flipV="1">
            <a:off x="9000318" y="4884949"/>
            <a:ext cx="2178" cy="28080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F3A67C09-4ED8-9095-7651-34F53BC5E2CB}"/>
              </a:ext>
            </a:extLst>
          </p:cNvPr>
          <p:cNvCxnSpPr>
            <a:cxnSpLocks/>
            <a:stCxn id="19" idx="0"/>
            <a:endCxn id="5" idx="2"/>
          </p:cNvCxnSpPr>
          <p:nvPr/>
        </p:nvCxnSpPr>
        <p:spPr>
          <a:xfrm flipV="1">
            <a:off x="9002496" y="3756782"/>
            <a:ext cx="0" cy="25997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9FEDA8E-D52D-AE38-EB27-27069878F201}"/>
              </a:ext>
            </a:extLst>
          </p:cNvPr>
          <p:cNvGrpSpPr/>
          <p:nvPr/>
        </p:nvGrpSpPr>
        <p:grpSpPr>
          <a:xfrm>
            <a:off x="4180935" y="-2771524"/>
            <a:ext cx="2975146" cy="758341"/>
            <a:chOff x="6221518" y="4450531"/>
            <a:chExt cx="2975146" cy="758341"/>
          </a:xfrm>
        </p:grpSpPr>
        <p:sp>
          <p:nvSpPr>
            <p:cNvPr id="62" name="圆角矩形 61">
              <a:extLst>
                <a:ext uri="{FF2B5EF4-FFF2-40B4-BE49-F238E27FC236}">
                  <a16:creationId xmlns:a16="http://schemas.microsoft.com/office/drawing/2014/main" id="{78EF5320-DC46-46D6-BFB2-3F078ED28136}"/>
                </a:ext>
              </a:extLst>
            </p:cNvPr>
            <p:cNvSpPr/>
            <p:nvPr/>
          </p:nvSpPr>
          <p:spPr>
            <a:xfrm>
              <a:off x="6221518" y="4450531"/>
              <a:ext cx="2975146" cy="75834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F91D340B-A3C1-D7F8-E9B1-2A086AB77D1C}"/>
                </a:ext>
              </a:extLst>
            </p:cNvPr>
            <p:cNvSpPr txBox="1"/>
            <p:nvPr/>
          </p:nvSpPr>
          <p:spPr>
            <a:xfrm>
              <a:off x="6474613" y="4539271"/>
              <a:ext cx="244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NAME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D06C053B-4BD9-3DEB-E7D3-D041964BC3B0}"/>
              </a:ext>
            </a:extLst>
          </p:cNvPr>
          <p:cNvGrpSpPr/>
          <p:nvPr/>
        </p:nvGrpSpPr>
        <p:grpSpPr>
          <a:xfrm>
            <a:off x="4184797" y="-1720420"/>
            <a:ext cx="2975146" cy="1028305"/>
            <a:chOff x="6221518" y="4180567"/>
            <a:chExt cx="2975146" cy="1028305"/>
          </a:xfrm>
        </p:grpSpPr>
        <p:sp>
          <p:nvSpPr>
            <p:cNvPr id="66" name="圆角矩形 65">
              <a:extLst>
                <a:ext uri="{FF2B5EF4-FFF2-40B4-BE49-F238E27FC236}">
                  <a16:creationId xmlns:a16="http://schemas.microsoft.com/office/drawing/2014/main" id="{49D1940B-057E-0540-3D05-717DC2AB5C3E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12291D9D-3A78-8B56-E155-49DEDFDA73D4}"/>
                </a:ext>
              </a:extLst>
            </p:cNvPr>
            <p:cNvSpPr txBox="1"/>
            <p:nvPr/>
          </p:nvSpPr>
          <p:spPr>
            <a:xfrm>
              <a:off x="6336715" y="4312175"/>
              <a:ext cx="27088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SELECTION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(name STARTS WITH “B”)</a:t>
              </a:r>
            </a:p>
          </p:txBody>
        </p:sp>
      </p:grp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A7543FC5-8AB9-7B77-9AB0-6D494235FF8C}"/>
              </a:ext>
            </a:extLst>
          </p:cNvPr>
          <p:cNvCxnSpPr>
            <a:cxnSpLocks/>
            <a:stCxn id="62" idx="2"/>
            <a:endCxn id="66" idx="0"/>
          </p:cNvCxnSpPr>
          <p:nvPr/>
        </p:nvCxnSpPr>
        <p:spPr>
          <a:xfrm>
            <a:off x="5668508" y="-2013183"/>
            <a:ext cx="3862" cy="29276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6102D9FE-0ADC-637B-51D4-2F22473B7BC8}"/>
              </a:ext>
            </a:extLst>
          </p:cNvPr>
          <p:cNvSpPr/>
          <p:nvPr/>
        </p:nvSpPr>
        <p:spPr>
          <a:xfrm>
            <a:off x="7505030" y="-1570297"/>
            <a:ext cx="2975146" cy="72530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A9009225-4D62-7342-CB0F-F5E84C4D0DCA}"/>
              </a:ext>
            </a:extLst>
          </p:cNvPr>
          <p:cNvCxnSpPr>
            <a:cxnSpLocks/>
            <a:stCxn id="66" idx="3"/>
            <a:endCxn id="82" idx="1"/>
          </p:cNvCxnSpPr>
          <p:nvPr/>
        </p:nvCxnSpPr>
        <p:spPr>
          <a:xfrm flipV="1">
            <a:off x="7159943" y="-1207644"/>
            <a:ext cx="345087" cy="137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66561C3-1641-704C-C5B3-EBB989099E44}"/>
              </a:ext>
            </a:extLst>
          </p:cNvPr>
          <p:cNvCxnSpPr>
            <a:cxnSpLocks/>
            <a:stCxn id="47" idx="0"/>
            <a:endCxn id="82" idx="2"/>
          </p:cNvCxnSpPr>
          <p:nvPr/>
        </p:nvCxnSpPr>
        <p:spPr>
          <a:xfrm flipH="1" flipV="1">
            <a:off x="8992603" y="-844991"/>
            <a:ext cx="2831" cy="33716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圆角矩形 95">
            <a:extLst>
              <a:ext uri="{FF2B5EF4-FFF2-40B4-BE49-F238E27FC236}">
                <a16:creationId xmlns:a16="http://schemas.microsoft.com/office/drawing/2014/main" id="{8F7366EB-8B98-D946-78AB-E6EEB4E1DD1E}"/>
              </a:ext>
            </a:extLst>
          </p:cNvPr>
          <p:cNvSpPr/>
          <p:nvPr/>
        </p:nvSpPr>
        <p:spPr>
          <a:xfrm>
            <a:off x="7451441" y="-2810736"/>
            <a:ext cx="3078654" cy="895280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0F4915A-C0AC-FFB3-9BD3-2F8EE1957398}"/>
              </a:ext>
            </a:extLst>
          </p:cNvPr>
          <p:cNvSpPr txBox="1"/>
          <p:nvPr/>
        </p:nvSpPr>
        <p:spPr>
          <a:xfrm>
            <a:off x="7726647" y="-2810736"/>
            <a:ext cx="26495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en" altLang="zh-CN" sz="2400" i="1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   </a:t>
            </a:r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zh-CN" alt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24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799F94A-B5EF-AF71-6C6D-A1F8A26161D3}"/>
              </a:ext>
            </a:extLst>
          </p:cNvPr>
          <p:cNvCxnSpPr>
            <a:cxnSpLocks/>
            <a:stCxn id="82" idx="0"/>
            <a:endCxn id="96" idx="2"/>
          </p:cNvCxnSpPr>
          <p:nvPr/>
        </p:nvCxnSpPr>
        <p:spPr>
          <a:xfrm flipH="1" flipV="1">
            <a:off x="8990768" y="-1915456"/>
            <a:ext cx="1835" cy="34515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7B4DD947-1173-1F6D-0D62-EC76E3EC806C}"/>
              </a:ext>
            </a:extLst>
          </p:cNvPr>
          <p:cNvSpPr txBox="1"/>
          <p:nvPr/>
        </p:nvSpPr>
        <p:spPr>
          <a:xfrm>
            <a:off x="7875943" y="1797307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F935FAE2-EA35-64D5-B745-9287EC966F14}"/>
              </a:ext>
            </a:extLst>
          </p:cNvPr>
          <p:cNvSpPr txBox="1"/>
          <p:nvPr/>
        </p:nvSpPr>
        <p:spPr>
          <a:xfrm>
            <a:off x="7899227" y="-1460034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3DE5D0E-3E9F-12E2-F2AB-C1CFC1525306}"/>
              </a:ext>
            </a:extLst>
          </p:cNvPr>
          <p:cNvGrpSpPr/>
          <p:nvPr/>
        </p:nvGrpSpPr>
        <p:grpSpPr>
          <a:xfrm>
            <a:off x="7514923" y="2963754"/>
            <a:ext cx="2975146" cy="793028"/>
            <a:chOff x="859809" y="4030445"/>
            <a:chExt cx="2975146" cy="793028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ABE82AEB-592A-0668-9EB0-3533CC4B5BC1}"/>
                </a:ext>
              </a:extLst>
            </p:cNvPr>
            <p:cNvSpPr/>
            <p:nvPr/>
          </p:nvSpPr>
          <p:spPr>
            <a:xfrm>
              <a:off x="859809" y="4030445"/>
              <a:ext cx="2975146" cy="793028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72BF73F-7EDE-F627-0380-EAF91C95ECB2}"/>
                </a:ext>
              </a:extLst>
            </p:cNvPr>
            <p:cNvSpPr txBox="1"/>
            <p:nvPr/>
          </p:nvSpPr>
          <p:spPr>
            <a:xfrm>
              <a:off x="1187121" y="4134481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571D8388-2E73-D090-14D6-1417225CFAB1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7156081" y="3358446"/>
            <a:ext cx="358842" cy="182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D8E3ACE1-25FC-7504-3BCC-1C9EBCA23CBB}"/>
              </a:ext>
            </a:extLst>
          </p:cNvPr>
          <p:cNvGrpSpPr/>
          <p:nvPr/>
        </p:nvGrpSpPr>
        <p:grpSpPr>
          <a:xfrm>
            <a:off x="4077427" y="2844474"/>
            <a:ext cx="3182162" cy="938376"/>
            <a:chOff x="6118010" y="4270496"/>
            <a:chExt cx="3182162" cy="938376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614B3042-207B-9E3D-9F8F-822580656B7D}"/>
                </a:ext>
              </a:extLst>
            </p:cNvPr>
            <p:cNvSpPr/>
            <p:nvPr/>
          </p:nvSpPr>
          <p:spPr>
            <a:xfrm>
              <a:off x="6221518" y="4360063"/>
              <a:ext cx="2975146" cy="84880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30C311-8133-3662-240C-41D38C86EF56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MOVIE_COMPANIES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4061CAD-C359-F690-4E8D-D87D47A5826F}"/>
              </a:ext>
            </a:extLst>
          </p:cNvPr>
          <p:cNvCxnSpPr>
            <a:cxnSpLocks/>
            <a:stCxn id="5" idx="0"/>
            <a:endCxn id="43" idx="2"/>
          </p:cNvCxnSpPr>
          <p:nvPr/>
        </p:nvCxnSpPr>
        <p:spPr>
          <a:xfrm flipH="1" flipV="1">
            <a:off x="9000318" y="2495713"/>
            <a:ext cx="2178" cy="46804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2E0076B-B3EB-686F-C6B4-3EF7E2DC4DC4}"/>
              </a:ext>
            </a:extLst>
          </p:cNvPr>
          <p:cNvGrpSpPr/>
          <p:nvPr/>
        </p:nvGrpSpPr>
        <p:grpSpPr>
          <a:xfrm>
            <a:off x="7512745" y="538209"/>
            <a:ext cx="2975146" cy="732560"/>
            <a:chOff x="859809" y="4090913"/>
            <a:chExt cx="2975146" cy="732560"/>
          </a:xfrm>
        </p:grpSpPr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id="{4F94E768-AA52-87CD-3B5F-0D7CA57B27AA}"/>
                </a:ext>
              </a:extLst>
            </p:cNvPr>
            <p:cNvSpPr/>
            <p:nvPr/>
          </p:nvSpPr>
          <p:spPr>
            <a:xfrm>
              <a:off x="859809" y="4090913"/>
              <a:ext cx="2975146" cy="73256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27D8284-1F99-6034-A5AD-BB91FA77D278}"/>
                </a:ext>
              </a:extLst>
            </p:cNvPr>
            <p:cNvSpPr txBox="1"/>
            <p:nvPr/>
          </p:nvSpPr>
          <p:spPr>
            <a:xfrm>
              <a:off x="1187121" y="414854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2C541A22-1FDA-5419-63BA-8C8EA8FAAE2F}"/>
              </a:ext>
            </a:extLst>
          </p:cNvPr>
          <p:cNvCxnSpPr>
            <a:cxnSpLocks/>
            <a:stCxn id="34" idx="3"/>
            <a:endCxn id="22" idx="1"/>
          </p:cNvCxnSpPr>
          <p:nvPr/>
        </p:nvCxnSpPr>
        <p:spPr>
          <a:xfrm flipV="1">
            <a:off x="7153903" y="904489"/>
            <a:ext cx="358842" cy="940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0A5A1D5-CFAC-3E8A-835D-E35185694496}"/>
              </a:ext>
            </a:extLst>
          </p:cNvPr>
          <p:cNvGrpSpPr/>
          <p:nvPr/>
        </p:nvGrpSpPr>
        <p:grpSpPr>
          <a:xfrm>
            <a:off x="4071074" y="530940"/>
            <a:ext cx="3182162" cy="765901"/>
            <a:chOff x="6113835" y="4442971"/>
            <a:chExt cx="3182162" cy="765901"/>
          </a:xfrm>
        </p:grpSpPr>
        <p:sp>
          <p:nvSpPr>
            <p:cNvPr id="34" name="圆角矩形 33">
              <a:extLst>
                <a:ext uri="{FF2B5EF4-FFF2-40B4-BE49-F238E27FC236}">
                  <a16:creationId xmlns:a16="http://schemas.microsoft.com/office/drawing/2014/main" id="{8C22A571-198A-A63F-C562-B24E39E891B2}"/>
                </a:ext>
              </a:extLst>
            </p:cNvPr>
            <p:cNvSpPr/>
            <p:nvPr/>
          </p:nvSpPr>
          <p:spPr>
            <a:xfrm>
              <a:off x="6221518" y="4442971"/>
              <a:ext cx="2975146" cy="76590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2DCC4A6-5419-5A59-5BF5-8F142BB1DFD4}"/>
                </a:ext>
              </a:extLst>
            </p:cNvPr>
            <p:cNvSpPr txBox="1"/>
            <p:nvPr/>
          </p:nvSpPr>
          <p:spPr>
            <a:xfrm>
              <a:off x="6113835" y="4568701"/>
              <a:ext cx="3182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44107BC1-11CD-8A92-BA7B-B77FA254CB53}"/>
              </a:ext>
            </a:extLst>
          </p:cNvPr>
          <p:cNvCxnSpPr>
            <a:cxnSpLocks/>
            <a:stCxn id="43" idx="0"/>
            <a:endCxn id="22" idx="2"/>
          </p:cNvCxnSpPr>
          <p:nvPr/>
        </p:nvCxnSpPr>
        <p:spPr>
          <a:xfrm flipV="1">
            <a:off x="9000318" y="1270769"/>
            <a:ext cx="0" cy="42957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89B086F-4763-74BA-39AE-0F1FC6AF26C6}"/>
              </a:ext>
            </a:extLst>
          </p:cNvPr>
          <p:cNvGrpSpPr/>
          <p:nvPr/>
        </p:nvGrpSpPr>
        <p:grpSpPr>
          <a:xfrm>
            <a:off x="7507861" y="-507823"/>
            <a:ext cx="2975146" cy="788370"/>
            <a:chOff x="859809" y="4035103"/>
            <a:chExt cx="2975146" cy="788370"/>
          </a:xfrm>
        </p:grpSpPr>
        <p:sp>
          <p:nvSpPr>
            <p:cNvPr id="47" name="圆角矩形 46">
              <a:extLst>
                <a:ext uri="{FF2B5EF4-FFF2-40B4-BE49-F238E27FC236}">
                  <a16:creationId xmlns:a16="http://schemas.microsoft.com/office/drawing/2014/main" id="{6FF94952-7650-7B90-DBA1-57BC6D90A295}"/>
                </a:ext>
              </a:extLst>
            </p:cNvPr>
            <p:cNvSpPr/>
            <p:nvPr/>
          </p:nvSpPr>
          <p:spPr>
            <a:xfrm>
              <a:off x="859809" y="4035103"/>
              <a:ext cx="2975146" cy="78837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926B22B-8241-5C8F-5982-10A6F955380B}"/>
                </a:ext>
              </a:extLst>
            </p:cNvPr>
            <p:cNvSpPr txBox="1"/>
            <p:nvPr/>
          </p:nvSpPr>
          <p:spPr>
            <a:xfrm>
              <a:off x="1187121" y="4120413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93BCBD8F-384A-5B2E-860F-65C1ACFAB25E}"/>
              </a:ext>
            </a:extLst>
          </p:cNvPr>
          <p:cNvCxnSpPr>
            <a:cxnSpLocks/>
            <a:stCxn id="51" idx="3"/>
            <a:endCxn id="47" idx="1"/>
          </p:cNvCxnSpPr>
          <p:nvPr/>
        </p:nvCxnSpPr>
        <p:spPr>
          <a:xfrm>
            <a:off x="7170149" y="-113789"/>
            <a:ext cx="337712" cy="15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3684F33-E671-8C74-3E5C-D961D64DDBD0}"/>
              </a:ext>
            </a:extLst>
          </p:cNvPr>
          <p:cNvGrpSpPr/>
          <p:nvPr/>
        </p:nvGrpSpPr>
        <p:grpSpPr>
          <a:xfrm>
            <a:off x="4195003" y="-541402"/>
            <a:ext cx="2975146" cy="855225"/>
            <a:chOff x="6221518" y="4353647"/>
            <a:chExt cx="2975146" cy="855225"/>
          </a:xfrm>
        </p:grpSpPr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0A364913-4415-E615-3157-C900449F1AF3}"/>
                </a:ext>
              </a:extLst>
            </p:cNvPr>
            <p:cNvSpPr/>
            <p:nvPr/>
          </p:nvSpPr>
          <p:spPr>
            <a:xfrm>
              <a:off x="6221518" y="4353647"/>
              <a:ext cx="2975146" cy="85522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F7A0F69-99AD-E431-F649-CA4EEBF0385A}"/>
                </a:ext>
              </a:extLst>
            </p:cNvPr>
            <p:cNvSpPr txBox="1"/>
            <p:nvPr/>
          </p:nvSpPr>
          <p:spPr>
            <a:xfrm>
              <a:off x="6462797" y="4505733"/>
              <a:ext cx="2596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en-US" altLang="zh-CN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CAST_INFO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88C41CBF-EEC3-2C6C-BDB2-8A88C1FE2D42}"/>
              </a:ext>
            </a:extLst>
          </p:cNvPr>
          <p:cNvCxnSpPr>
            <a:cxnSpLocks/>
            <a:stCxn id="22" idx="0"/>
            <a:endCxn id="47" idx="2"/>
          </p:cNvCxnSpPr>
          <p:nvPr/>
        </p:nvCxnSpPr>
        <p:spPr>
          <a:xfrm flipH="1" flipV="1">
            <a:off x="8995434" y="280547"/>
            <a:ext cx="4884" cy="25766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85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>
            <a:extLst>
              <a:ext uri="{FF2B5EF4-FFF2-40B4-BE49-F238E27FC236}">
                <a16:creationId xmlns:a16="http://schemas.microsoft.com/office/drawing/2014/main" id="{75A7F941-5CED-A493-2DA9-D2C02043AFDB}"/>
              </a:ext>
            </a:extLst>
          </p:cNvPr>
          <p:cNvGrpSpPr/>
          <p:nvPr/>
        </p:nvGrpSpPr>
        <p:grpSpPr>
          <a:xfrm>
            <a:off x="324183" y="4072218"/>
            <a:ext cx="1767191" cy="868196"/>
            <a:chOff x="859809" y="3955277"/>
            <a:chExt cx="2975146" cy="868196"/>
          </a:xfrm>
        </p:grpSpPr>
        <p:sp>
          <p:nvSpPr>
            <p:cNvPr id="75" name="圆角矩形 74">
              <a:extLst>
                <a:ext uri="{FF2B5EF4-FFF2-40B4-BE49-F238E27FC236}">
                  <a16:creationId xmlns:a16="http://schemas.microsoft.com/office/drawing/2014/main" id="{1D0A5FA9-1D4E-CC0F-2248-42CB9EACC6A6}"/>
                </a:ext>
              </a:extLst>
            </p:cNvPr>
            <p:cNvSpPr/>
            <p:nvPr/>
          </p:nvSpPr>
          <p:spPr>
            <a:xfrm>
              <a:off x="859809" y="3955277"/>
              <a:ext cx="2975146" cy="868196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6258ADAE-91E2-F48C-69F8-75CC029D4721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A719F279-2B12-4103-5E71-712281FE82B2}"/>
              </a:ext>
            </a:extLst>
          </p:cNvPr>
          <p:cNvCxnSpPr>
            <a:cxnSpLocks/>
            <a:stCxn id="85" idx="3"/>
            <a:endCxn id="75" idx="1"/>
          </p:cNvCxnSpPr>
          <p:nvPr/>
        </p:nvCxnSpPr>
        <p:spPr>
          <a:xfrm>
            <a:off x="-45810" y="4502584"/>
            <a:ext cx="369993" cy="373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62258638-6589-9EC5-0BBE-7AC469C79410}"/>
              </a:ext>
            </a:extLst>
          </p:cNvPr>
          <p:cNvGrpSpPr/>
          <p:nvPr/>
        </p:nvGrpSpPr>
        <p:grpSpPr>
          <a:xfrm>
            <a:off x="-327342" y="5136410"/>
            <a:ext cx="3085007" cy="1508105"/>
            <a:chOff x="6166587" y="4157908"/>
            <a:chExt cx="3085007" cy="1508105"/>
          </a:xfrm>
        </p:grpSpPr>
        <p:sp>
          <p:nvSpPr>
            <p:cNvPr id="80" name="圆角矩形 79">
              <a:extLst>
                <a:ext uri="{FF2B5EF4-FFF2-40B4-BE49-F238E27FC236}">
                  <a16:creationId xmlns:a16="http://schemas.microsoft.com/office/drawing/2014/main" id="{2B6DDCBB-A1FC-A75A-66EA-3C45D03F16BC}"/>
                </a:ext>
              </a:extLst>
            </p:cNvPr>
            <p:cNvSpPr/>
            <p:nvPr/>
          </p:nvSpPr>
          <p:spPr>
            <a:xfrm>
              <a:off x="6221518" y="4180567"/>
              <a:ext cx="2975146" cy="147941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AC1609D3-C81F-4ABD-1656-DD4C4DA47DF0}"/>
                </a:ext>
              </a:extLst>
            </p:cNvPr>
            <p:cNvSpPr txBox="1"/>
            <p:nvPr/>
          </p:nvSpPr>
          <p:spPr>
            <a:xfrm>
              <a:off x="6166587" y="4157908"/>
              <a:ext cx="3085007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(keyword = “character-name-in-title”)</a:t>
              </a: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6AE25D2A-74AC-7C78-06F7-CE680B7CD87C}"/>
              </a:ext>
            </a:extLst>
          </p:cNvPr>
          <p:cNvGrpSpPr/>
          <p:nvPr/>
        </p:nvGrpSpPr>
        <p:grpSpPr>
          <a:xfrm>
            <a:off x="-3124464" y="4010484"/>
            <a:ext cx="3182162" cy="938376"/>
            <a:chOff x="6118010" y="4270496"/>
            <a:chExt cx="3182162" cy="938376"/>
          </a:xfrm>
        </p:grpSpPr>
        <p:sp>
          <p:nvSpPr>
            <p:cNvPr id="85" name="圆角矩形 84">
              <a:extLst>
                <a:ext uri="{FF2B5EF4-FFF2-40B4-BE49-F238E27FC236}">
                  <a16:creationId xmlns:a16="http://schemas.microsoft.com/office/drawing/2014/main" id="{BB948851-6162-D065-E215-43DC3B5C75CB}"/>
                </a:ext>
              </a:extLst>
            </p:cNvPr>
            <p:cNvSpPr/>
            <p:nvPr/>
          </p:nvSpPr>
          <p:spPr>
            <a:xfrm>
              <a:off x="6221518" y="4316320"/>
              <a:ext cx="2975146" cy="892552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8B1AB9D4-31E7-3CD0-AA49-56FB1ECA6783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MOVIE_KEYWORD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69441AE1-B7A0-769E-02EF-EB7CB2EB10C0}"/>
              </a:ext>
            </a:extLst>
          </p:cNvPr>
          <p:cNvGrpSpPr/>
          <p:nvPr/>
        </p:nvGrpSpPr>
        <p:grpSpPr>
          <a:xfrm>
            <a:off x="7974263" y="2869283"/>
            <a:ext cx="3330820" cy="1302844"/>
            <a:chOff x="5983100" y="4180568"/>
            <a:chExt cx="3330820" cy="1302844"/>
          </a:xfrm>
        </p:grpSpPr>
        <p:sp>
          <p:nvSpPr>
            <p:cNvPr id="89" name="圆角矩形 88">
              <a:extLst>
                <a:ext uri="{FF2B5EF4-FFF2-40B4-BE49-F238E27FC236}">
                  <a16:creationId xmlns:a16="http://schemas.microsoft.com/office/drawing/2014/main" id="{ABE9FE6C-5DC3-9AB8-50A4-D2DFB24CA75E}"/>
                </a:ext>
              </a:extLst>
            </p:cNvPr>
            <p:cNvSpPr/>
            <p:nvPr/>
          </p:nvSpPr>
          <p:spPr>
            <a:xfrm>
              <a:off x="6221518" y="4180568"/>
              <a:ext cx="2975146" cy="130284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5A9F5E4-2500-14DB-00D9-5D28842C00B8}"/>
                </a:ext>
              </a:extLst>
            </p:cNvPr>
            <p:cNvSpPr txBox="1"/>
            <p:nvPr/>
          </p:nvSpPr>
          <p:spPr>
            <a:xfrm>
              <a:off x="5983100" y="4180928"/>
              <a:ext cx="33308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COMPANY_NAME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</a:t>
              </a:r>
              <a:r>
                <a:rPr kumimoji="1" lang="en" altLang="zh-CN" sz="2000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country_code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 = “[us]”)</a:t>
              </a:r>
              <a:endParaRPr kumimoji="1"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1" name="圆角矩形 90">
            <a:extLst>
              <a:ext uri="{FF2B5EF4-FFF2-40B4-BE49-F238E27FC236}">
                <a16:creationId xmlns:a16="http://schemas.microsoft.com/office/drawing/2014/main" id="{9662B9A4-6514-0B46-08FC-6732A0933170}"/>
              </a:ext>
            </a:extLst>
          </p:cNvPr>
          <p:cNvSpPr/>
          <p:nvPr/>
        </p:nvSpPr>
        <p:spPr>
          <a:xfrm>
            <a:off x="333156" y="1755812"/>
            <a:ext cx="1769369" cy="79536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EAB1BEB7-E54B-B601-301F-CF9305B88148}"/>
              </a:ext>
            </a:extLst>
          </p:cNvPr>
          <p:cNvCxnSpPr>
            <a:cxnSpLocks/>
            <a:stCxn id="89" idx="1"/>
            <a:endCxn id="130" idx="3"/>
          </p:cNvCxnSpPr>
          <p:nvPr/>
        </p:nvCxnSpPr>
        <p:spPr>
          <a:xfrm flipH="1" flipV="1">
            <a:off x="7877820" y="3518629"/>
            <a:ext cx="334861" cy="2076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EAB7D5CF-BB00-0562-B0C9-C1BFFC12A375}"/>
              </a:ext>
            </a:extLst>
          </p:cNvPr>
          <p:cNvCxnSpPr>
            <a:cxnSpLocks/>
            <a:stCxn id="80" idx="0"/>
            <a:endCxn id="75" idx="2"/>
          </p:cNvCxnSpPr>
          <p:nvPr/>
        </p:nvCxnSpPr>
        <p:spPr>
          <a:xfrm flipH="1" flipV="1">
            <a:off x="1207779" y="4940414"/>
            <a:ext cx="7383" cy="218655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06258A5B-E8BE-C81B-FD07-721CD3FD9204}"/>
              </a:ext>
            </a:extLst>
          </p:cNvPr>
          <p:cNvCxnSpPr>
            <a:cxnSpLocks/>
            <a:stCxn id="75" idx="0"/>
            <a:endCxn id="114" idx="2"/>
          </p:cNvCxnSpPr>
          <p:nvPr/>
        </p:nvCxnSpPr>
        <p:spPr>
          <a:xfrm flipV="1">
            <a:off x="1207779" y="3812247"/>
            <a:ext cx="3545" cy="25997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A9AB4FDF-5D3F-1A7F-CB52-BA22459A793A}"/>
              </a:ext>
            </a:extLst>
          </p:cNvPr>
          <p:cNvGrpSpPr/>
          <p:nvPr/>
        </p:nvGrpSpPr>
        <p:grpSpPr>
          <a:xfrm>
            <a:off x="-2847241" y="524442"/>
            <a:ext cx="2600732" cy="758341"/>
            <a:chOff x="6221518" y="4450531"/>
            <a:chExt cx="2975146" cy="758341"/>
          </a:xfrm>
        </p:grpSpPr>
        <p:sp>
          <p:nvSpPr>
            <p:cNvPr id="99" name="圆角矩形 98">
              <a:extLst>
                <a:ext uri="{FF2B5EF4-FFF2-40B4-BE49-F238E27FC236}">
                  <a16:creationId xmlns:a16="http://schemas.microsoft.com/office/drawing/2014/main" id="{E402DF83-053F-5D86-BAAF-BA8604DB7413}"/>
                </a:ext>
              </a:extLst>
            </p:cNvPr>
            <p:cNvSpPr/>
            <p:nvPr/>
          </p:nvSpPr>
          <p:spPr>
            <a:xfrm>
              <a:off x="6221518" y="4450531"/>
              <a:ext cx="2975146" cy="75834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861C3875-328C-A071-3F5A-38F77780BB66}"/>
                </a:ext>
              </a:extLst>
            </p:cNvPr>
            <p:cNvSpPr txBox="1"/>
            <p:nvPr/>
          </p:nvSpPr>
          <p:spPr>
            <a:xfrm>
              <a:off x="6474613" y="4539271"/>
              <a:ext cx="244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NAME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6433F949-B4BD-4C70-9B2E-A06E85E6BF5E}"/>
              </a:ext>
            </a:extLst>
          </p:cNvPr>
          <p:cNvGrpSpPr/>
          <p:nvPr/>
        </p:nvGrpSpPr>
        <p:grpSpPr>
          <a:xfrm>
            <a:off x="-3035587" y="1639342"/>
            <a:ext cx="2975146" cy="1028305"/>
            <a:chOff x="6221518" y="4180567"/>
            <a:chExt cx="2975146" cy="1028305"/>
          </a:xfrm>
        </p:grpSpPr>
        <p:sp>
          <p:nvSpPr>
            <p:cNvPr id="102" name="圆角矩形 101">
              <a:extLst>
                <a:ext uri="{FF2B5EF4-FFF2-40B4-BE49-F238E27FC236}">
                  <a16:creationId xmlns:a16="http://schemas.microsoft.com/office/drawing/2014/main" id="{0D4CDFA8-BECA-81EE-66D6-9A5D48201E55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CBE435D-C4BE-E947-0A09-99E3BF8F6D76}"/>
                </a:ext>
              </a:extLst>
            </p:cNvPr>
            <p:cNvSpPr txBox="1"/>
            <p:nvPr/>
          </p:nvSpPr>
          <p:spPr>
            <a:xfrm>
              <a:off x="6336715" y="4312175"/>
              <a:ext cx="27088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SELECTION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(name STARTS WITH “B”)</a:t>
              </a:r>
            </a:p>
          </p:txBody>
        </p:sp>
      </p:grp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4469BE5C-D911-5362-B271-EF55D528F1E8}"/>
              </a:ext>
            </a:extLst>
          </p:cNvPr>
          <p:cNvCxnSpPr>
            <a:cxnSpLocks/>
            <a:stCxn id="99" idx="2"/>
            <a:endCxn id="102" idx="0"/>
          </p:cNvCxnSpPr>
          <p:nvPr/>
        </p:nvCxnSpPr>
        <p:spPr>
          <a:xfrm flipH="1">
            <a:off x="-1548014" y="1282783"/>
            <a:ext cx="1139" cy="35655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圆角矩形 104">
            <a:extLst>
              <a:ext uri="{FF2B5EF4-FFF2-40B4-BE49-F238E27FC236}">
                <a16:creationId xmlns:a16="http://schemas.microsoft.com/office/drawing/2014/main" id="{B45C5F27-B481-938F-C375-5A34A734DDC8}"/>
              </a:ext>
            </a:extLst>
          </p:cNvPr>
          <p:cNvSpPr/>
          <p:nvPr/>
        </p:nvSpPr>
        <p:spPr>
          <a:xfrm>
            <a:off x="6543805" y="2061970"/>
            <a:ext cx="1334020" cy="72530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BC6D2625-2211-B86B-EA85-5C22E7DB9CE7}"/>
              </a:ext>
            </a:extLst>
          </p:cNvPr>
          <p:cNvCxnSpPr>
            <a:cxnSpLocks/>
            <a:stCxn id="102" idx="3"/>
            <a:endCxn id="91" idx="1"/>
          </p:cNvCxnSpPr>
          <p:nvPr/>
        </p:nvCxnSpPr>
        <p:spPr>
          <a:xfrm>
            <a:off x="-60441" y="2153495"/>
            <a:ext cx="393597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9579CE06-F2CC-BC21-B8B3-A95FF212C3D6}"/>
              </a:ext>
            </a:extLst>
          </p:cNvPr>
          <p:cNvCxnSpPr>
            <a:cxnSpLocks/>
            <a:stCxn id="130" idx="0"/>
            <a:endCxn id="105" idx="2"/>
          </p:cNvCxnSpPr>
          <p:nvPr/>
        </p:nvCxnSpPr>
        <p:spPr>
          <a:xfrm flipH="1" flipV="1">
            <a:off x="7210815" y="2787276"/>
            <a:ext cx="1413" cy="33716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圆角矩形 107">
            <a:extLst>
              <a:ext uri="{FF2B5EF4-FFF2-40B4-BE49-F238E27FC236}">
                <a16:creationId xmlns:a16="http://schemas.microsoft.com/office/drawing/2014/main" id="{ADFCB62E-8E55-C3F1-52C1-94063CB0BD69}"/>
              </a:ext>
            </a:extLst>
          </p:cNvPr>
          <p:cNvSpPr/>
          <p:nvPr/>
        </p:nvSpPr>
        <p:spPr>
          <a:xfrm>
            <a:off x="5610820" y="974930"/>
            <a:ext cx="3078654" cy="895280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E68473E-FB7F-00D4-4EDD-C43FE878E650}"/>
              </a:ext>
            </a:extLst>
          </p:cNvPr>
          <p:cNvSpPr txBox="1"/>
          <p:nvPr/>
        </p:nvSpPr>
        <p:spPr>
          <a:xfrm>
            <a:off x="5886026" y="974930"/>
            <a:ext cx="26495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en" altLang="zh-CN" sz="2400" i="1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   </a:t>
            </a:r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zh-CN" alt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24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7AF30B66-ACFF-3D44-0CAF-D3F0CC91940E}"/>
              </a:ext>
            </a:extLst>
          </p:cNvPr>
          <p:cNvCxnSpPr>
            <a:cxnSpLocks/>
            <a:stCxn id="105" idx="0"/>
            <a:endCxn id="109" idx="2"/>
          </p:cNvCxnSpPr>
          <p:nvPr/>
        </p:nvCxnSpPr>
        <p:spPr>
          <a:xfrm flipV="1">
            <a:off x="7210815" y="1867482"/>
            <a:ext cx="0" cy="19448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66EEE0D-3E67-F1D7-D1D1-D454E803E5D6}"/>
              </a:ext>
            </a:extLst>
          </p:cNvPr>
          <p:cNvSpPr txBox="1"/>
          <p:nvPr/>
        </p:nvSpPr>
        <p:spPr>
          <a:xfrm>
            <a:off x="71164" y="1905026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24480D0-C016-922B-36DC-B247D30CD5E5}"/>
              </a:ext>
            </a:extLst>
          </p:cNvPr>
          <p:cNvSpPr txBox="1"/>
          <p:nvPr/>
        </p:nvSpPr>
        <p:spPr>
          <a:xfrm>
            <a:off x="6091348" y="2144427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CCD14518-5650-DC32-B133-567C40DA5CA3}"/>
              </a:ext>
            </a:extLst>
          </p:cNvPr>
          <p:cNvGrpSpPr/>
          <p:nvPr/>
        </p:nvGrpSpPr>
        <p:grpSpPr>
          <a:xfrm>
            <a:off x="313032" y="3019219"/>
            <a:ext cx="1796584" cy="793028"/>
            <a:chOff x="859809" y="4030445"/>
            <a:chExt cx="2975146" cy="793028"/>
          </a:xfrm>
        </p:grpSpPr>
        <p:sp>
          <p:nvSpPr>
            <p:cNvPr id="114" name="圆角矩形 113">
              <a:extLst>
                <a:ext uri="{FF2B5EF4-FFF2-40B4-BE49-F238E27FC236}">
                  <a16:creationId xmlns:a16="http://schemas.microsoft.com/office/drawing/2014/main" id="{0B9DB3CD-4DD8-14AC-DDEB-B3DDC4BF87EC}"/>
                </a:ext>
              </a:extLst>
            </p:cNvPr>
            <p:cNvSpPr/>
            <p:nvPr/>
          </p:nvSpPr>
          <p:spPr>
            <a:xfrm>
              <a:off x="859809" y="4030445"/>
              <a:ext cx="2975146" cy="793028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A8987AB9-5C99-CC73-6FB0-3287AC170144}"/>
                </a:ext>
              </a:extLst>
            </p:cNvPr>
            <p:cNvSpPr txBox="1"/>
            <p:nvPr/>
          </p:nvSpPr>
          <p:spPr>
            <a:xfrm>
              <a:off x="1187121" y="4134481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0DF7EC6B-9D41-8671-6748-69B745534F10}"/>
              </a:ext>
            </a:extLst>
          </p:cNvPr>
          <p:cNvCxnSpPr>
            <a:cxnSpLocks/>
            <a:stCxn id="118" idx="3"/>
            <a:endCxn id="114" idx="1"/>
          </p:cNvCxnSpPr>
          <p:nvPr/>
        </p:nvCxnSpPr>
        <p:spPr>
          <a:xfrm>
            <a:off x="-45810" y="3413911"/>
            <a:ext cx="358842" cy="182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850ED88B-961C-9767-CC1C-51B4240A19DF}"/>
              </a:ext>
            </a:extLst>
          </p:cNvPr>
          <p:cNvGrpSpPr/>
          <p:nvPr/>
        </p:nvGrpSpPr>
        <p:grpSpPr>
          <a:xfrm>
            <a:off x="-3124464" y="2899939"/>
            <a:ext cx="3182162" cy="938376"/>
            <a:chOff x="6118010" y="4270496"/>
            <a:chExt cx="3182162" cy="938376"/>
          </a:xfrm>
        </p:grpSpPr>
        <p:sp>
          <p:nvSpPr>
            <p:cNvPr id="118" name="圆角矩形 117">
              <a:extLst>
                <a:ext uri="{FF2B5EF4-FFF2-40B4-BE49-F238E27FC236}">
                  <a16:creationId xmlns:a16="http://schemas.microsoft.com/office/drawing/2014/main" id="{2EA86C37-7E05-C9D9-CCDF-19CA550C0B76}"/>
                </a:ext>
              </a:extLst>
            </p:cNvPr>
            <p:cNvSpPr/>
            <p:nvPr/>
          </p:nvSpPr>
          <p:spPr>
            <a:xfrm>
              <a:off x="6221518" y="4360063"/>
              <a:ext cx="2975146" cy="84880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CA6F841B-3FF1-32B6-E628-3BC590566B01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CAST_INFO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0" name="直线箭头连接符 119">
            <a:extLst>
              <a:ext uri="{FF2B5EF4-FFF2-40B4-BE49-F238E27FC236}">
                <a16:creationId xmlns:a16="http://schemas.microsoft.com/office/drawing/2014/main" id="{C966C99D-EF31-52F9-4DD3-F4E60F5B9AE9}"/>
              </a:ext>
            </a:extLst>
          </p:cNvPr>
          <p:cNvCxnSpPr>
            <a:cxnSpLocks/>
            <a:stCxn id="114" idx="0"/>
            <a:endCxn id="91" idx="2"/>
          </p:cNvCxnSpPr>
          <p:nvPr/>
        </p:nvCxnSpPr>
        <p:spPr>
          <a:xfrm flipV="1">
            <a:off x="1211324" y="2551178"/>
            <a:ext cx="6517" cy="46804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201B2B97-42BF-F718-E7BC-741CD2423FBE}"/>
              </a:ext>
            </a:extLst>
          </p:cNvPr>
          <p:cNvGrpSpPr/>
          <p:nvPr/>
        </p:nvGrpSpPr>
        <p:grpSpPr>
          <a:xfrm>
            <a:off x="6551520" y="4170476"/>
            <a:ext cx="1326300" cy="732560"/>
            <a:chOff x="859809" y="4090913"/>
            <a:chExt cx="2975146" cy="732560"/>
          </a:xfrm>
        </p:grpSpPr>
        <p:sp>
          <p:nvSpPr>
            <p:cNvPr id="122" name="圆角矩形 121">
              <a:extLst>
                <a:ext uri="{FF2B5EF4-FFF2-40B4-BE49-F238E27FC236}">
                  <a16:creationId xmlns:a16="http://schemas.microsoft.com/office/drawing/2014/main" id="{0F68FA82-C34C-5125-4997-41701B8B4ED3}"/>
                </a:ext>
              </a:extLst>
            </p:cNvPr>
            <p:cNvSpPr/>
            <p:nvPr/>
          </p:nvSpPr>
          <p:spPr>
            <a:xfrm>
              <a:off x="859809" y="4090913"/>
              <a:ext cx="2975146" cy="73256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D07D8F69-8701-ED65-164A-F72404A35911}"/>
                </a:ext>
              </a:extLst>
            </p:cNvPr>
            <p:cNvSpPr txBox="1"/>
            <p:nvPr/>
          </p:nvSpPr>
          <p:spPr>
            <a:xfrm>
              <a:off x="1187121" y="414854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6056DF67-FF79-AC5D-3760-3F4B7B56E5AA}"/>
              </a:ext>
            </a:extLst>
          </p:cNvPr>
          <p:cNvCxnSpPr>
            <a:cxnSpLocks/>
            <a:stCxn id="126" idx="3"/>
            <a:endCxn id="122" idx="1"/>
          </p:cNvCxnSpPr>
          <p:nvPr/>
        </p:nvCxnSpPr>
        <p:spPr>
          <a:xfrm flipV="1">
            <a:off x="6192678" y="4536756"/>
            <a:ext cx="358842" cy="940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CD174357-35C3-D610-70D4-498622BAA455}"/>
              </a:ext>
            </a:extLst>
          </p:cNvPr>
          <p:cNvGrpSpPr/>
          <p:nvPr/>
        </p:nvGrpSpPr>
        <p:grpSpPr>
          <a:xfrm>
            <a:off x="3109849" y="4070279"/>
            <a:ext cx="3182162" cy="892552"/>
            <a:chOff x="6113835" y="4350043"/>
            <a:chExt cx="3182162" cy="892552"/>
          </a:xfrm>
        </p:grpSpPr>
        <p:sp>
          <p:nvSpPr>
            <p:cNvPr id="126" name="圆角矩形 125">
              <a:extLst>
                <a:ext uri="{FF2B5EF4-FFF2-40B4-BE49-F238E27FC236}">
                  <a16:creationId xmlns:a16="http://schemas.microsoft.com/office/drawing/2014/main" id="{9D38FF30-AD92-2D4F-BFBA-761CC546BFD7}"/>
                </a:ext>
              </a:extLst>
            </p:cNvPr>
            <p:cNvSpPr/>
            <p:nvPr/>
          </p:nvSpPr>
          <p:spPr>
            <a:xfrm>
              <a:off x="6221518" y="4442971"/>
              <a:ext cx="2975146" cy="76590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EFC1D79D-2734-8EF5-EC78-2241E8203D1E}"/>
                </a:ext>
              </a:extLst>
            </p:cNvPr>
            <p:cNvSpPr txBox="1"/>
            <p:nvPr/>
          </p:nvSpPr>
          <p:spPr>
            <a:xfrm>
              <a:off x="6113835" y="4350043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MOVIE_COMPANIES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8" name="直线箭头连接符 127">
            <a:extLst>
              <a:ext uri="{FF2B5EF4-FFF2-40B4-BE49-F238E27FC236}">
                <a16:creationId xmlns:a16="http://schemas.microsoft.com/office/drawing/2014/main" id="{4C1218CC-EE56-B126-CA9C-EFD5288ABEE8}"/>
              </a:ext>
            </a:extLst>
          </p:cNvPr>
          <p:cNvCxnSpPr>
            <a:cxnSpLocks/>
            <a:endCxn id="122" idx="2"/>
          </p:cNvCxnSpPr>
          <p:nvPr/>
        </p:nvCxnSpPr>
        <p:spPr>
          <a:xfrm flipV="1">
            <a:off x="7214670" y="4903036"/>
            <a:ext cx="0" cy="371123"/>
          </a:xfrm>
          <a:prstGeom prst="straightConnector1">
            <a:avLst/>
          </a:prstGeom>
          <a:ln w="28575" cap="flat">
            <a:solidFill>
              <a:srgbClr val="8B649D"/>
            </a:solidFill>
            <a:miter lim="800000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6E13E261-F134-987A-E831-A8AF191A42F7}"/>
              </a:ext>
            </a:extLst>
          </p:cNvPr>
          <p:cNvGrpSpPr/>
          <p:nvPr/>
        </p:nvGrpSpPr>
        <p:grpSpPr>
          <a:xfrm>
            <a:off x="6546636" y="3124444"/>
            <a:ext cx="1331184" cy="788370"/>
            <a:chOff x="859809" y="4035103"/>
            <a:chExt cx="2975146" cy="788370"/>
          </a:xfrm>
        </p:grpSpPr>
        <p:sp>
          <p:nvSpPr>
            <p:cNvPr id="130" name="圆角矩形 129">
              <a:extLst>
                <a:ext uri="{FF2B5EF4-FFF2-40B4-BE49-F238E27FC236}">
                  <a16:creationId xmlns:a16="http://schemas.microsoft.com/office/drawing/2014/main" id="{54CC8FF0-DD1D-725C-C462-F63381CEA6DD}"/>
                </a:ext>
              </a:extLst>
            </p:cNvPr>
            <p:cNvSpPr/>
            <p:nvPr/>
          </p:nvSpPr>
          <p:spPr>
            <a:xfrm>
              <a:off x="859809" y="4035103"/>
              <a:ext cx="2975146" cy="78837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90DBC8A6-617F-CC19-72D8-B9F1B6916B4E}"/>
                </a:ext>
              </a:extLst>
            </p:cNvPr>
            <p:cNvSpPr txBox="1"/>
            <p:nvPr/>
          </p:nvSpPr>
          <p:spPr>
            <a:xfrm>
              <a:off x="1187121" y="4120413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32" name="直线箭头连接符 131">
            <a:extLst>
              <a:ext uri="{FF2B5EF4-FFF2-40B4-BE49-F238E27FC236}">
                <a16:creationId xmlns:a16="http://schemas.microsoft.com/office/drawing/2014/main" id="{4098DEBD-4604-E605-5579-B883E2250729}"/>
              </a:ext>
            </a:extLst>
          </p:cNvPr>
          <p:cNvCxnSpPr>
            <a:cxnSpLocks/>
            <a:stCxn id="134" idx="3"/>
            <a:endCxn id="105" idx="1"/>
          </p:cNvCxnSpPr>
          <p:nvPr/>
        </p:nvCxnSpPr>
        <p:spPr>
          <a:xfrm flipV="1">
            <a:off x="6091348" y="2424623"/>
            <a:ext cx="452457" cy="1150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059FFAF3-C5D4-AB41-04AB-C59F5482F9E6}"/>
              </a:ext>
            </a:extLst>
          </p:cNvPr>
          <p:cNvGrpSpPr/>
          <p:nvPr/>
        </p:nvGrpSpPr>
        <p:grpSpPr>
          <a:xfrm>
            <a:off x="3116202" y="2008514"/>
            <a:ext cx="2975146" cy="855225"/>
            <a:chOff x="6221518" y="4353647"/>
            <a:chExt cx="2975146" cy="855225"/>
          </a:xfrm>
        </p:grpSpPr>
        <p:sp>
          <p:nvSpPr>
            <p:cNvPr id="134" name="圆角矩形 133">
              <a:extLst>
                <a:ext uri="{FF2B5EF4-FFF2-40B4-BE49-F238E27FC236}">
                  <a16:creationId xmlns:a16="http://schemas.microsoft.com/office/drawing/2014/main" id="{C0EE5A31-7CD6-BCE6-DBCF-7DD15B7BD6FC}"/>
                </a:ext>
              </a:extLst>
            </p:cNvPr>
            <p:cNvSpPr/>
            <p:nvPr/>
          </p:nvSpPr>
          <p:spPr>
            <a:xfrm>
              <a:off x="6221518" y="4353647"/>
              <a:ext cx="2975146" cy="85522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463E4DBC-E87B-2AEF-432B-A9A1A34D2468}"/>
                </a:ext>
              </a:extLst>
            </p:cNvPr>
            <p:cNvSpPr txBox="1"/>
            <p:nvPr/>
          </p:nvSpPr>
          <p:spPr>
            <a:xfrm>
              <a:off x="6462797" y="4505733"/>
              <a:ext cx="2596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en-US" altLang="zh-CN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2EA3EFC6-C33D-69DE-41CD-139613436321}"/>
              </a:ext>
            </a:extLst>
          </p:cNvPr>
          <p:cNvCxnSpPr>
            <a:cxnSpLocks/>
            <a:stCxn id="122" idx="0"/>
            <a:endCxn id="130" idx="2"/>
          </p:cNvCxnSpPr>
          <p:nvPr/>
        </p:nvCxnSpPr>
        <p:spPr>
          <a:xfrm flipH="1" flipV="1">
            <a:off x="7212228" y="3912814"/>
            <a:ext cx="2442" cy="25766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直线箭头连接符 153">
            <a:extLst>
              <a:ext uri="{FF2B5EF4-FFF2-40B4-BE49-F238E27FC236}">
                <a16:creationId xmlns:a16="http://schemas.microsoft.com/office/drawing/2014/main" id="{78681C00-941A-3AAB-CA83-B71BE1C1B20C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1217841" y="1232592"/>
            <a:ext cx="8141" cy="523220"/>
          </a:xfrm>
          <a:prstGeom prst="straightConnector1">
            <a:avLst/>
          </a:prstGeom>
          <a:ln w="28575">
            <a:solidFill>
              <a:srgbClr val="8B649D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直线箭头连接符 156">
            <a:extLst>
              <a:ext uri="{FF2B5EF4-FFF2-40B4-BE49-F238E27FC236}">
                <a16:creationId xmlns:a16="http://schemas.microsoft.com/office/drawing/2014/main" id="{04FD5E91-353A-0C33-63C1-35B0C1A32BD8}"/>
              </a:ext>
            </a:extLst>
          </p:cNvPr>
          <p:cNvCxnSpPr>
            <a:cxnSpLocks/>
          </p:cNvCxnSpPr>
          <p:nvPr/>
        </p:nvCxnSpPr>
        <p:spPr>
          <a:xfrm>
            <a:off x="1223661" y="1256656"/>
            <a:ext cx="1534004" cy="0"/>
          </a:xfrm>
          <a:prstGeom prst="straightConnector1">
            <a:avLst/>
          </a:prstGeom>
          <a:ln w="28575">
            <a:solidFill>
              <a:srgbClr val="8B649D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0" name="直线箭头连接符 159">
            <a:extLst>
              <a:ext uri="{FF2B5EF4-FFF2-40B4-BE49-F238E27FC236}">
                <a16:creationId xmlns:a16="http://schemas.microsoft.com/office/drawing/2014/main" id="{EAA460DE-EA11-6D8D-DFA5-B3A589BE1483}"/>
              </a:ext>
            </a:extLst>
          </p:cNvPr>
          <p:cNvCxnSpPr>
            <a:cxnSpLocks/>
          </p:cNvCxnSpPr>
          <p:nvPr/>
        </p:nvCxnSpPr>
        <p:spPr>
          <a:xfrm flipV="1">
            <a:off x="2761332" y="1256656"/>
            <a:ext cx="0" cy="4019600"/>
          </a:xfrm>
          <a:prstGeom prst="straightConnector1">
            <a:avLst/>
          </a:prstGeom>
          <a:ln w="28575">
            <a:solidFill>
              <a:srgbClr val="8B649D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直线箭头连接符 162">
            <a:extLst>
              <a:ext uri="{FF2B5EF4-FFF2-40B4-BE49-F238E27FC236}">
                <a16:creationId xmlns:a16="http://schemas.microsoft.com/office/drawing/2014/main" id="{EB93EE94-48A4-4D72-68B4-64191E01FCE6}"/>
              </a:ext>
            </a:extLst>
          </p:cNvPr>
          <p:cNvCxnSpPr>
            <a:cxnSpLocks/>
          </p:cNvCxnSpPr>
          <p:nvPr/>
        </p:nvCxnSpPr>
        <p:spPr>
          <a:xfrm>
            <a:off x="2759996" y="5276256"/>
            <a:ext cx="4472251" cy="0"/>
          </a:xfrm>
          <a:prstGeom prst="straightConnector1">
            <a:avLst/>
          </a:prstGeom>
          <a:ln w="28575">
            <a:solidFill>
              <a:srgbClr val="8B649D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36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6354450E-E6DA-4942-9A3F-1A677263A85C}"/>
              </a:ext>
            </a:extLst>
          </p:cNvPr>
          <p:cNvGrpSpPr/>
          <p:nvPr/>
        </p:nvGrpSpPr>
        <p:grpSpPr>
          <a:xfrm>
            <a:off x="7514923" y="3772236"/>
            <a:ext cx="2975146" cy="1028305"/>
            <a:chOff x="859809" y="3795168"/>
            <a:chExt cx="2975146" cy="1028305"/>
          </a:xfrm>
        </p:grpSpPr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AC357B37-BF54-37E2-C5C4-1F3FFE985A09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8507CE8-C5F9-CCA6-F1BD-F9677274B281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E631E204-5BEA-ECF4-F82E-79363C84C2DB}"/>
              </a:ext>
            </a:extLst>
          </p:cNvPr>
          <p:cNvCxnSpPr>
            <a:cxnSpLocks/>
            <a:stCxn id="31" idx="3"/>
            <a:endCxn id="19" idx="1"/>
          </p:cNvCxnSpPr>
          <p:nvPr/>
        </p:nvCxnSpPr>
        <p:spPr>
          <a:xfrm flipV="1">
            <a:off x="7156081" y="4286389"/>
            <a:ext cx="358842" cy="8446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85C126F-9509-70CF-AFE8-7ADC76505082}"/>
              </a:ext>
            </a:extLst>
          </p:cNvPr>
          <p:cNvGrpSpPr/>
          <p:nvPr/>
        </p:nvGrpSpPr>
        <p:grpSpPr>
          <a:xfrm>
            <a:off x="7409237" y="4970888"/>
            <a:ext cx="3182162" cy="1249234"/>
            <a:chOff x="6118010" y="4070106"/>
            <a:chExt cx="3182162" cy="1249234"/>
          </a:xfrm>
        </p:grpSpPr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F36DBDEB-58E9-53B2-6F51-53C79BE6C9E0}"/>
                </a:ext>
              </a:extLst>
            </p:cNvPr>
            <p:cNvSpPr/>
            <p:nvPr/>
          </p:nvSpPr>
          <p:spPr>
            <a:xfrm>
              <a:off x="6221518" y="4180567"/>
              <a:ext cx="2975146" cy="1138773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E8C043C-C900-B743-6817-57F63F65249F}"/>
                </a:ext>
              </a:extLst>
            </p:cNvPr>
            <p:cNvSpPr txBox="1"/>
            <p:nvPr/>
          </p:nvSpPr>
          <p:spPr>
            <a:xfrm>
              <a:off x="6118010" y="4070106"/>
              <a:ext cx="3182162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1600" i="1" u="sng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keyword = 'character-name-in-title’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EEFB9C9-BB26-90E4-6663-0B72691F7CA4}"/>
              </a:ext>
            </a:extLst>
          </p:cNvPr>
          <p:cNvGrpSpPr/>
          <p:nvPr/>
        </p:nvGrpSpPr>
        <p:grpSpPr>
          <a:xfrm>
            <a:off x="4077427" y="3780682"/>
            <a:ext cx="3182162" cy="1028305"/>
            <a:chOff x="6118010" y="4180567"/>
            <a:chExt cx="3182162" cy="1028305"/>
          </a:xfrm>
        </p:grpSpPr>
        <p:sp>
          <p:nvSpPr>
            <p:cNvPr id="31" name="圆角矩形 30">
              <a:extLst>
                <a:ext uri="{FF2B5EF4-FFF2-40B4-BE49-F238E27FC236}">
                  <a16:creationId xmlns:a16="http://schemas.microsoft.com/office/drawing/2014/main" id="{7E79EDC9-5E81-4B54-B85F-48675AF12D60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E1F3894-646C-E8D2-E872-315081CDA533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MOVIE_KEYWORD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9DA42A0-F158-6FDD-CFD0-3EBA35C21119}"/>
              </a:ext>
            </a:extLst>
          </p:cNvPr>
          <p:cNvGrpSpPr/>
          <p:nvPr/>
        </p:nvGrpSpPr>
        <p:grpSpPr>
          <a:xfrm>
            <a:off x="10718353" y="-1587316"/>
            <a:ext cx="3330820" cy="1302844"/>
            <a:chOff x="6106508" y="4180568"/>
            <a:chExt cx="3330820" cy="1302844"/>
          </a:xfrm>
        </p:grpSpPr>
        <p:sp>
          <p:nvSpPr>
            <p:cNvPr id="40" name="圆角矩形 39">
              <a:extLst>
                <a:ext uri="{FF2B5EF4-FFF2-40B4-BE49-F238E27FC236}">
                  <a16:creationId xmlns:a16="http://schemas.microsoft.com/office/drawing/2014/main" id="{4AE73B48-D8C9-1642-FAFC-8E37D7B5DA93}"/>
                </a:ext>
              </a:extLst>
            </p:cNvPr>
            <p:cNvSpPr/>
            <p:nvPr/>
          </p:nvSpPr>
          <p:spPr>
            <a:xfrm>
              <a:off x="6221518" y="4180568"/>
              <a:ext cx="2975146" cy="130284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5F7C4ED-91D3-27C5-FA35-11788FA21CD8}"/>
                </a:ext>
              </a:extLst>
            </p:cNvPr>
            <p:cNvSpPr txBox="1"/>
            <p:nvPr/>
          </p:nvSpPr>
          <p:spPr>
            <a:xfrm>
              <a:off x="6106508" y="4192265"/>
              <a:ext cx="333082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COMPANY_NAME</a:t>
              </a:r>
            </a:p>
            <a:p>
              <a:pPr algn="ctr"/>
              <a:r>
                <a:rPr kumimoji="1" lang="en" altLang="zh-CN" sz="1600" i="1" u="sng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country_code</a:t>
              </a:r>
              <a:r>
                <a:rPr kumimoji="1" lang="en" altLang="zh-CN" sz="1600" i="1" u="sng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 = '[us]’</a:t>
              </a:r>
              <a:endParaRPr kumimoji="1" lang="zh-CN" altLang="en-US" sz="1600" i="1" u="sng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D184CFD5-2511-12DC-020E-E84868D85AC3}"/>
              </a:ext>
            </a:extLst>
          </p:cNvPr>
          <p:cNvCxnSpPr>
            <a:cxnSpLocks/>
            <a:stCxn id="40" idx="1"/>
            <a:endCxn id="43" idx="3"/>
          </p:cNvCxnSpPr>
          <p:nvPr/>
        </p:nvCxnSpPr>
        <p:spPr>
          <a:xfrm flipH="1" flipV="1">
            <a:off x="10495444" y="-947374"/>
            <a:ext cx="337919" cy="1148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9B175CA8-DF5E-0D50-4E32-4538A8AABF59}"/>
              </a:ext>
            </a:extLst>
          </p:cNvPr>
          <p:cNvCxnSpPr>
            <a:cxnSpLocks/>
            <a:stCxn id="27" idx="0"/>
            <a:endCxn id="19" idx="2"/>
          </p:cNvCxnSpPr>
          <p:nvPr/>
        </p:nvCxnSpPr>
        <p:spPr>
          <a:xfrm flipV="1">
            <a:off x="9000318" y="4800541"/>
            <a:ext cx="2178" cy="28080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F3A67C09-4ED8-9095-7651-34F53BC5E2CB}"/>
              </a:ext>
            </a:extLst>
          </p:cNvPr>
          <p:cNvCxnSpPr>
            <a:cxnSpLocks/>
            <a:stCxn id="19" idx="0"/>
            <a:endCxn id="5" idx="2"/>
          </p:cNvCxnSpPr>
          <p:nvPr/>
        </p:nvCxnSpPr>
        <p:spPr>
          <a:xfrm flipV="1">
            <a:off x="9002496" y="3531694"/>
            <a:ext cx="0" cy="24054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9FEDA8E-D52D-AE38-EB27-27069878F201}"/>
              </a:ext>
            </a:extLst>
          </p:cNvPr>
          <p:cNvGrpSpPr/>
          <p:nvPr/>
        </p:nvGrpSpPr>
        <p:grpSpPr>
          <a:xfrm>
            <a:off x="1518377" y="1439040"/>
            <a:ext cx="2440817" cy="580274"/>
            <a:chOff x="6890770" y="4414116"/>
            <a:chExt cx="2440817" cy="580274"/>
          </a:xfrm>
        </p:grpSpPr>
        <p:sp>
          <p:nvSpPr>
            <p:cNvPr id="62" name="圆角矩形 61">
              <a:extLst>
                <a:ext uri="{FF2B5EF4-FFF2-40B4-BE49-F238E27FC236}">
                  <a16:creationId xmlns:a16="http://schemas.microsoft.com/office/drawing/2014/main" id="{78EF5320-DC46-46D6-BFB2-3F078ED28136}"/>
                </a:ext>
              </a:extLst>
            </p:cNvPr>
            <p:cNvSpPr/>
            <p:nvPr/>
          </p:nvSpPr>
          <p:spPr>
            <a:xfrm>
              <a:off x="7076502" y="4414116"/>
              <a:ext cx="2120162" cy="58027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F91D340B-A3C1-D7F8-E9B1-2A086AB77D1C}"/>
                </a:ext>
              </a:extLst>
            </p:cNvPr>
            <p:cNvSpPr txBox="1"/>
            <p:nvPr/>
          </p:nvSpPr>
          <p:spPr>
            <a:xfrm>
              <a:off x="6890770" y="4414116"/>
              <a:ext cx="244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NAME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D06C053B-4BD9-3DEB-E7D3-D041964BC3B0}"/>
              </a:ext>
            </a:extLst>
          </p:cNvPr>
          <p:cNvGrpSpPr/>
          <p:nvPr/>
        </p:nvGrpSpPr>
        <p:grpSpPr>
          <a:xfrm>
            <a:off x="4180935" y="1215943"/>
            <a:ext cx="2975146" cy="1028305"/>
            <a:chOff x="6221518" y="4180567"/>
            <a:chExt cx="2975146" cy="1028305"/>
          </a:xfrm>
        </p:grpSpPr>
        <p:sp>
          <p:nvSpPr>
            <p:cNvPr id="66" name="圆角矩形 65">
              <a:extLst>
                <a:ext uri="{FF2B5EF4-FFF2-40B4-BE49-F238E27FC236}">
                  <a16:creationId xmlns:a16="http://schemas.microsoft.com/office/drawing/2014/main" id="{49D1940B-057E-0540-3D05-717DC2AB5C3E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12291D9D-3A78-8B56-E155-49DEDFDA73D4}"/>
                </a:ext>
              </a:extLst>
            </p:cNvPr>
            <p:cNvSpPr txBox="1"/>
            <p:nvPr/>
          </p:nvSpPr>
          <p:spPr>
            <a:xfrm>
              <a:off x="6455506" y="4196513"/>
              <a:ext cx="24713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Selection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" altLang="zh-CN" sz="1600" i="1" u="sng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name STARTS WITH ‘B’</a:t>
              </a:r>
            </a:p>
          </p:txBody>
        </p:sp>
      </p:grp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A7543FC5-8AB9-7B77-9AB0-6D494235FF8C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3824271" y="1729177"/>
            <a:ext cx="356664" cy="91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A9009225-4D62-7342-CB0F-F5E84C4D0DCA}"/>
              </a:ext>
            </a:extLst>
          </p:cNvPr>
          <p:cNvCxnSpPr>
            <a:cxnSpLocks/>
            <a:stCxn id="66" idx="3"/>
            <a:endCxn id="82" idx="1"/>
          </p:cNvCxnSpPr>
          <p:nvPr/>
        </p:nvCxnSpPr>
        <p:spPr>
          <a:xfrm flipV="1">
            <a:off x="7156081" y="1730095"/>
            <a:ext cx="356664" cy="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66561C3-1641-704C-C5B3-EBB989099E44}"/>
              </a:ext>
            </a:extLst>
          </p:cNvPr>
          <p:cNvCxnSpPr>
            <a:cxnSpLocks/>
            <a:stCxn id="47" idx="0"/>
            <a:endCxn id="43" idx="2"/>
          </p:cNvCxnSpPr>
          <p:nvPr/>
        </p:nvCxnSpPr>
        <p:spPr>
          <a:xfrm flipV="1">
            <a:off x="9002496" y="-433222"/>
            <a:ext cx="5375" cy="28194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圆角矩形 95">
            <a:extLst>
              <a:ext uri="{FF2B5EF4-FFF2-40B4-BE49-F238E27FC236}">
                <a16:creationId xmlns:a16="http://schemas.microsoft.com/office/drawing/2014/main" id="{8F7366EB-8B98-D946-78AB-E6EEB4E1DD1E}"/>
              </a:ext>
            </a:extLst>
          </p:cNvPr>
          <p:cNvSpPr/>
          <p:nvPr/>
        </p:nvSpPr>
        <p:spPr>
          <a:xfrm>
            <a:off x="7013659" y="-3990754"/>
            <a:ext cx="397291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0F4915A-C0AC-FFB3-9BD3-2F8EE1957398}"/>
              </a:ext>
            </a:extLst>
          </p:cNvPr>
          <p:cNvSpPr txBox="1"/>
          <p:nvPr/>
        </p:nvSpPr>
        <p:spPr>
          <a:xfrm>
            <a:off x="6741295" y="-3997466"/>
            <a:ext cx="45137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1600" i="1" u="sng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member_in_charnamed_american_movie</a:t>
            </a:r>
            <a:r>
              <a:rPr kumimoji="1" lang="en" altLang="zh-CN" sz="1600" i="1" u="sng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,</a:t>
            </a:r>
          </a:p>
          <a:p>
            <a:pPr algn="ctr"/>
            <a:r>
              <a:rPr kumimoji="1" lang="en" altLang="zh-CN" sz="1600" i="1" u="sng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a1</a:t>
            </a:r>
            <a:r>
              <a:rPr kumimoji="1" lang="zh-CN" altLang="en-US" sz="16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16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799F94A-B5EF-AF71-6C6D-A1F8A26161D3}"/>
              </a:ext>
            </a:extLst>
          </p:cNvPr>
          <p:cNvCxnSpPr>
            <a:cxnSpLocks/>
            <a:stCxn id="82" idx="0"/>
            <a:endCxn id="47" idx="2"/>
          </p:cNvCxnSpPr>
          <p:nvPr/>
        </p:nvCxnSpPr>
        <p:spPr>
          <a:xfrm flipV="1">
            <a:off x="9000318" y="877025"/>
            <a:ext cx="2178" cy="33891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06E1601-4621-5736-4540-24B3D824B396}"/>
              </a:ext>
            </a:extLst>
          </p:cNvPr>
          <p:cNvGrpSpPr/>
          <p:nvPr/>
        </p:nvGrpSpPr>
        <p:grpSpPr>
          <a:xfrm>
            <a:off x="7520298" y="-1461527"/>
            <a:ext cx="2975146" cy="1028305"/>
            <a:chOff x="-855451" y="6881565"/>
            <a:chExt cx="2975146" cy="1028305"/>
          </a:xfrm>
        </p:grpSpPr>
        <p:sp>
          <p:nvSpPr>
            <p:cNvPr id="43" name="圆角矩形 42">
              <a:extLst>
                <a:ext uri="{FF2B5EF4-FFF2-40B4-BE49-F238E27FC236}">
                  <a16:creationId xmlns:a16="http://schemas.microsoft.com/office/drawing/2014/main" id="{E9AF77FE-0118-816D-2B32-22A37C1AC897}"/>
                </a:ext>
              </a:extLst>
            </p:cNvPr>
            <p:cNvSpPr/>
            <p:nvPr/>
          </p:nvSpPr>
          <p:spPr>
            <a:xfrm>
              <a:off x="-855451" y="6881565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7B4DD947-1173-1F6D-0D62-EC76E3EC806C}"/>
                </a:ext>
              </a:extLst>
            </p:cNvPr>
            <p:cNvSpPr txBox="1"/>
            <p:nvPr/>
          </p:nvSpPr>
          <p:spPr>
            <a:xfrm>
              <a:off x="-497796" y="7098696"/>
              <a:ext cx="2248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D2BBD7F-BA85-53E1-C18D-608AE59183EA}"/>
              </a:ext>
            </a:extLst>
          </p:cNvPr>
          <p:cNvGrpSpPr/>
          <p:nvPr/>
        </p:nvGrpSpPr>
        <p:grpSpPr>
          <a:xfrm>
            <a:off x="7512745" y="1215942"/>
            <a:ext cx="2975146" cy="1028305"/>
            <a:chOff x="7519098" y="-2542045"/>
            <a:chExt cx="2975146" cy="1028305"/>
          </a:xfrm>
        </p:grpSpPr>
        <p:sp>
          <p:nvSpPr>
            <p:cNvPr id="82" name="圆角矩形 81">
              <a:extLst>
                <a:ext uri="{FF2B5EF4-FFF2-40B4-BE49-F238E27FC236}">
                  <a16:creationId xmlns:a16="http://schemas.microsoft.com/office/drawing/2014/main" id="{6102D9FE-0ADC-637B-51D4-2F22473B7BC8}"/>
                </a:ext>
              </a:extLst>
            </p:cNvPr>
            <p:cNvSpPr/>
            <p:nvPr/>
          </p:nvSpPr>
          <p:spPr>
            <a:xfrm>
              <a:off x="7519098" y="-2542045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F935FAE2-EA35-64D5-B745-9287EC966F14}"/>
                </a:ext>
              </a:extLst>
            </p:cNvPr>
            <p:cNvSpPr txBox="1"/>
            <p:nvPr/>
          </p:nvSpPr>
          <p:spPr>
            <a:xfrm>
              <a:off x="7913295" y="-2261893"/>
              <a:ext cx="2248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3DE5D0E-3E9F-12E2-F2AB-C1CFC1525306}"/>
              </a:ext>
            </a:extLst>
          </p:cNvPr>
          <p:cNvGrpSpPr/>
          <p:nvPr/>
        </p:nvGrpSpPr>
        <p:grpSpPr>
          <a:xfrm>
            <a:off x="7514923" y="2503389"/>
            <a:ext cx="2975146" cy="1028305"/>
            <a:chOff x="859809" y="3795168"/>
            <a:chExt cx="2975146" cy="1028305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ABE82AEB-592A-0668-9EB0-3533CC4B5BC1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72BF73F-7EDE-F627-0380-EAF91C95ECB2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571D8388-2E73-D090-14D6-1417225CFAB1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7156081" y="3015478"/>
            <a:ext cx="358842" cy="206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D8E3ACE1-25FC-7504-3BCC-1C9EBCA23CBB}"/>
              </a:ext>
            </a:extLst>
          </p:cNvPr>
          <p:cNvGrpSpPr/>
          <p:nvPr/>
        </p:nvGrpSpPr>
        <p:grpSpPr>
          <a:xfrm>
            <a:off x="4077427" y="2501325"/>
            <a:ext cx="3182162" cy="1028305"/>
            <a:chOff x="6118010" y="4180567"/>
            <a:chExt cx="3182162" cy="1028305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614B3042-207B-9E3D-9F8F-822580656B7D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30C311-8133-3662-240C-41D38C86EF56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CAST_INFO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4061CAD-C359-F690-4E8D-D87D47A5826F}"/>
              </a:ext>
            </a:extLst>
          </p:cNvPr>
          <p:cNvCxnSpPr>
            <a:cxnSpLocks/>
            <a:stCxn id="5" idx="0"/>
            <a:endCxn id="82" idx="2"/>
          </p:cNvCxnSpPr>
          <p:nvPr/>
        </p:nvCxnSpPr>
        <p:spPr>
          <a:xfrm flipH="1" flipV="1">
            <a:off x="9000318" y="2244247"/>
            <a:ext cx="2178" cy="25914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2E0076B-B3EB-686F-C6B4-3EF7E2DC4DC4}"/>
              </a:ext>
            </a:extLst>
          </p:cNvPr>
          <p:cNvGrpSpPr/>
          <p:nvPr/>
        </p:nvGrpSpPr>
        <p:grpSpPr>
          <a:xfrm>
            <a:off x="7520298" y="-2734742"/>
            <a:ext cx="2975146" cy="1028305"/>
            <a:chOff x="859809" y="3795168"/>
            <a:chExt cx="2975146" cy="1028305"/>
          </a:xfrm>
        </p:grpSpPr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id="{4F94E768-AA52-87CD-3B5F-0D7CA57B27AA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27D8284-1F99-6034-A5AD-BB91FA77D278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2C541A22-1FDA-5419-63BA-8C8EA8FAAE2F}"/>
              </a:ext>
            </a:extLst>
          </p:cNvPr>
          <p:cNvCxnSpPr>
            <a:cxnSpLocks/>
            <a:stCxn id="34" idx="3"/>
            <a:endCxn id="22" idx="1"/>
          </p:cNvCxnSpPr>
          <p:nvPr/>
        </p:nvCxnSpPr>
        <p:spPr>
          <a:xfrm>
            <a:off x="7138010" y="-2222653"/>
            <a:ext cx="382288" cy="206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0A5A1D5-CFAC-3E8A-835D-E35185694496}"/>
              </a:ext>
            </a:extLst>
          </p:cNvPr>
          <p:cNvGrpSpPr/>
          <p:nvPr/>
        </p:nvGrpSpPr>
        <p:grpSpPr>
          <a:xfrm>
            <a:off x="4059356" y="-2736806"/>
            <a:ext cx="3182162" cy="1028305"/>
            <a:chOff x="6118010" y="4180567"/>
            <a:chExt cx="3182162" cy="1028305"/>
          </a:xfrm>
        </p:grpSpPr>
        <p:sp>
          <p:nvSpPr>
            <p:cNvPr id="34" name="圆角矩形 33">
              <a:extLst>
                <a:ext uri="{FF2B5EF4-FFF2-40B4-BE49-F238E27FC236}">
                  <a16:creationId xmlns:a16="http://schemas.microsoft.com/office/drawing/2014/main" id="{8C22A571-198A-A63F-C562-B24E39E891B2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2DCC4A6-5419-5A59-5BF5-8F142BB1DFD4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44107BC1-11CD-8A92-BA7B-B77FA254CB53}"/>
              </a:ext>
            </a:extLst>
          </p:cNvPr>
          <p:cNvCxnSpPr>
            <a:cxnSpLocks/>
            <a:stCxn id="43" idx="0"/>
            <a:endCxn id="22" idx="2"/>
          </p:cNvCxnSpPr>
          <p:nvPr/>
        </p:nvCxnSpPr>
        <p:spPr>
          <a:xfrm flipV="1">
            <a:off x="9007871" y="-1706437"/>
            <a:ext cx="0" cy="24491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89B086F-4763-74BA-39AE-0F1FC6AF26C6}"/>
              </a:ext>
            </a:extLst>
          </p:cNvPr>
          <p:cNvGrpSpPr/>
          <p:nvPr/>
        </p:nvGrpSpPr>
        <p:grpSpPr>
          <a:xfrm>
            <a:off x="7514923" y="-151280"/>
            <a:ext cx="2975146" cy="1028305"/>
            <a:chOff x="859809" y="3795168"/>
            <a:chExt cx="2975146" cy="1028305"/>
          </a:xfrm>
        </p:grpSpPr>
        <p:sp>
          <p:nvSpPr>
            <p:cNvPr id="47" name="圆角矩形 46">
              <a:extLst>
                <a:ext uri="{FF2B5EF4-FFF2-40B4-BE49-F238E27FC236}">
                  <a16:creationId xmlns:a16="http://schemas.microsoft.com/office/drawing/2014/main" id="{6FF94952-7650-7B90-DBA1-57BC6D90A295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926B22B-8241-5C8F-5982-10A6F955380B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93BCBD8F-384A-5B2E-860F-65C1ACFAB25E}"/>
              </a:ext>
            </a:extLst>
          </p:cNvPr>
          <p:cNvCxnSpPr>
            <a:cxnSpLocks/>
            <a:stCxn id="51" idx="3"/>
            <a:endCxn id="47" idx="1"/>
          </p:cNvCxnSpPr>
          <p:nvPr/>
        </p:nvCxnSpPr>
        <p:spPr>
          <a:xfrm>
            <a:off x="7156081" y="360809"/>
            <a:ext cx="358842" cy="206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3684F33-E671-8C74-3E5C-D961D64DDBD0}"/>
              </a:ext>
            </a:extLst>
          </p:cNvPr>
          <p:cNvGrpSpPr/>
          <p:nvPr/>
        </p:nvGrpSpPr>
        <p:grpSpPr>
          <a:xfrm>
            <a:off x="4151583" y="-153344"/>
            <a:ext cx="3004498" cy="1028305"/>
            <a:chOff x="6192166" y="4180567"/>
            <a:chExt cx="3004498" cy="1028305"/>
          </a:xfrm>
        </p:grpSpPr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0A364913-4415-E615-3157-C900449F1AF3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F7A0F69-99AD-E431-F649-CA4EEBF0385A}"/>
                </a:ext>
              </a:extLst>
            </p:cNvPr>
            <p:cNvSpPr txBox="1"/>
            <p:nvPr/>
          </p:nvSpPr>
          <p:spPr>
            <a:xfrm>
              <a:off x="6192166" y="4270496"/>
              <a:ext cx="297514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MOVIE_COMPANIES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88C41CBF-EEC3-2C6C-BDB2-8A88C1FE2D42}"/>
              </a:ext>
            </a:extLst>
          </p:cNvPr>
          <p:cNvCxnSpPr>
            <a:cxnSpLocks/>
            <a:stCxn id="22" idx="0"/>
            <a:endCxn id="97" idx="2"/>
          </p:cNvCxnSpPr>
          <p:nvPr/>
        </p:nvCxnSpPr>
        <p:spPr>
          <a:xfrm flipH="1" flipV="1">
            <a:off x="8998168" y="-2981803"/>
            <a:ext cx="9703" cy="24706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5A7F941-5CED-A493-2DA9-D2C02043AFDB}"/>
              </a:ext>
            </a:extLst>
          </p:cNvPr>
          <p:cNvGrpSpPr/>
          <p:nvPr/>
        </p:nvGrpSpPr>
        <p:grpSpPr>
          <a:xfrm>
            <a:off x="-4676411" y="4131853"/>
            <a:ext cx="2975146" cy="868196"/>
            <a:chOff x="859809" y="3955277"/>
            <a:chExt cx="2975146" cy="868196"/>
          </a:xfrm>
        </p:grpSpPr>
        <p:sp>
          <p:nvSpPr>
            <p:cNvPr id="75" name="圆角矩形 74">
              <a:extLst>
                <a:ext uri="{FF2B5EF4-FFF2-40B4-BE49-F238E27FC236}">
                  <a16:creationId xmlns:a16="http://schemas.microsoft.com/office/drawing/2014/main" id="{1D0A5FA9-1D4E-CC0F-2248-42CB9EACC6A6}"/>
                </a:ext>
              </a:extLst>
            </p:cNvPr>
            <p:cNvSpPr/>
            <p:nvPr/>
          </p:nvSpPr>
          <p:spPr>
            <a:xfrm>
              <a:off x="859809" y="3955277"/>
              <a:ext cx="2975146" cy="868196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6258ADAE-91E2-F48C-69F8-75CC029D4721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A719F279-2B12-4103-5E71-712281FE82B2}"/>
              </a:ext>
            </a:extLst>
          </p:cNvPr>
          <p:cNvCxnSpPr>
            <a:cxnSpLocks/>
            <a:stCxn id="85" idx="3"/>
            <a:endCxn id="75" idx="1"/>
          </p:cNvCxnSpPr>
          <p:nvPr/>
        </p:nvCxnSpPr>
        <p:spPr>
          <a:xfrm>
            <a:off x="-5035253" y="4562219"/>
            <a:ext cx="358842" cy="373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62258638-6589-9EC5-0BBE-7AC469C79410}"/>
              </a:ext>
            </a:extLst>
          </p:cNvPr>
          <p:cNvGrpSpPr/>
          <p:nvPr/>
        </p:nvGrpSpPr>
        <p:grpSpPr>
          <a:xfrm>
            <a:off x="-1526641" y="3729115"/>
            <a:ext cx="3109537" cy="1578090"/>
            <a:chOff x="6087127" y="4081896"/>
            <a:chExt cx="3109537" cy="1578090"/>
          </a:xfrm>
        </p:grpSpPr>
        <p:sp>
          <p:nvSpPr>
            <p:cNvPr id="80" name="圆角矩形 79">
              <a:extLst>
                <a:ext uri="{FF2B5EF4-FFF2-40B4-BE49-F238E27FC236}">
                  <a16:creationId xmlns:a16="http://schemas.microsoft.com/office/drawing/2014/main" id="{2B6DDCBB-A1FC-A75A-66EA-3C45D03F16BC}"/>
                </a:ext>
              </a:extLst>
            </p:cNvPr>
            <p:cNvSpPr/>
            <p:nvPr/>
          </p:nvSpPr>
          <p:spPr>
            <a:xfrm>
              <a:off x="6221518" y="4180567"/>
              <a:ext cx="2975146" cy="147941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AC1609D3-C81F-4ABD-1656-DD4C4DA47DF0}"/>
                </a:ext>
              </a:extLst>
            </p:cNvPr>
            <p:cNvSpPr txBox="1"/>
            <p:nvPr/>
          </p:nvSpPr>
          <p:spPr>
            <a:xfrm>
              <a:off x="6087127" y="4081896"/>
              <a:ext cx="3085007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(keyword = “character-name-in-title”)</a:t>
              </a: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6AE25D2A-74AC-7C78-06F7-CE680B7CD87C}"/>
              </a:ext>
            </a:extLst>
          </p:cNvPr>
          <p:cNvGrpSpPr/>
          <p:nvPr/>
        </p:nvGrpSpPr>
        <p:grpSpPr>
          <a:xfrm>
            <a:off x="-8113907" y="4070119"/>
            <a:ext cx="3182162" cy="938376"/>
            <a:chOff x="6118010" y="4270496"/>
            <a:chExt cx="3182162" cy="938376"/>
          </a:xfrm>
        </p:grpSpPr>
        <p:sp>
          <p:nvSpPr>
            <p:cNvPr id="85" name="圆角矩形 84">
              <a:extLst>
                <a:ext uri="{FF2B5EF4-FFF2-40B4-BE49-F238E27FC236}">
                  <a16:creationId xmlns:a16="http://schemas.microsoft.com/office/drawing/2014/main" id="{BB948851-6162-D065-E215-43DC3B5C75CB}"/>
                </a:ext>
              </a:extLst>
            </p:cNvPr>
            <p:cNvSpPr/>
            <p:nvPr/>
          </p:nvSpPr>
          <p:spPr>
            <a:xfrm>
              <a:off x="6221518" y="4316320"/>
              <a:ext cx="2975146" cy="892552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8B1AB9D4-31E7-3CD0-AA49-56FB1ECA6783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MOVIE_KEYWORD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69441AE1-B7A0-769E-02EF-EB7CB2EB10C0}"/>
              </a:ext>
            </a:extLst>
          </p:cNvPr>
          <p:cNvGrpSpPr/>
          <p:nvPr/>
        </p:nvGrpSpPr>
        <p:grpSpPr>
          <a:xfrm>
            <a:off x="-1583373" y="-647863"/>
            <a:ext cx="3330820" cy="1302844"/>
            <a:chOff x="5983100" y="4180568"/>
            <a:chExt cx="3330820" cy="1302844"/>
          </a:xfrm>
        </p:grpSpPr>
        <p:sp>
          <p:nvSpPr>
            <p:cNvPr id="89" name="圆角矩形 88">
              <a:extLst>
                <a:ext uri="{FF2B5EF4-FFF2-40B4-BE49-F238E27FC236}">
                  <a16:creationId xmlns:a16="http://schemas.microsoft.com/office/drawing/2014/main" id="{ABE9FE6C-5DC3-9AB8-50A4-D2DFB24CA75E}"/>
                </a:ext>
              </a:extLst>
            </p:cNvPr>
            <p:cNvSpPr/>
            <p:nvPr/>
          </p:nvSpPr>
          <p:spPr>
            <a:xfrm>
              <a:off x="6221518" y="4180568"/>
              <a:ext cx="2975146" cy="130284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5A9F5E4-2500-14DB-00D9-5D28842C00B8}"/>
                </a:ext>
              </a:extLst>
            </p:cNvPr>
            <p:cNvSpPr txBox="1"/>
            <p:nvPr/>
          </p:nvSpPr>
          <p:spPr>
            <a:xfrm>
              <a:off x="5983100" y="4180928"/>
              <a:ext cx="33308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COMPANY_NAME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</a:t>
              </a:r>
              <a:r>
                <a:rPr kumimoji="1" lang="en" altLang="zh-CN" sz="2000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country_code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 = “[us]”)</a:t>
              </a:r>
              <a:endParaRPr kumimoji="1"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1" name="圆角矩形 90">
            <a:extLst>
              <a:ext uri="{FF2B5EF4-FFF2-40B4-BE49-F238E27FC236}">
                <a16:creationId xmlns:a16="http://schemas.microsoft.com/office/drawing/2014/main" id="{9662B9A4-6514-0B46-08FC-6732A0933170}"/>
              </a:ext>
            </a:extLst>
          </p:cNvPr>
          <p:cNvSpPr/>
          <p:nvPr/>
        </p:nvSpPr>
        <p:spPr>
          <a:xfrm>
            <a:off x="-4678589" y="1815447"/>
            <a:ext cx="2975146" cy="79536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EAB1BEB7-E54B-B601-301F-CF9305B88148}"/>
              </a:ext>
            </a:extLst>
          </p:cNvPr>
          <p:cNvCxnSpPr>
            <a:cxnSpLocks/>
            <a:stCxn id="89" idx="1"/>
            <a:endCxn id="130" idx="3"/>
          </p:cNvCxnSpPr>
          <p:nvPr/>
        </p:nvCxnSpPr>
        <p:spPr>
          <a:xfrm flipH="1" flipV="1">
            <a:off x="-1708327" y="1462"/>
            <a:ext cx="363372" cy="209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EAB7D5CF-BB00-0562-B0C9-C1BFFC12A375}"/>
              </a:ext>
            </a:extLst>
          </p:cNvPr>
          <p:cNvCxnSpPr>
            <a:cxnSpLocks/>
            <a:stCxn id="80" idx="1"/>
            <a:endCxn id="75" idx="3"/>
          </p:cNvCxnSpPr>
          <p:nvPr/>
        </p:nvCxnSpPr>
        <p:spPr>
          <a:xfrm flipH="1" flipV="1">
            <a:off x="-1701265" y="4565951"/>
            <a:ext cx="309015" cy="1545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06258A5B-E8BE-C81B-FD07-721CD3FD9204}"/>
              </a:ext>
            </a:extLst>
          </p:cNvPr>
          <p:cNvCxnSpPr>
            <a:cxnSpLocks/>
            <a:stCxn id="75" idx="0"/>
            <a:endCxn id="114" idx="2"/>
          </p:cNvCxnSpPr>
          <p:nvPr/>
        </p:nvCxnSpPr>
        <p:spPr>
          <a:xfrm flipV="1">
            <a:off x="-3188838" y="3871882"/>
            <a:ext cx="0" cy="25997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A9AB4FDF-5D3F-1A7F-CB52-BA22459A793A}"/>
              </a:ext>
            </a:extLst>
          </p:cNvPr>
          <p:cNvGrpSpPr/>
          <p:nvPr/>
        </p:nvGrpSpPr>
        <p:grpSpPr>
          <a:xfrm>
            <a:off x="-11309105" y="1824671"/>
            <a:ext cx="2975146" cy="758341"/>
            <a:chOff x="6221518" y="4450531"/>
            <a:chExt cx="2975146" cy="758341"/>
          </a:xfrm>
        </p:grpSpPr>
        <p:sp>
          <p:nvSpPr>
            <p:cNvPr id="99" name="圆角矩形 98">
              <a:extLst>
                <a:ext uri="{FF2B5EF4-FFF2-40B4-BE49-F238E27FC236}">
                  <a16:creationId xmlns:a16="http://schemas.microsoft.com/office/drawing/2014/main" id="{E402DF83-053F-5D86-BAAF-BA8604DB7413}"/>
                </a:ext>
              </a:extLst>
            </p:cNvPr>
            <p:cNvSpPr/>
            <p:nvPr/>
          </p:nvSpPr>
          <p:spPr>
            <a:xfrm>
              <a:off x="6221518" y="4450531"/>
              <a:ext cx="2975146" cy="75834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861C3875-328C-A071-3F5A-38F77780BB66}"/>
                </a:ext>
              </a:extLst>
            </p:cNvPr>
            <p:cNvSpPr txBox="1"/>
            <p:nvPr/>
          </p:nvSpPr>
          <p:spPr>
            <a:xfrm>
              <a:off x="6474613" y="4539271"/>
              <a:ext cx="244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NAME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6433F949-B4BD-4C70-9B2E-A06E85E6BF5E}"/>
              </a:ext>
            </a:extLst>
          </p:cNvPr>
          <p:cNvGrpSpPr/>
          <p:nvPr/>
        </p:nvGrpSpPr>
        <p:grpSpPr>
          <a:xfrm>
            <a:off x="-8025030" y="1698977"/>
            <a:ext cx="2975146" cy="1028305"/>
            <a:chOff x="6221518" y="4180567"/>
            <a:chExt cx="2975146" cy="1028305"/>
          </a:xfrm>
        </p:grpSpPr>
        <p:sp>
          <p:nvSpPr>
            <p:cNvPr id="102" name="圆角矩形 101">
              <a:extLst>
                <a:ext uri="{FF2B5EF4-FFF2-40B4-BE49-F238E27FC236}">
                  <a16:creationId xmlns:a16="http://schemas.microsoft.com/office/drawing/2014/main" id="{0D4CDFA8-BECA-81EE-66D6-9A5D48201E55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CBE435D-C4BE-E947-0A09-99E3BF8F6D76}"/>
                </a:ext>
              </a:extLst>
            </p:cNvPr>
            <p:cNvSpPr txBox="1"/>
            <p:nvPr/>
          </p:nvSpPr>
          <p:spPr>
            <a:xfrm>
              <a:off x="6336715" y="4312175"/>
              <a:ext cx="27088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Selection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(name STARTS WITH “B”)</a:t>
              </a:r>
            </a:p>
          </p:txBody>
        </p:sp>
      </p:grp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4469BE5C-D911-5362-B271-EF55D528F1E8}"/>
              </a:ext>
            </a:extLst>
          </p:cNvPr>
          <p:cNvCxnSpPr>
            <a:cxnSpLocks/>
            <a:stCxn id="99" idx="3"/>
            <a:endCxn id="102" idx="1"/>
          </p:cNvCxnSpPr>
          <p:nvPr/>
        </p:nvCxnSpPr>
        <p:spPr>
          <a:xfrm>
            <a:off x="-8333959" y="2203842"/>
            <a:ext cx="308929" cy="928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圆角矩形 104">
            <a:extLst>
              <a:ext uri="{FF2B5EF4-FFF2-40B4-BE49-F238E27FC236}">
                <a16:creationId xmlns:a16="http://schemas.microsoft.com/office/drawing/2014/main" id="{B45C5F27-B481-938F-C375-5A34A734DDC8}"/>
              </a:ext>
            </a:extLst>
          </p:cNvPr>
          <p:cNvSpPr/>
          <p:nvPr/>
        </p:nvSpPr>
        <p:spPr>
          <a:xfrm>
            <a:off x="-4686304" y="-1455197"/>
            <a:ext cx="2975146" cy="72530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BC6D2625-2211-B86B-EA85-5C22E7DB9CE7}"/>
              </a:ext>
            </a:extLst>
          </p:cNvPr>
          <p:cNvCxnSpPr>
            <a:cxnSpLocks/>
            <a:stCxn id="102" idx="3"/>
            <a:endCxn id="91" idx="1"/>
          </p:cNvCxnSpPr>
          <p:nvPr/>
        </p:nvCxnSpPr>
        <p:spPr>
          <a:xfrm>
            <a:off x="-5049884" y="2213130"/>
            <a:ext cx="371295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9579CE06-F2CC-BC21-B8B3-A95FF212C3D6}"/>
              </a:ext>
            </a:extLst>
          </p:cNvPr>
          <p:cNvCxnSpPr>
            <a:cxnSpLocks/>
            <a:stCxn id="130" idx="0"/>
            <a:endCxn id="105" idx="2"/>
          </p:cNvCxnSpPr>
          <p:nvPr/>
        </p:nvCxnSpPr>
        <p:spPr>
          <a:xfrm flipH="1" flipV="1">
            <a:off x="-3198731" y="-729891"/>
            <a:ext cx="2831" cy="33716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圆角矩形 107">
            <a:extLst>
              <a:ext uri="{FF2B5EF4-FFF2-40B4-BE49-F238E27FC236}">
                <a16:creationId xmlns:a16="http://schemas.microsoft.com/office/drawing/2014/main" id="{ADFCB62E-8E55-C3F1-52C1-94063CB0BD69}"/>
              </a:ext>
            </a:extLst>
          </p:cNvPr>
          <p:cNvSpPr/>
          <p:nvPr/>
        </p:nvSpPr>
        <p:spPr>
          <a:xfrm>
            <a:off x="-4739893" y="-2695636"/>
            <a:ext cx="3078654" cy="895280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E68473E-FB7F-00D4-4EDD-C43FE878E650}"/>
              </a:ext>
            </a:extLst>
          </p:cNvPr>
          <p:cNvSpPr txBox="1"/>
          <p:nvPr/>
        </p:nvSpPr>
        <p:spPr>
          <a:xfrm>
            <a:off x="-4464687" y="-2695636"/>
            <a:ext cx="26495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en" altLang="zh-CN" sz="2400" i="1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   </a:t>
            </a:r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zh-CN" alt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24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7AF30B66-ACFF-3D44-0CAF-D3F0CC91940E}"/>
              </a:ext>
            </a:extLst>
          </p:cNvPr>
          <p:cNvCxnSpPr>
            <a:cxnSpLocks/>
            <a:stCxn id="105" idx="0"/>
            <a:endCxn id="108" idx="2"/>
          </p:cNvCxnSpPr>
          <p:nvPr/>
        </p:nvCxnSpPr>
        <p:spPr>
          <a:xfrm flipH="1" flipV="1">
            <a:off x="-3200566" y="-1800356"/>
            <a:ext cx="1835" cy="34515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66EEE0D-3E67-F1D7-D1D1-D454E803E5D6}"/>
              </a:ext>
            </a:extLst>
          </p:cNvPr>
          <p:cNvSpPr txBox="1"/>
          <p:nvPr/>
        </p:nvSpPr>
        <p:spPr>
          <a:xfrm>
            <a:off x="-4315391" y="1912407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24480D0-C016-922B-36DC-B247D30CD5E5}"/>
              </a:ext>
            </a:extLst>
          </p:cNvPr>
          <p:cNvSpPr txBox="1"/>
          <p:nvPr/>
        </p:nvSpPr>
        <p:spPr>
          <a:xfrm>
            <a:off x="-4292107" y="-1344934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CCD14518-5650-DC32-B133-567C40DA5CA3}"/>
              </a:ext>
            </a:extLst>
          </p:cNvPr>
          <p:cNvGrpSpPr/>
          <p:nvPr/>
        </p:nvGrpSpPr>
        <p:grpSpPr>
          <a:xfrm>
            <a:off x="-4676411" y="3078854"/>
            <a:ext cx="2975146" cy="793028"/>
            <a:chOff x="859809" y="4030445"/>
            <a:chExt cx="2975146" cy="793028"/>
          </a:xfrm>
        </p:grpSpPr>
        <p:sp>
          <p:nvSpPr>
            <p:cNvPr id="114" name="圆角矩形 113">
              <a:extLst>
                <a:ext uri="{FF2B5EF4-FFF2-40B4-BE49-F238E27FC236}">
                  <a16:creationId xmlns:a16="http://schemas.microsoft.com/office/drawing/2014/main" id="{0B9DB3CD-4DD8-14AC-DDEB-B3DDC4BF87EC}"/>
                </a:ext>
              </a:extLst>
            </p:cNvPr>
            <p:cNvSpPr/>
            <p:nvPr/>
          </p:nvSpPr>
          <p:spPr>
            <a:xfrm>
              <a:off x="859809" y="4030445"/>
              <a:ext cx="2975146" cy="793028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A8987AB9-5C99-CC73-6FB0-3287AC170144}"/>
                </a:ext>
              </a:extLst>
            </p:cNvPr>
            <p:cNvSpPr txBox="1"/>
            <p:nvPr/>
          </p:nvSpPr>
          <p:spPr>
            <a:xfrm>
              <a:off x="1187121" y="4134481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0DF7EC6B-9D41-8671-6748-69B745534F10}"/>
              </a:ext>
            </a:extLst>
          </p:cNvPr>
          <p:cNvCxnSpPr>
            <a:cxnSpLocks/>
            <a:stCxn id="118" idx="3"/>
            <a:endCxn id="114" idx="1"/>
          </p:cNvCxnSpPr>
          <p:nvPr/>
        </p:nvCxnSpPr>
        <p:spPr>
          <a:xfrm>
            <a:off x="-5035253" y="3473546"/>
            <a:ext cx="358842" cy="182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850ED88B-961C-9767-CC1C-51B4240A19DF}"/>
              </a:ext>
            </a:extLst>
          </p:cNvPr>
          <p:cNvGrpSpPr/>
          <p:nvPr/>
        </p:nvGrpSpPr>
        <p:grpSpPr>
          <a:xfrm>
            <a:off x="-8113907" y="2959574"/>
            <a:ext cx="3182162" cy="938376"/>
            <a:chOff x="6118010" y="4270496"/>
            <a:chExt cx="3182162" cy="938376"/>
          </a:xfrm>
        </p:grpSpPr>
        <p:sp>
          <p:nvSpPr>
            <p:cNvPr id="118" name="圆角矩形 117">
              <a:extLst>
                <a:ext uri="{FF2B5EF4-FFF2-40B4-BE49-F238E27FC236}">
                  <a16:creationId xmlns:a16="http://schemas.microsoft.com/office/drawing/2014/main" id="{2EA86C37-7E05-C9D9-CCDF-19CA550C0B76}"/>
                </a:ext>
              </a:extLst>
            </p:cNvPr>
            <p:cNvSpPr/>
            <p:nvPr/>
          </p:nvSpPr>
          <p:spPr>
            <a:xfrm>
              <a:off x="6221518" y="4360063"/>
              <a:ext cx="2975146" cy="84880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CA6F841B-3FF1-32B6-E628-3BC590566B01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CAST_INFO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0" name="直线箭头连接符 119">
            <a:extLst>
              <a:ext uri="{FF2B5EF4-FFF2-40B4-BE49-F238E27FC236}">
                <a16:creationId xmlns:a16="http://schemas.microsoft.com/office/drawing/2014/main" id="{C966C99D-EF31-52F9-4DD3-F4E60F5B9AE9}"/>
              </a:ext>
            </a:extLst>
          </p:cNvPr>
          <p:cNvCxnSpPr>
            <a:cxnSpLocks/>
            <a:stCxn id="114" idx="0"/>
            <a:endCxn id="91" idx="2"/>
          </p:cNvCxnSpPr>
          <p:nvPr/>
        </p:nvCxnSpPr>
        <p:spPr>
          <a:xfrm flipH="1" flipV="1">
            <a:off x="-3191016" y="2610813"/>
            <a:ext cx="2178" cy="46804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201B2B97-42BF-F718-E7BC-741CD2423FBE}"/>
              </a:ext>
            </a:extLst>
          </p:cNvPr>
          <p:cNvGrpSpPr/>
          <p:nvPr/>
        </p:nvGrpSpPr>
        <p:grpSpPr>
          <a:xfrm>
            <a:off x="-4678589" y="653309"/>
            <a:ext cx="2975146" cy="732560"/>
            <a:chOff x="859809" y="4090913"/>
            <a:chExt cx="2975146" cy="732560"/>
          </a:xfrm>
        </p:grpSpPr>
        <p:sp>
          <p:nvSpPr>
            <p:cNvPr id="122" name="圆角矩形 121">
              <a:extLst>
                <a:ext uri="{FF2B5EF4-FFF2-40B4-BE49-F238E27FC236}">
                  <a16:creationId xmlns:a16="http://schemas.microsoft.com/office/drawing/2014/main" id="{0F68FA82-C34C-5125-4997-41701B8B4ED3}"/>
                </a:ext>
              </a:extLst>
            </p:cNvPr>
            <p:cNvSpPr/>
            <p:nvPr/>
          </p:nvSpPr>
          <p:spPr>
            <a:xfrm>
              <a:off x="859809" y="4090913"/>
              <a:ext cx="2975146" cy="73256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D07D8F69-8701-ED65-164A-F72404A35911}"/>
                </a:ext>
              </a:extLst>
            </p:cNvPr>
            <p:cNvSpPr txBox="1"/>
            <p:nvPr/>
          </p:nvSpPr>
          <p:spPr>
            <a:xfrm>
              <a:off x="1187121" y="414854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6056DF67-FF79-AC5D-3760-3F4B7B56E5AA}"/>
              </a:ext>
            </a:extLst>
          </p:cNvPr>
          <p:cNvCxnSpPr>
            <a:cxnSpLocks/>
            <a:stCxn id="126" idx="3"/>
            <a:endCxn id="122" idx="1"/>
          </p:cNvCxnSpPr>
          <p:nvPr/>
        </p:nvCxnSpPr>
        <p:spPr>
          <a:xfrm flipV="1">
            <a:off x="-5037431" y="1019589"/>
            <a:ext cx="358842" cy="940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CD174357-35C3-D610-70D4-498622BAA455}"/>
              </a:ext>
            </a:extLst>
          </p:cNvPr>
          <p:cNvGrpSpPr/>
          <p:nvPr/>
        </p:nvGrpSpPr>
        <p:grpSpPr>
          <a:xfrm>
            <a:off x="-8120260" y="553112"/>
            <a:ext cx="3182162" cy="892552"/>
            <a:chOff x="6113835" y="4350043"/>
            <a:chExt cx="3182162" cy="892552"/>
          </a:xfrm>
        </p:grpSpPr>
        <p:sp>
          <p:nvSpPr>
            <p:cNvPr id="126" name="圆角矩形 125">
              <a:extLst>
                <a:ext uri="{FF2B5EF4-FFF2-40B4-BE49-F238E27FC236}">
                  <a16:creationId xmlns:a16="http://schemas.microsoft.com/office/drawing/2014/main" id="{9D38FF30-AD92-2D4F-BFBA-761CC546BFD7}"/>
                </a:ext>
              </a:extLst>
            </p:cNvPr>
            <p:cNvSpPr/>
            <p:nvPr/>
          </p:nvSpPr>
          <p:spPr>
            <a:xfrm>
              <a:off x="6221518" y="4442971"/>
              <a:ext cx="2975146" cy="76590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EFC1D79D-2734-8EF5-EC78-2241E8203D1E}"/>
                </a:ext>
              </a:extLst>
            </p:cNvPr>
            <p:cNvSpPr txBox="1"/>
            <p:nvPr/>
          </p:nvSpPr>
          <p:spPr>
            <a:xfrm>
              <a:off x="6113835" y="4350043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MOVIE_COMPANIES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8" name="直线箭头连接符 127">
            <a:extLst>
              <a:ext uri="{FF2B5EF4-FFF2-40B4-BE49-F238E27FC236}">
                <a16:creationId xmlns:a16="http://schemas.microsoft.com/office/drawing/2014/main" id="{4C1218CC-EE56-B126-CA9C-EFD5288ABEE8}"/>
              </a:ext>
            </a:extLst>
          </p:cNvPr>
          <p:cNvCxnSpPr>
            <a:cxnSpLocks/>
            <a:stCxn id="91" idx="0"/>
            <a:endCxn id="122" idx="2"/>
          </p:cNvCxnSpPr>
          <p:nvPr/>
        </p:nvCxnSpPr>
        <p:spPr>
          <a:xfrm flipV="1">
            <a:off x="-3191016" y="1385869"/>
            <a:ext cx="0" cy="42957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6E13E261-F134-987A-E831-A8AF191A42F7}"/>
              </a:ext>
            </a:extLst>
          </p:cNvPr>
          <p:cNvGrpSpPr/>
          <p:nvPr/>
        </p:nvGrpSpPr>
        <p:grpSpPr>
          <a:xfrm>
            <a:off x="-4683473" y="-392723"/>
            <a:ext cx="2975146" cy="788370"/>
            <a:chOff x="859809" y="4035103"/>
            <a:chExt cx="2975146" cy="788370"/>
          </a:xfrm>
        </p:grpSpPr>
        <p:sp>
          <p:nvSpPr>
            <p:cNvPr id="130" name="圆角矩形 129">
              <a:extLst>
                <a:ext uri="{FF2B5EF4-FFF2-40B4-BE49-F238E27FC236}">
                  <a16:creationId xmlns:a16="http://schemas.microsoft.com/office/drawing/2014/main" id="{54CC8FF0-DD1D-725C-C462-F63381CEA6DD}"/>
                </a:ext>
              </a:extLst>
            </p:cNvPr>
            <p:cNvSpPr/>
            <p:nvPr/>
          </p:nvSpPr>
          <p:spPr>
            <a:xfrm>
              <a:off x="859809" y="4035103"/>
              <a:ext cx="2975146" cy="78837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90DBC8A6-617F-CC19-72D8-B9F1B6916B4E}"/>
                </a:ext>
              </a:extLst>
            </p:cNvPr>
            <p:cNvSpPr txBox="1"/>
            <p:nvPr/>
          </p:nvSpPr>
          <p:spPr>
            <a:xfrm>
              <a:off x="1187121" y="4120413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32" name="直线箭头连接符 131">
            <a:extLst>
              <a:ext uri="{FF2B5EF4-FFF2-40B4-BE49-F238E27FC236}">
                <a16:creationId xmlns:a16="http://schemas.microsoft.com/office/drawing/2014/main" id="{4098DEBD-4604-E605-5579-B883E2250729}"/>
              </a:ext>
            </a:extLst>
          </p:cNvPr>
          <p:cNvCxnSpPr>
            <a:cxnSpLocks/>
            <a:stCxn id="134" idx="3"/>
            <a:endCxn id="105" idx="1"/>
          </p:cNvCxnSpPr>
          <p:nvPr/>
        </p:nvCxnSpPr>
        <p:spPr>
          <a:xfrm flipV="1">
            <a:off x="-5138761" y="-1092544"/>
            <a:ext cx="452457" cy="1150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059FFAF3-C5D4-AB41-04AB-C59F5482F9E6}"/>
              </a:ext>
            </a:extLst>
          </p:cNvPr>
          <p:cNvGrpSpPr/>
          <p:nvPr/>
        </p:nvGrpSpPr>
        <p:grpSpPr>
          <a:xfrm>
            <a:off x="-8113907" y="-1508653"/>
            <a:ext cx="2975146" cy="855225"/>
            <a:chOff x="6221518" y="4353647"/>
            <a:chExt cx="2975146" cy="855225"/>
          </a:xfrm>
        </p:grpSpPr>
        <p:sp>
          <p:nvSpPr>
            <p:cNvPr id="134" name="圆角矩形 133">
              <a:extLst>
                <a:ext uri="{FF2B5EF4-FFF2-40B4-BE49-F238E27FC236}">
                  <a16:creationId xmlns:a16="http://schemas.microsoft.com/office/drawing/2014/main" id="{C0EE5A31-7CD6-BCE6-DBCF-7DD15B7BD6FC}"/>
                </a:ext>
              </a:extLst>
            </p:cNvPr>
            <p:cNvSpPr/>
            <p:nvPr/>
          </p:nvSpPr>
          <p:spPr>
            <a:xfrm>
              <a:off x="6221518" y="4353647"/>
              <a:ext cx="2975146" cy="85522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463E4DBC-E87B-2AEF-432B-A9A1A34D2468}"/>
                </a:ext>
              </a:extLst>
            </p:cNvPr>
            <p:cNvSpPr txBox="1"/>
            <p:nvPr/>
          </p:nvSpPr>
          <p:spPr>
            <a:xfrm>
              <a:off x="6462797" y="4505733"/>
              <a:ext cx="2596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en-US" altLang="zh-CN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2EA3EFC6-C33D-69DE-41CD-139613436321}"/>
              </a:ext>
            </a:extLst>
          </p:cNvPr>
          <p:cNvCxnSpPr>
            <a:cxnSpLocks/>
            <a:stCxn id="122" idx="0"/>
            <a:endCxn id="130" idx="2"/>
          </p:cNvCxnSpPr>
          <p:nvPr/>
        </p:nvCxnSpPr>
        <p:spPr>
          <a:xfrm flipH="1" flipV="1">
            <a:off x="-3195900" y="395647"/>
            <a:ext cx="4884" cy="25766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851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96D73BCC-5BE1-0EA2-75AE-B812CB787781}"/>
              </a:ext>
            </a:extLst>
          </p:cNvPr>
          <p:cNvGrpSpPr/>
          <p:nvPr/>
        </p:nvGrpSpPr>
        <p:grpSpPr>
          <a:xfrm>
            <a:off x="324183" y="4072218"/>
            <a:ext cx="1767191" cy="868196"/>
            <a:chOff x="859809" y="3955277"/>
            <a:chExt cx="2975146" cy="868196"/>
          </a:xfrm>
        </p:grpSpPr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9286C5FE-16CE-42FD-7ACE-CA6A31CDF5BE}"/>
                </a:ext>
              </a:extLst>
            </p:cNvPr>
            <p:cNvSpPr/>
            <p:nvPr/>
          </p:nvSpPr>
          <p:spPr>
            <a:xfrm>
              <a:off x="859809" y="3955277"/>
              <a:ext cx="2975146" cy="868196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FB22864-FE6F-6669-9094-E5B1FF895282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FDCF723F-A44B-5AF6-0A5E-4213EB2E6630}"/>
              </a:ext>
            </a:extLst>
          </p:cNvPr>
          <p:cNvCxnSpPr>
            <a:cxnSpLocks/>
            <a:stCxn id="57" idx="3"/>
            <a:endCxn id="17" idx="1"/>
          </p:cNvCxnSpPr>
          <p:nvPr/>
        </p:nvCxnSpPr>
        <p:spPr>
          <a:xfrm>
            <a:off x="-45810" y="4502584"/>
            <a:ext cx="369993" cy="373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FBC87471-BFCB-E300-8E31-A66E942235A6}"/>
              </a:ext>
            </a:extLst>
          </p:cNvPr>
          <p:cNvGrpSpPr/>
          <p:nvPr/>
        </p:nvGrpSpPr>
        <p:grpSpPr>
          <a:xfrm>
            <a:off x="2433080" y="3513904"/>
            <a:ext cx="3085007" cy="1508105"/>
            <a:chOff x="6166587" y="4151881"/>
            <a:chExt cx="3085007" cy="1508105"/>
          </a:xfrm>
        </p:grpSpPr>
        <p:sp>
          <p:nvSpPr>
            <p:cNvPr id="44" name="圆角矩形 43">
              <a:extLst>
                <a:ext uri="{FF2B5EF4-FFF2-40B4-BE49-F238E27FC236}">
                  <a16:creationId xmlns:a16="http://schemas.microsoft.com/office/drawing/2014/main" id="{454DD6A9-6BAB-0D9F-477C-7C28DD6E484D}"/>
                </a:ext>
              </a:extLst>
            </p:cNvPr>
            <p:cNvSpPr/>
            <p:nvPr/>
          </p:nvSpPr>
          <p:spPr>
            <a:xfrm>
              <a:off x="6221518" y="4180567"/>
              <a:ext cx="2975146" cy="147941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28035840-350B-18ED-80EB-B020317B23EA}"/>
                </a:ext>
              </a:extLst>
            </p:cNvPr>
            <p:cNvSpPr txBox="1"/>
            <p:nvPr/>
          </p:nvSpPr>
          <p:spPr>
            <a:xfrm>
              <a:off x="6166587" y="4151881"/>
              <a:ext cx="3085007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(keyword = “character-name-in-title”)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0AEDB948-0D6C-D3BA-CE36-380247798CCF}"/>
              </a:ext>
            </a:extLst>
          </p:cNvPr>
          <p:cNvGrpSpPr/>
          <p:nvPr/>
        </p:nvGrpSpPr>
        <p:grpSpPr>
          <a:xfrm>
            <a:off x="-3124464" y="4010484"/>
            <a:ext cx="3182162" cy="938376"/>
            <a:chOff x="6118010" y="4270496"/>
            <a:chExt cx="3182162" cy="938376"/>
          </a:xfrm>
        </p:grpSpPr>
        <p:sp>
          <p:nvSpPr>
            <p:cNvPr id="57" name="圆角矩形 56">
              <a:extLst>
                <a:ext uri="{FF2B5EF4-FFF2-40B4-BE49-F238E27FC236}">
                  <a16:creationId xmlns:a16="http://schemas.microsoft.com/office/drawing/2014/main" id="{4A23F693-4FB0-B33E-B002-A66F5EA15E0A}"/>
                </a:ext>
              </a:extLst>
            </p:cNvPr>
            <p:cNvSpPr/>
            <p:nvPr/>
          </p:nvSpPr>
          <p:spPr>
            <a:xfrm>
              <a:off x="6221518" y="4316320"/>
              <a:ext cx="2975146" cy="892552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E90EBA47-BF14-65AD-B967-B7E9BE757710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MOVIE_KEYWORD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ABB181F1-847D-B149-F9D2-DFCF562DB521}"/>
              </a:ext>
            </a:extLst>
          </p:cNvPr>
          <p:cNvGrpSpPr/>
          <p:nvPr/>
        </p:nvGrpSpPr>
        <p:grpSpPr>
          <a:xfrm>
            <a:off x="2194662" y="-176096"/>
            <a:ext cx="3330820" cy="1302844"/>
            <a:chOff x="5983100" y="4180568"/>
            <a:chExt cx="3330820" cy="1302844"/>
          </a:xfrm>
        </p:grpSpPr>
        <p:sp>
          <p:nvSpPr>
            <p:cNvPr id="64" name="圆角矩形 63">
              <a:extLst>
                <a:ext uri="{FF2B5EF4-FFF2-40B4-BE49-F238E27FC236}">
                  <a16:creationId xmlns:a16="http://schemas.microsoft.com/office/drawing/2014/main" id="{69AA54BD-019F-78EB-BACC-1FBAE0DB30F0}"/>
                </a:ext>
              </a:extLst>
            </p:cNvPr>
            <p:cNvSpPr/>
            <p:nvPr/>
          </p:nvSpPr>
          <p:spPr>
            <a:xfrm>
              <a:off x="6221518" y="4180568"/>
              <a:ext cx="2975146" cy="130284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A076FD9E-2AE8-8897-5FD3-966A8052F320}"/>
                </a:ext>
              </a:extLst>
            </p:cNvPr>
            <p:cNvSpPr txBox="1"/>
            <p:nvPr/>
          </p:nvSpPr>
          <p:spPr>
            <a:xfrm>
              <a:off x="5983100" y="4180928"/>
              <a:ext cx="33308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COMPANY_NAME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</a:t>
              </a:r>
              <a:r>
                <a:rPr kumimoji="1" lang="en" altLang="zh-CN" sz="2000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country_code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 = “[us]”)</a:t>
              </a:r>
              <a:endParaRPr kumimoji="1"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C873BDBF-3D3F-CB9E-221B-EF42228CD684}"/>
              </a:ext>
            </a:extLst>
          </p:cNvPr>
          <p:cNvSpPr/>
          <p:nvPr/>
        </p:nvSpPr>
        <p:spPr>
          <a:xfrm>
            <a:off x="333156" y="1906124"/>
            <a:ext cx="1769369" cy="79536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69ED0FCC-FE30-2F26-3462-75C266BC7699}"/>
              </a:ext>
            </a:extLst>
          </p:cNvPr>
          <p:cNvCxnSpPr>
            <a:cxnSpLocks/>
            <a:stCxn id="64" idx="1"/>
          </p:cNvCxnSpPr>
          <p:nvPr/>
        </p:nvCxnSpPr>
        <p:spPr>
          <a:xfrm flipH="1">
            <a:off x="2116426" y="475326"/>
            <a:ext cx="316654" cy="281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553CAF13-2EE2-99A3-1C26-43615BD32FCB}"/>
              </a:ext>
            </a:extLst>
          </p:cNvPr>
          <p:cNvCxnSpPr>
            <a:cxnSpLocks/>
          </p:cNvCxnSpPr>
          <p:nvPr/>
        </p:nvCxnSpPr>
        <p:spPr>
          <a:xfrm flipH="1" flipV="1">
            <a:off x="2106614" y="4506316"/>
            <a:ext cx="396637" cy="458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C5500C50-62D7-C3FA-BC6C-D7D5826AD680}"/>
              </a:ext>
            </a:extLst>
          </p:cNvPr>
          <p:cNvCxnSpPr>
            <a:cxnSpLocks/>
            <a:stCxn id="17" idx="0"/>
            <a:endCxn id="154" idx="2"/>
          </p:cNvCxnSpPr>
          <p:nvPr/>
        </p:nvCxnSpPr>
        <p:spPr>
          <a:xfrm flipV="1">
            <a:off x="1207779" y="3812247"/>
            <a:ext cx="3545" cy="25997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109C27A3-DB5F-AD8A-E48D-CA7D77AD300D}"/>
              </a:ext>
            </a:extLst>
          </p:cNvPr>
          <p:cNvGrpSpPr/>
          <p:nvPr/>
        </p:nvGrpSpPr>
        <p:grpSpPr>
          <a:xfrm>
            <a:off x="-2847241" y="862644"/>
            <a:ext cx="2600732" cy="758341"/>
            <a:chOff x="6221518" y="4450531"/>
            <a:chExt cx="2975146" cy="758341"/>
          </a:xfrm>
        </p:grpSpPr>
        <p:sp>
          <p:nvSpPr>
            <p:cNvPr id="137" name="圆角矩形 136">
              <a:extLst>
                <a:ext uri="{FF2B5EF4-FFF2-40B4-BE49-F238E27FC236}">
                  <a16:creationId xmlns:a16="http://schemas.microsoft.com/office/drawing/2014/main" id="{03243076-FF20-C805-AB48-4C5CBAEBD78E}"/>
                </a:ext>
              </a:extLst>
            </p:cNvPr>
            <p:cNvSpPr/>
            <p:nvPr/>
          </p:nvSpPr>
          <p:spPr>
            <a:xfrm>
              <a:off x="6221518" y="4450531"/>
              <a:ext cx="2975146" cy="75834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9B5FCA97-DA46-1D29-D42F-7E2104254008}"/>
                </a:ext>
              </a:extLst>
            </p:cNvPr>
            <p:cNvSpPr txBox="1"/>
            <p:nvPr/>
          </p:nvSpPr>
          <p:spPr>
            <a:xfrm>
              <a:off x="6474613" y="4539271"/>
              <a:ext cx="244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NAME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565AEED3-AB04-8AC6-0591-C4FE87A158B3}"/>
              </a:ext>
            </a:extLst>
          </p:cNvPr>
          <p:cNvGrpSpPr/>
          <p:nvPr/>
        </p:nvGrpSpPr>
        <p:grpSpPr>
          <a:xfrm>
            <a:off x="-3035587" y="1789654"/>
            <a:ext cx="2975146" cy="1028305"/>
            <a:chOff x="6221518" y="4180567"/>
            <a:chExt cx="2975146" cy="1028305"/>
          </a:xfrm>
        </p:grpSpPr>
        <p:sp>
          <p:nvSpPr>
            <p:cNvPr id="142" name="圆角矩形 141">
              <a:extLst>
                <a:ext uri="{FF2B5EF4-FFF2-40B4-BE49-F238E27FC236}">
                  <a16:creationId xmlns:a16="http://schemas.microsoft.com/office/drawing/2014/main" id="{ACA378E8-760F-8CB9-2FD7-AD7AA0C841EA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D6721055-7898-C6EF-BDA6-64A26179E416}"/>
                </a:ext>
              </a:extLst>
            </p:cNvPr>
            <p:cNvSpPr txBox="1"/>
            <p:nvPr/>
          </p:nvSpPr>
          <p:spPr>
            <a:xfrm>
              <a:off x="6336715" y="4312175"/>
              <a:ext cx="27088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SELECTION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(name STARTS WITH “B”)</a:t>
              </a:r>
            </a:p>
          </p:txBody>
        </p:sp>
      </p:grpSp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23CFE0C5-9E8C-4F24-4C08-48F4E3E42D30}"/>
              </a:ext>
            </a:extLst>
          </p:cNvPr>
          <p:cNvCxnSpPr>
            <a:cxnSpLocks/>
            <a:stCxn id="137" idx="2"/>
            <a:endCxn id="142" idx="0"/>
          </p:cNvCxnSpPr>
          <p:nvPr/>
        </p:nvCxnSpPr>
        <p:spPr>
          <a:xfrm flipH="1">
            <a:off x="-1548014" y="1620985"/>
            <a:ext cx="1139" cy="16866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5" name="圆角矩形 144">
            <a:extLst>
              <a:ext uri="{FF2B5EF4-FFF2-40B4-BE49-F238E27FC236}">
                <a16:creationId xmlns:a16="http://schemas.microsoft.com/office/drawing/2014/main" id="{D73FAD46-0848-44C9-890D-2EFA8CDE0BA3}"/>
              </a:ext>
            </a:extLst>
          </p:cNvPr>
          <p:cNvSpPr/>
          <p:nvPr/>
        </p:nvSpPr>
        <p:spPr>
          <a:xfrm>
            <a:off x="350226" y="-1118920"/>
            <a:ext cx="1753673" cy="72530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6" name="直线箭头连接符 145">
            <a:extLst>
              <a:ext uri="{FF2B5EF4-FFF2-40B4-BE49-F238E27FC236}">
                <a16:creationId xmlns:a16="http://schemas.microsoft.com/office/drawing/2014/main" id="{58C9D34A-4F7F-BBD5-D62E-E917E7627884}"/>
              </a:ext>
            </a:extLst>
          </p:cNvPr>
          <p:cNvCxnSpPr>
            <a:cxnSpLocks/>
            <a:stCxn id="142" idx="3"/>
            <a:endCxn id="69" idx="1"/>
          </p:cNvCxnSpPr>
          <p:nvPr/>
        </p:nvCxnSpPr>
        <p:spPr>
          <a:xfrm>
            <a:off x="-60441" y="2303807"/>
            <a:ext cx="393597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直线箭头连接符 146">
            <a:extLst>
              <a:ext uri="{FF2B5EF4-FFF2-40B4-BE49-F238E27FC236}">
                <a16:creationId xmlns:a16="http://schemas.microsoft.com/office/drawing/2014/main" id="{20C07FDE-71BF-12B0-A1E0-4DF545E53DE5}"/>
              </a:ext>
            </a:extLst>
          </p:cNvPr>
          <p:cNvCxnSpPr>
            <a:cxnSpLocks/>
            <a:stCxn id="170" idx="0"/>
            <a:endCxn id="145" idx="2"/>
          </p:cNvCxnSpPr>
          <p:nvPr/>
        </p:nvCxnSpPr>
        <p:spPr>
          <a:xfrm flipH="1" flipV="1">
            <a:off x="1227063" y="-393614"/>
            <a:ext cx="192" cy="30868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8" name="圆角矩形 147">
            <a:extLst>
              <a:ext uri="{FF2B5EF4-FFF2-40B4-BE49-F238E27FC236}">
                <a16:creationId xmlns:a16="http://schemas.microsoft.com/office/drawing/2014/main" id="{1A4F27AC-0B81-F45B-4F3D-FD113403881A}"/>
              </a:ext>
            </a:extLst>
          </p:cNvPr>
          <p:cNvSpPr/>
          <p:nvPr/>
        </p:nvSpPr>
        <p:spPr>
          <a:xfrm>
            <a:off x="2390168" y="-1205651"/>
            <a:ext cx="3078654" cy="895280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7AA8673A-9EE5-7C97-5E0C-036807C5EBBC}"/>
              </a:ext>
            </a:extLst>
          </p:cNvPr>
          <p:cNvSpPr txBox="1"/>
          <p:nvPr/>
        </p:nvSpPr>
        <p:spPr>
          <a:xfrm>
            <a:off x="2604706" y="-1215412"/>
            <a:ext cx="26495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en" altLang="zh-CN" sz="2400" i="1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   </a:t>
            </a:r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zh-CN" alt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24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150" name="直线箭头连接符 149">
            <a:extLst>
              <a:ext uri="{FF2B5EF4-FFF2-40B4-BE49-F238E27FC236}">
                <a16:creationId xmlns:a16="http://schemas.microsoft.com/office/drawing/2014/main" id="{5EF105A7-A874-8F2E-5408-7F7E3422BEE6}"/>
              </a:ext>
            </a:extLst>
          </p:cNvPr>
          <p:cNvCxnSpPr>
            <a:cxnSpLocks/>
            <a:stCxn id="145" idx="3"/>
            <a:endCxn id="148" idx="1"/>
          </p:cNvCxnSpPr>
          <p:nvPr/>
        </p:nvCxnSpPr>
        <p:spPr>
          <a:xfrm flipV="1">
            <a:off x="2103899" y="-758011"/>
            <a:ext cx="286269" cy="174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A9788A71-DDB8-61BD-F12D-7D5CD70C2C47}"/>
              </a:ext>
            </a:extLst>
          </p:cNvPr>
          <p:cNvSpPr txBox="1"/>
          <p:nvPr/>
        </p:nvSpPr>
        <p:spPr>
          <a:xfrm>
            <a:off x="71164" y="2055338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E26ED31B-6A3C-007F-7054-DD7C000AD3EC}"/>
              </a:ext>
            </a:extLst>
          </p:cNvPr>
          <p:cNvSpPr txBox="1"/>
          <p:nvPr/>
        </p:nvSpPr>
        <p:spPr>
          <a:xfrm>
            <a:off x="167752" y="-1011089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F91519BB-725C-05B9-A3B0-43661E7F4BE3}"/>
              </a:ext>
            </a:extLst>
          </p:cNvPr>
          <p:cNvGrpSpPr/>
          <p:nvPr/>
        </p:nvGrpSpPr>
        <p:grpSpPr>
          <a:xfrm>
            <a:off x="313032" y="3019219"/>
            <a:ext cx="1796584" cy="793028"/>
            <a:chOff x="859809" y="4030445"/>
            <a:chExt cx="2975146" cy="793028"/>
          </a:xfrm>
        </p:grpSpPr>
        <p:sp>
          <p:nvSpPr>
            <p:cNvPr id="154" name="圆角矩形 153">
              <a:extLst>
                <a:ext uri="{FF2B5EF4-FFF2-40B4-BE49-F238E27FC236}">
                  <a16:creationId xmlns:a16="http://schemas.microsoft.com/office/drawing/2014/main" id="{9AE4BE8F-E77D-81F2-1CC3-8312183E2935}"/>
                </a:ext>
              </a:extLst>
            </p:cNvPr>
            <p:cNvSpPr/>
            <p:nvPr/>
          </p:nvSpPr>
          <p:spPr>
            <a:xfrm>
              <a:off x="859809" y="4030445"/>
              <a:ext cx="2975146" cy="793028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27011EDF-8A5C-B7AD-FCB9-62D4BC63597D}"/>
                </a:ext>
              </a:extLst>
            </p:cNvPr>
            <p:cNvSpPr txBox="1"/>
            <p:nvPr/>
          </p:nvSpPr>
          <p:spPr>
            <a:xfrm>
              <a:off x="1187121" y="4134481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6" name="直线箭头连接符 155">
            <a:extLst>
              <a:ext uri="{FF2B5EF4-FFF2-40B4-BE49-F238E27FC236}">
                <a16:creationId xmlns:a16="http://schemas.microsoft.com/office/drawing/2014/main" id="{AE2FBF05-50D4-2B80-FE65-AF01680F8EF1}"/>
              </a:ext>
            </a:extLst>
          </p:cNvPr>
          <p:cNvCxnSpPr>
            <a:cxnSpLocks/>
            <a:stCxn id="158" idx="3"/>
            <a:endCxn id="154" idx="1"/>
          </p:cNvCxnSpPr>
          <p:nvPr/>
        </p:nvCxnSpPr>
        <p:spPr>
          <a:xfrm>
            <a:off x="-45810" y="3413911"/>
            <a:ext cx="358842" cy="182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0D21A3B2-E4FE-BE54-0439-29174852A9FF}"/>
              </a:ext>
            </a:extLst>
          </p:cNvPr>
          <p:cNvGrpSpPr/>
          <p:nvPr/>
        </p:nvGrpSpPr>
        <p:grpSpPr>
          <a:xfrm>
            <a:off x="-3124464" y="2899939"/>
            <a:ext cx="3182162" cy="938376"/>
            <a:chOff x="6118010" y="4270496"/>
            <a:chExt cx="3182162" cy="938376"/>
          </a:xfrm>
        </p:grpSpPr>
        <p:sp>
          <p:nvSpPr>
            <p:cNvPr id="158" name="圆角矩形 157">
              <a:extLst>
                <a:ext uri="{FF2B5EF4-FFF2-40B4-BE49-F238E27FC236}">
                  <a16:creationId xmlns:a16="http://schemas.microsoft.com/office/drawing/2014/main" id="{5158D8E3-5057-70CD-A2A5-6DB5A3D62699}"/>
                </a:ext>
              </a:extLst>
            </p:cNvPr>
            <p:cNvSpPr/>
            <p:nvPr/>
          </p:nvSpPr>
          <p:spPr>
            <a:xfrm>
              <a:off x="6221518" y="4360063"/>
              <a:ext cx="2975146" cy="84880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648660D2-8E13-0CAF-11C0-95A06A2B19B1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CAST_INFO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60" name="直线箭头连接符 159">
            <a:extLst>
              <a:ext uri="{FF2B5EF4-FFF2-40B4-BE49-F238E27FC236}">
                <a16:creationId xmlns:a16="http://schemas.microsoft.com/office/drawing/2014/main" id="{ABFEB575-1E6A-F10A-E791-DD98EECA2AFE}"/>
              </a:ext>
            </a:extLst>
          </p:cNvPr>
          <p:cNvCxnSpPr>
            <a:cxnSpLocks/>
            <a:stCxn id="154" idx="0"/>
            <a:endCxn id="69" idx="2"/>
          </p:cNvCxnSpPr>
          <p:nvPr/>
        </p:nvCxnSpPr>
        <p:spPr>
          <a:xfrm flipV="1">
            <a:off x="1211324" y="2701490"/>
            <a:ext cx="6517" cy="31772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54053783-148F-A577-A9FB-735214F41F15}"/>
              </a:ext>
            </a:extLst>
          </p:cNvPr>
          <p:cNvGrpSpPr/>
          <p:nvPr/>
        </p:nvGrpSpPr>
        <p:grpSpPr>
          <a:xfrm>
            <a:off x="344213" y="862248"/>
            <a:ext cx="1765404" cy="732560"/>
            <a:chOff x="1170592" y="5505217"/>
            <a:chExt cx="2975146" cy="732560"/>
          </a:xfrm>
        </p:grpSpPr>
        <p:sp>
          <p:nvSpPr>
            <p:cNvPr id="162" name="圆角矩形 161">
              <a:extLst>
                <a:ext uri="{FF2B5EF4-FFF2-40B4-BE49-F238E27FC236}">
                  <a16:creationId xmlns:a16="http://schemas.microsoft.com/office/drawing/2014/main" id="{15D321CE-D225-5AC8-495A-2D200F6B1076}"/>
                </a:ext>
              </a:extLst>
            </p:cNvPr>
            <p:cNvSpPr/>
            <p:nvPr/>
          </p:nvSpPr>
          <p:spPr>
            <a:xfrm>
              <a:off x="1170592" y="5505217"/>
              <a:ext cx="2975146" cy="73256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6FBB779A-F7C5-C6C5-E986-CDB3FEA11C2E}"/>
                </a:ext>
              </a:extLst>
            </p:cNvPr>
            <p:cNvSpPr txBox="1"/>
            <p:nvPr/>
          </p:nvSpPr>
          <p:spPr>
            <a:xfrm>
              <a:off x="1402428" y="5597870"/>
              <a:ext cx="24325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64" name="直线箭头连接符 163">
            <a:extLst>
              <a:ext uri="{FF2B5EF4-FFF2-40B4-BE49-F238E27FC236}">
                <a16:creationId xmlns:a16="http://schemas.microsoft.com/office/drawing/2014/main" id="{951E7C59-F99E-57B0-EA95-C2336BF636E9}"/>
              </a:ext>
            </a:extLst>
          </p:cNvPr>
          <p:cNvCxnSpPr>
            <a:cxnSpLocks/>
          </p:cNvCxnSpPr>
          <p:nvPr/>
        </p:nvCxnSpPr>
        <p:spPr>
          <a:xfrm>
            <a:off x="146575" y="1230494"/>
            <a:ext cx="186581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6F1DB6F9-E30D-17CF-2099-6FE9274F22D4}"/>
              </a:ext>
            </a:extLst>
          </p:cNvPr>
          <p:cNvGrpSpPr/>
          <p:nvPr/>
        </p:nvGrpSpPr>
        <p:grpSpPr>
          <a:xfrm>
            <a:off x="-3035587" y="-275958"/>
            <a:ext cx="3182162" cy="892552"/>
            <a:chOff x="6113835" y="4350043"/>
            <a:chExt cx="3182162" cy="892552"/>
          </a:xfrm>
        </p:grpSpPr>
        <p:sp>
          <p:nvSpPr>
            <p:cNvPr id="166" name="圆角矩形 165">
              <a:extLst>
                <a:ext uri="{FF2B5EF4-FFF2-40B4-BE49-F238E27FC236}">
                  <a16:creationId xmlns:a16="http://schemas.microsoft.com/office/drawing/2014/main" id="{503BA8DA-87EF-6797-0136-877A5C59FBD7}"/>
                </a:ext>
              </a:extLst>
            </p:cNvPr>
            <p:cNvSpPr/>
            <p:nvPr/>
          </p:nvSpPr>
          <p:spPr>
            <a:xfrm>
              <a:off x="6221518" y="4442971"/>
              <a:ext cx="2975146" cy="76590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73139248-FFA8-39C1-E9B6-191947EBCDB3}"/>
                </a:ext>
              </a:extLst>
            </p:cNvPr>
            <p:cNvSpPr txBox="1"/>
            <p:nvPr/>
          </p:nvSpPr>
          <p:spPr>
            <a:xfrm>
              <a:off x="6113835" y="4350043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MOVIE_COMPANIES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68" name="直线箭头连接符 167">
            <a:extLst>
              <a:ext uri="{FF2B5EF4-FFF2-40B4-BE49-F238E27FC236}">
                <a16:creationId xmlns:a16="http://schemas.microsoft.com/office/drawing/2014/main" id="{BC37FC5F-B636-A1C1-3A30-B352B67DAFD3}"/>
              </a:ext>
            </a:extLst>
          </p:cNvPr>
          <p:cNvCxnSpPr>
            <a:cxnSpLocks/>
            <a:stCxn id="69" idx="0"/>
            <a:endCxn id="162" idx="2"/>
          </p:cNvCxnSpPr>
          <p:nvPr/>
        </p:nvCxnSpPr>
        <p:spPr>
          <a:xfrm flipV="1">
            <a:off x="1217841" y="1594808"/>
            <a:ext cx="9074" cy="311316"/>
          </a:xfrm>
          <a:prstGeom prst="straightConnector1">
            <a:avLst/>
          </a:prstGeom>
          <a:ln w="28575" cap="flat">
            <a:solidFill>
              <a:srgbClr val="8B649D"/>
            </a:solidFill>
            <a:miter lim="800000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19DC6A66-0B5C-7CC6-0E27-949F8608C5A7}"/>
              </a:ext>
            </a:extLst>
          </p:cNvPr>
          <p:cNvGrpSpPr/>
          <p:nvPr/>
        </p:nvGrpSpPr>
        <p:grpSpPr>
          <a:xfrm>
            <a:off x="338084" y="-84930"/>
            <a:ext cx="1778342" cy="725306"/>
            <a:chOff x="859809" y="4035103"/>
            <a:chExt cx="2975146" cy="788370"/>
          </a:xfrm>
        </p:grpSpPr>
        <p:sp>
          <p:nvSpPr>
            <p:cNvPr id="170" name="圆角矩形 169">
              <a:extLst>
                <a:ext uri="{FF2B5EF4-FFF2-40B4-BE49-F238E27FC236}">
                  <a16:creationId xmlns:a16="http://schemas.microsoft.com/office/drawing/2014/main" id="{61958B2E-D622-FA23-87DB-00B1B85421F1}"/>
                </a:ext>
              </a:extLst>
            </p:cNvPr>
            <p:cNvSpPr/>
            <p:nvPr/>
          </p:nvSpPr>
          <p:spPr>
            <a:xfrm>
              <a:off x="859809" y="4035103"/>
              <a:ext cx="2975146" cy="78837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109F1CDC-00B7-7343-D490-6C2157734320}"/>
                </a:ext>
              </a:extLst>
            </p:cNvPr>
            <p:cNvSpPr txBox="1"/>
            <p:nvPr/>
          </p:nvSpPr>
          <p:spPr>
            <a:xfrm>
              <a:off x="1187121" y="4144118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72" name="直线箭头连接符 171">
            <a:extLst>
              <a:ext uri="{FF2B5EF4-FFF2-40B4-BE49-F238E27FC236}">
                <a16:creationId xmlns:a16="http://schemas.microsoft.com/office/drawing/2014/main" id="{1F2CEC87-D0AE-5D49-B988-9B63FEC1F374}"/>
              </a:ext>
            </a:extLst>
          </p:cNvPr>
          <p:cNvCxnSpPr>
            <a:cxnSpLocks/>
            <a:stCxn id="174" idx="3"/>
            <a:endCxn id="145" idx="1"/>
          </p:cNvCxnSpPr>
          <p:nvPr/>
        </p:nvCxnSpPr>
        <p:spPr>
          <a:xfrm>
            <a:off x="46712" y="-759832"/>
            <a:ext cx="303514" cy="3565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EF0E73B1-364A-AC6F-5A85-6A15018558ED}"/>
              </a:ext>
            </a:extLst>
          </p:cNvPr>
          <p:cNvGrpSpPr/>
          <p:nvPr/>
        </p:nvGrpSpPr>
        <p:grpSpPr>
          <a:xfrm>
            <a:off x="-2928434" y="-1187445"/>
            <a:ext cx="2975146" cy="855225"/>
            <a:chOff x="6221518" y="4353647"/>
            <a:chExt cx="2975146" cy="855225"/>
          </a:xfrm>
        </p:grpSpPr>
        <p:sp>
          <p:nvSpPr>
            <p:cNvPr id="174" name="圆角矩形 173">
              <a:extLst>
                <a:ext uri="{FF2B5EF4-FFF2-40B4-BE49-F238E27FC236}">
                  <a16:creationId xmlns:a16="http://schemas.microsoft.com/office/drawing/2014/main" id="{5D68AA8A-B239-FDF9-AD31-0EB10098123D}"/>
                </a:ext>
              </a:extLst>
            </p:cNvPr>
            <p:cNvSpPr/>
            <p:nvPr/>
          </p:nvSpPr>
          <p:spPr>
            <a:xfrm>
              <a:off x="6221518" y="4353647"/>
              <a:ext cx="2975146" cy="85522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04045F0B-2FDA-47DD-088C-2567A0D24F9A}"/>
                </a:ext>
              </a:extLst>
            </p:cNvPr>
            <p:cNvSpPr txBox="1"/>
            <p:nvPr/>
          </p:nvSpPr>
          <p:spPr>
            <a:xfrm>
              <a:off x="6462797" y="4505733"/>
              <a:ext cx="2596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en-US" altLang="zh-CN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76" name="直线箭头连接符 175">
            <a:extLst>
              <a:ext uri="{FF2B5EF4-FFF2-40B4-BE49-F238E27FC236}">
                <a16:creationId xmlns:a16="http://schemas.microsoft.com/office/drawing/2014/main" id="{FA8A7383-2044-2D4B-C497-CC852C1BC0AC}"/>
              </a:ext>
            </a:extLst>
          </p:cNvPr>
          <p:cNvCxnSpPr>
            <a:cxnSpLocks/>
            <a:stCxn id="162" idx="0"/>
            <a:endCxn id="170" idx="2"/>
          </p:cNvCxnSpPr>
          <p:nvPr/>
        </p:nvCxnSpPr>
        <p:spPr>
          <a:xfrm flipV="1">
            <a:off x="1226915" y="640376"/>
            <a:ext cx="340" cy="22187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线箭头连接符 204">
            <a:extLst>
              <a:ext uri="{FF2B5EF4-FFF2-40B4-BE49-F238E27FC236}">
                <a16:creationId xmlns:a16="http://schemas.microsoft.com/office/drawing/2014/main" id="{2FA26834-085E-5813-D82E-E34202AE30BE}"/>
              </a:ext>
            </a:extLst>
          </p:cNvPr>
          <p:cNvCxnSpPr>
            <a:cxnSpLocks/>
            <a:stCxn id="167" idx="3"/>
          </p:cNvCxnSpPr>
          <p:nvPr/>
        </p:nvCxnSpPr>
        <p:spPr>
          <a:xfrm>
            <a:off x="146575" y="170318"/>
            <a:ext cx="0" cy="1074648"/>
          </a:xfrm>
          <a:prstGeom prst="straightConnector1">
            <a:avLst/>
          </a:prstGeom>
          <a:ln w="28575">
            <a:solidFill>
              <a:srgbClr val="8B649D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直线箭头连接符 213">
            <a:extLst>
              <a:ext uri="{FF2B5EF4-FFF2-40B4-BE49-F238E27FC236}">
                <a16:creationId xmlns:a16="http://schemas.microsoft.com/office/drawing/2014/main" id="{007C5D7F-6C80-072F-C2E2-0C00CDEC1674}"/>
              </a:ext>
            </a:extLst>
          </p:cNvPr>
          <p:cNvCxnSpPr>
            <a:cxnSpLocks/>
            <a:endCxn id="167" idx="3"/>
          </p:cNvCxnSpPr>
          <p:nvPr/>
        </p:nvCxnSpPr>
        <p:spPr>
          <a:xfrm>
            <a:off x="46712" y="170318"/>
            <a:ext cx="99863" cy="0"/>
          </a:xfrm>
          <a:prstGeom prst="straightConnector1">
            <a:avLst/>
          </a:prstGeom>
          <a:ln w="28575">
            <a:solidFill>
              <a:srgbClr val="8B649D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81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96D73BCC-5BE1-0EA2-75AE-B812CB787781}"/>
              </a:ext>
            </a:extLst>
          </p:cNvPr>
          <p:cNvGrpSpPr/>
          <p:nvPr/>
        </p:nvGrpSpPr>
        <p:grpSpPr>
          <a:xfrm>
            <a:off x="10083103" y="4319354"/>
            <a:ext cx="1767191" cy="868196"/>
            <a:chOff x="859809" y="3955277"/>
            <a:chExt cx="2975146" cy="868196"/>
          </a:xfrm>
        </p:grpSpPr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9286C5FE-16CE-42FD-7ACE-CA6A31CDF5BE}"/>
                </a:ext>
              </a:extLst>
            </p:cNvPr>
            <p:cNvSpPr/>
            <p:nvPr/>
          </p:nvSpPr>
          <p:spPr>
            <a:xfrm>
              <a:off x="859809" y="3955277"/>
              <a:ext cx="2975146" cy="868196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FB22864-FE6F-6669-9094-E5B1FF895282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FDCF723F-A44B-5AF6-0A5E-4213EB2E6630}"/>
              </a:ext>
            </a:extLst>
          </p:cNvPr>
          <p:cNvCxnSpPr>
            <a:cxnSpLocks/>
            <a:stCxn id="57" idx="3"/>
            <a:endCxn id="17" idx="1"/>
          </p:cNvCxnSpPr>
          <p:nvPr/>
        </p:nvCxnSpPr>
        <p:spPr>
          <a:xfrm>
            <a:off x="9713110" y="4749720"/>
            <a:ext cx="369993" cy="373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FBC87471-BFCB-E300-8E31-A66E942235A6}"/>
              </a:ext>
            </a:extLst>
          </p:cNvPr>
          <p:cNvGrpSpPr/>
          <p:nvPr/>
        </p:nvGrpSpPr>
        <p:grpSpPr>
          <a:xfrm>
            <a:off x="12192000" y="3761040"/>
            <a:ext cx="3085007" cy="1508105"/>
            <a:chOff x="6166587" y="4151881"/>
            <a:chExt cx="3085007" cy="1508105"/>
          </a:xfrm>
        </p:grpSpPr>
        <p:sp>
          <p:nvSpPr>
            <p:cNvPr id="44" name="圆角矩形 43">
              <a:extLst>
                <a:ext uri="{FF2B5EF4-FFF2-40B4-BE49-F238E27FC236}">
                  <a16:creationId xmlns:a16="http://schemas.microsoft.com/office/drawing/2014/main" id="{454DD6A9-6BAB-0D9F-477C-7C28DD6E484D}"/>
                </a:ext>
              </a:extLst>
            </p:cNvPr>
            <p:cNvSpPr/>
            <p:nvPr/>
          </p:nvSpPr>
          <p:spPr>
            <a:xfrm>
              <a:off x="6221518" y="4180567"/>
              <a:ext cx="2975146" cy="147941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28035840-350B-18ED-80EB-B020317B23EA}"/>
                </a:ext>
              </a:extLst>
            </p:cNvPr>
            <p:cNvSpPr txBox="1"/>
            <p:nvPr/>
          </p:nvSpPr>
          <p:spPr>
            <a:xfrm>
              <a:off x="6166587" y="4151881"/>
              <a:ext cx="3085007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(keyword = “character-name-in-title”)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0AEDB948-0D6C-D3BA-CE36-380247798CCF}"/>
              </a:ext>
            </a:extLst>
          </p:cNvPr>
          <p:cNvGrpSpPr/>
          <p:nvPr/>
        </p:nvGrpSpPr>
        <p:grpSpPr>
          <a:xfrm>
            <a:off x="6634456" y="4257620"/>
            <a:ext cx="3182162" cy="938376"/>
            <a:chOff x="6118010" y="4270496"/>
            <a:chExt cx="3182162" cy="938376"/>
          </a:xfrm>
        </p:grpSpPr>
        <p:sp>
          <p:nvSpPr>
            <p:cNvPr id="57" name="圆角矩形 56">
              <a:extLst>
                <a:ext uri="{FF2B5EF4-FFF2-40B4-BE49-F238E27FC236}">
                  <a16:creationId xmlns:a16="http://schemas.microsoft.com/office/drawing/2014/main" id="{4A23F693-4FB0-B33E-B002-A66F5EA15E0A}"/>
                </a:ext>
              </a:extLst>
            </p:cNvPr>
            <p:cNvSpPr/>
            <p:nvPr/>
          </p:nvSpPr>
          <p:spPr>
            <a:xfrm>
              <a:off x="6221518" y="4316320"/>
              <a:ext cx="2975146" cy="892552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E90EBA47-BF14-65AD-B967-B7E9BE757710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MOVIE_KEYWORD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ABB181F1-847D-B149-F9D2-DFCF562DB521}"/>
              </a:ext>
            </a:extLst>
          </p:cNvPr>
          <p:cNvGrpSpPr/>
          <p:nvPr/>
        </p:nvGrpSpPr>
        <p:grpSpPr>
          <a:xfrm>
            <a:off x="11953582" y="71040"/>
            <a:ext cx="3330820" cy="1302844"/>
            <a:chOff x="5983100" y="4180568"/>
            <a:chExt cx="3330820" cy="1302844"/>
          </a:xfrm>
        </p:grpSpPr>
        <p:sp>
          <p:nvSpPr>
            <p:cNvPr id="64" name="圆角矩形 63">
              <a:extLst>
                <a:ext uri="{FF2B5EF4-FFF2-40B4-BE49-F238E27FC236}">
                  <a16:creationId xmlns:a16="http://schemas.microsoft.com/office/drawing/2014/main" id="{69AA54BD-019F-78EB-BACC-1FBAE0DB30F0}"/>
                </a:ext>
              </a:extLst>
            </p:cNvPr>
            <p:cNvSpPr/>
            <p:nvPr/>
          </p:nvSpPr>
          <p:spPr>
            <a:xfrm>
              <a:off x="6221518" y="4180568"/>
              <a:ext cx="2975146" cy="130284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A076FD9E-2AE8-8897-5FD3-966A8052F320}"/>
                </a:ext>
              </a:extLst>
            </p:cNvPr>
            <p:cNvSpPr txBox="1"/>
            <p:nvPr/>
          </p:nvSpPr>
          <p:spPr>
            <a:xfrm>
              <a:off x="5983100" y="4180928"/>
              <a:ext cx="33308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COMPANY_NAME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</a:t>
              </a:r>
              <a:r>
                <a:rPr kumimoji="1" lang="en" altLang="zh-CN" sz="2000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country_code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 = “[us]”)</a:t>
              </a:r>
              <a:endParaRPr kumimoji="1"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C873BDBF-3D3F-CB9E-221B-EF42228CD684}"/>
              </a:ext>
            </a:extLst>
          </p:cNvPr>
          <p:cNvSpPr/>
          <p:nvPr/>
        </p:nvSpPr>
        <p:spPr>
          <a:xfrm>
            <a:off x="10092076" y="2153260"/>
            <a:ext cx="1769369" cy="79536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69ED0FCC-FE30-2F26-3462-75C266BC7699}"/>
              </a:ext>
            </a:extLst>
          </p:cNvPr>
          <p:cNvCxnSpPr>
            <a:cxnSpLocks/>
            <a:stCxn id="64" idx="1"/>
          </p:cNvCxnSpPr>
          <p:nvPr/>
        </p:nvCxnSpPr>
        <p:spPr>
          <a:xfrm flipH="1">
            <a:off x="11875346" y="722462"/>
            <a:ext cx="316654" cy="281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553CAF13-2EE2-99A3-1C26-43615BD32FCB}"/>
              </a:ext>
            </a:extLst>
          </p:cNvPr>
          <p:cNvCxnSpPr>
            <a:cxnSpLocks/>
          </p:cNvCxnSpPr>
          <p:nvPr/>
        </p:nvCxnSpPr>
        <p:spPr>
          <a:xfrm flipH="1" flipV="1">
            <a:off x="11865534" y="4753452"/>
            <a:ext cx="396637" cy="458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C5500C50-62D7-C3FA-BC6C-D7D5826AD680}"/>
              </a:ext>
            </a:extLst>
          </p:cNvPr>
          <p:cNvCxnSpPr>
            <a:cxnSpLocks/>
            <a:stCxn id="17" idx="0"/>
            <a:endCxn id="154" idx="2"/>
          </p:cNvCxnSpPr>
          <p:nvPr/>
        </p:nvCxnSpPr>
        <p:spPr>
          <a:xfrm flipV="1">
            <a:off x="10966699" y="4059383"/>
            <a:ext cx="3545" cy="25997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109C27A3-DB5F-AD8A-E48D-CA7D77AD300D}"/>
              </a:ext>
            </a:extLst>
          </p:cNvPr>
          <p:cNvGrpSpPr/>
          <p:nvPr/>
        </p:nvGrpSpPr>
        <p:grpSpPr>
          <a:xfrm>
            <a:off x="6911679" y="1109780"/>
            <a:ext cx="2600732" cy="758341"/>
            <a:chOff x="6221518" y="4450531"/>
            <a:chExt cx="2975146" cy="758341"/>
          </a:xfrm>
        </p:grpSpPr>
        <p:sp>
          <p:nvSpPr>
            <p:cNvPr id="137" name="圆角矩形 136">
              <a:extLst>
                <a:ext uri="{FF2B5EF4-FFF2-40B4-BE49-F238E27FC236}">
                  <a16:creationId xmlns:a16="http://schemas.microsoft.com/office/drawing/2014/main" id="{03243076-FF20-C805-AB48-4C5CBAEBD78E}"/>
                </a:ext>
              </a:extLst>
            </p:cNvPr>
            <p:cNvSpPr/>
            <p:nvPr/>
          </p:nvSpPr>
          <p:spPr>
            <a:xfrm>
              <a:off x="6221518" y="4450531"/>
              <a:ext cx="2975146" cy="75834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9B5FCA97-DA46-1D29-D42F-7E2104254008}"/>
                </a:ext>
              </a:extLst>
            </p:cNvPr>
            <p:cNvSpPr txBox="1"/>
            <p:nvPr/>
          </p:nvSpPr>
          <p:spPr>
            <a:xfrm>
              <a:off x="6474613" y="4539271"/>
              <a:ext cx="244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NAME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565AEED3-AB04-8AC6-0591-C4FE87A158B3}"/>
              </a:ext>
            </a:extLst>
          </p:cNvPr>
          <p:cNvGrpSpPr/>
          <p:nvPr/>
        </p:nvGrpSpPr>
        <p:grpSpPr>
          <a:xfrm>
            <a:off x="6723333" y="2036790"/>
            <a:ext cx="2975146" cy="1028305"/>
            <a:chOff x="6221518" y="4180567"/>
            <a:chExt cx="2975146" cy="1028305"/>
          </a:xfrm>
        </p:grpSpPr>
        <p:sp>
          <p:nvSpPr>
            <p:cNvPr id="142" name="圆角矩形 141">
              <a:extLst>
                <a:ext uri="{FF2B5EF4-FFF2-40B4-BE49-F238E27FC236}">
                  <a16:creationId xmlns:a16="http://schemas.microsoft.com/office/drawing/2014/main" id="{ACA378E8-760F-8CB9-2FD7-AD7AA0C841EA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D6721055-7898-C6EF-BDA6-64A26179E416}"/>
                </a:ext>
              </a:extLst>
            </p:cNvPr>
            <p:cNvSpPr txBox="1"/>
            <p:nvPr/>
          </p:nvSpPr>
          <p:spPr>
            <a:xfrm>
              <a:off x="6336715" y="4312175"/>
              <a:ext cx="27088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SELECTION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(name STARTS WITH “B”)</a:t>
              </a:r>
            </a:p>
          </p:txBody>
        </p:sp>
      </p:grpSp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23CFE0C5-9E8C-4F24-4C08-48F4E3E42D30}"/>
              </a:ext>
            </a:extLst>
          </p:cNvPr>
          <p:cNvCxnSpPr>
            <a:cxnSpLocks/>
            <a:stCxn id="137" idx="2"/>
            <a:endCxn id="142" idx="0"/>
          </p:cNvCxnSpPr>
          <p:nvPr/>
        </p:nvCxnSpPr>
        <p:spPr>
          <a:xfrm flipH="1">
            <a:off x="8210906" y="1868121"/>
            <a:ext cx="1139" cy="16866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5" name="圆角矩形 144">
            <a:extLst>
              <a:ext uri="{FF2B5EF4-FFF2-40B4-BE49-F238E27FC236}">
                <a16:creationId xmlns:a16="http://schemas.microsoft.com/office/drawing/2014/main" id="{D73FAD46-0848-44C9-890D-2EFA8CDE0BA3}"/>
              </a:ext>
            </a:extLst>
          </p:cNvPr>
          <p:cNvSpPr/>
          <p:nvPr/>
        </p:nvSpPr>
        <p:spPr>
          <a:xfrm>
            <a:off x="10109146" y="-871784"/>
            <a:ext cx="1753673" cy="72530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6" name="直线箭头连接符 145">
            <a:extLst>
              <a:ext uri="{FF2B5EF4-FFF2-40B4-BE49-F238E27FC236}">
                <a16:creationId xmlns:a16="http://schemas.microsoft.com/office/drawing/2014/main" id="{58C9D34A-4F7F-BBD5-D62E-E917E7627884}"/>
              </a:ext>
            </a:extLst>
          </p:cNvPr>
          <p:cNvCxnSpPr>
            <a:cxnSpLocks/>
            <a:stCxn id="142" idx="3"/>
            <a:endCxn id="69" idx="1"/>
          </p:cNvCxnSpPr>
          <p:nvPr/>
        </p:nvCxnSpPr>
        <p:spPr>
          <a:xfrm>
            <a:off x="9698479" y="2550943"/>
            <a:ext cx="393597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直线箭头连接符 146">
            <a:extLst>
              <a:ext uri="{FF2B5EF4-FFF2-40B4-BE49-F238E27FC236}">
                <a16:creationId xmlns:a16="http://schemas.microsoft.com/office/drawing/2014/main" id="{20C07FDE-71BF-12B0-A1E0-4DF545E53DE5}"/>
              </a:ext>
            </a:extLst>
          </p:cNvPr>
          <p:cNvCxnSpPr>
            <a:cxnSpLocks/>
            <a:stCxn id="170" idx="0"/>
            <a:endCxn id="145" idx="2"/>
          </p:cNvCxnSpPr>
          <p:nvPr/>
        </p:nvCxnSpPr>
        <p:spPr>
          <a:xfrm flipH="1" flipV="1">
            <a:off x="10985983" y="-146478"/>
            <a:ext cx="192" cy="30868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8" name="圆角矩形 147">
            <a:extLst>
              <a:ext uri="{FF2B5EF4-FFF2-40B4-BE49-F238E27FC236}">
                <a16:creationId xmlns:a16="http://schemas.microsoft.com/office/drawing/2014/main" id="{1A4F27AC-0B81-F45B-4F3D-FD113403881A}"/>
              </a:ext>
            </a:extLst>
          </p:cNvPr>
          <p:cNvSpPr/>
          <p:nvPr/>
        </p:nvSpPr>
        <p:spPr>
          <a:xfrm>
            <a:off x="12149088" y="-958515"/>
            <a:ext cx="3078654" cy="895280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7AA8673A-9EE5-7C97-5E0C-036807C5EBBC}"/>
              </a:ext>
            </a:extLst>
          </p:cNvPr>
          <p:cNvSpPr txBox="1"/>
          <p:nvPr/>
        </p:nvSpPr>
        <p:spPr>
          <a:xfrm>
            <a:off x="12363626" y="-968276"/>
            <a:ext cx="26495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en" altLang="zh-CN" sz="2400" i="1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   </a:t>
            </a:r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zh-CN" alt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24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150" name="直线箭头连接符 149">
            <a:extLst>
              <a:ext uri="{FF2B5EF4-FFF2-40B4-BE49-F238E27FC236}">
                <a16:creationId xmlns:a16="http://schemas.microsoft.com/office/drawing/2014/main" id="{5EF105A7-A874-8F2E-5408-7F7E3422BEE6}"/>
              </a:ext>
            </a:extLst>
          </p:cNvPr>
          <p:cNvCxnSpPr>
            <a:cxnSpLocks/>
            <a:stCxn id="145" idx="3"/>
            <a:endCxn id="148" idx="1"/>
          </p:cNvCxnSpPr>
          <p:nvPr/>
        </p:nvCxnSpPr>
        <p:spPr>
          <a:xfrm flipV="1">
            <a:off x="11862819" y="-510875"/>
            <a:ext cx="286269" cy="174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A9788A71-DDB8-61BD-F12D-7D5CD70C2C47}"/>
              </a:ext>
            </a:extLst>
          </p:cNvPr>
          <p:cNvSpPr txBox="1"/>
          <p:nvPr/>
        </p:nvSpPr>
        <p:spPr>
          <a:xfrm>
            <a:off x="9830084" y="2302474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E26ED31B-6A3C-007F-7054-DD7C000AD3EC}"/>
              </a:ext>
            </a:extLst>
          </p:cNvPr>
          <p:cNvSpPr txBox="1"/>
          <p:nvPr/>
        </p:nvSpPr>
        <p:spPr>
          <a:xfrm>
            <a:off x="9926672" y="-763953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F91519BB-725C-05B9-A3B0-43661E7F4BE3}"/>
              </a:ext>
            </a:extLst>
          </p:cNvPr>
          <p:cNvGrpSpPr/>
          <p:nvPr/>
        </p:nvGrpSpPr>
        <p:grpSpPr>
          <a:xfrm>
            <a:off x="10071952" y="3266355"/>
            <a:ext cx="1796584" cy="793028"/>
            <a:chOff x="859809" y="4030445"/>
            <a:chExt cx="2975146" cy="793028"/>
          </a:xfrm>
        </p:grpSpPr>
        <p:sp>
          <p:nvSpPr>
            <p:cNvPr id="154" name="圆角矩形 153">
              <a:extLst>
                <a:ext uri="{FF2B5EF4-FFF2-40B4-BE49-F238E27FC236}">
                  <a16:creationId xmlns:a16="http://schemas.microsoft.com/office/drawing/2014/main" id="{9AE4BE8F-E77D-81F2-1CC3-8312183E2935}"/>
                </a:ext>
              </a:extLst>
            </p:cNvPr>
            <p:cNvSpPr/>
            <p:nvPr/>
          </p:nvSpPr>
          <p:spPr>
            <a:xfrm>
              <a:off x="859809" y="4030445"/>
              <a:ext cx="2975146" cy="793028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27011EDF-8A5C-B7AD-FCB9-62D4BC63597D}"/>
                </a:ext>
              </a:extLst>
            </p:cNvPr>
            <p:cNvSpPr txBox="1"/>
            <p:nvPr/>
          </p:nvSpPr>
          <p:spPr>
            <a:xfrm>
              <a:off x="1187121" y="4134481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6" name="直线箭头连接符 155">
            <a:extLst>
              <a:ext uri="{FF2B5EF4-FFF2-40B4-BE49-F238E27FC236}">
                <a16:creationId xmlns:a16="http://schemas.microsoft.com/office/drawing/2014/main" id="{AE2FBF05-50D4-2B80-FE65-AF01680F8EF1}"/>
              </a:ext>
            </a:extLst>
          </p:cNvPr>
          <p:cNvCxnSpPr>
            <a:cxnSpLocks/>
            <a:stCxn id="158" idx="3"/>
            <a:endCxn id="154" idx="1"/>
          </p:cNvCxnSpPr>
          <p:nvPr/>
        </p:nvCxnSpPr>
        <p:spPr>
          <a:xfrm>
            <a:off x="9713110" y="3661047"/>
            <a:ext cx="358842" cy="182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0D21A3B2-E4FE-BE54-0439-29174852A9FF}"/>
              </a:ext>
            </a:extLst>
          </p:cNvPr>
          <p:cNvGrpSpPr/>
          <p:nvPr/>
        </p:nvGrpSpPr>
        <p:grpSpPr>
          <a:xfrm>
            <a:off x="6634456" y="3147075"/>
            <a:ext cx="3182162" cy="938376"/>
            <a:chOff x="6118010" y="4270496"/>
            <a:chExt cx="3182162" cy="938376"/>
          </a:xfrm>
        </p:grpSpPr>
        <p:sp>
          <p:nvSpPr>
            <p:cNvPr id="158" name="圆角矩形 157">
              <a:extLst>
                <a:ext uri="{FF2B5EF4-FFF2-40B4-BE49-F238E27FC236}">
                  <a16:creationId xmlns:a16="http://schemas.microsoft.com/office/drawing/2014/main" id="{5158D8E3-5057-70CD-A2A5-6DB5A3D62699}"/>
                </a:ext>
              </a:extLst>
            </p:cNvPr>
            <p:cNvSpPr/>
            <p:nvPr/>
          </p:nvSpPr>
          <p:spPr>
            <a:xfrm>
              <a:off x="6221518" y="4360063"/>
              <a:ext cx="2975146" cy="84880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648660D2-8E13-0CAF-11C0-95A06A2B19B1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CAST_INFO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60" name="直线箭头连接符 159">
            <a:extLst>
              <a:ext uri="{FF2B5EF4-FFF2-40B4-BE49-F238E27FC236}">
                <a16:creationId xmlns:a16="http://schemas.microsoft.com/office/drawing/2014/main" id="{ABFEB575-1E6A-F10A-E791-DD98EECA2AFE}"/>
              </a:ext>
            </a:extLst>
          </p:cNvPr>
          <p:cNvCxnSpPr>
            <a:cxnSpLocks/>
            <a:stCxn id="154" idx="0"/>
            <a:endCxn id="69" idx="2"/>
          </p:cNvCxnSpPr>
          <p:nvPr/>
        </p:nvCxnSpPr>
        <p:spPr>
          <a:xfrm flipV="1">
            <a:off x="10970244" y="2948626"/>
            <a:ext cx="6517" cy="31772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54053783-148F-A577-A9FB-735214F41F15}"/>
              </a:ext>
            </a:extLst>
          </p:cNvPr>
          <p:cNvGrpSpPr/>
          <p:nvPr/>
        </p:nvGrpSpPr>
        <p:grpSpPr>
          <a:xfrm>
            <a:off x="10103133" y="1109384"/>
            <a:ext cx="1765404" cy="732560"/>
            <a:chOff x="1170592" y="5505217"/>
            <a:chExt cx="2975146" cy="732560"/>
          </a:xfrm>
        </p:grpSpPr>
        <p:sp>
          <p:nvSpPr>
            <p:cNvPr id="162" name="圆角矩形 161">
              <a:extLst>
                <a:ext uri="{FF2B5EF4-FFF2-40B4-BE49-F238E27FC236}">
                  <a16:creationId xmlns:a16="http://schemas.microsoft.com/office/drawing/2014/main" id="{15D321CE-D225-5AC8-495A-2D200F6B1076}"/>
                </a:ext>
              </a:extLst>
            </p:cNvPr>
            <p:cNvSpPr/>
            <p:nvPr/>
          </p:nvSpPr>
          <p:spPr>
            <a:xfrm>
              <a:off x="1170592" y="5505217"/>
              <a:ext cx="2975146" cy="73256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6FBB779A-F7C5-C6C5-E986-CDB3FEA11C2E}"/>
                </a:ext>
              </a:extLst>
            </p:cNvPr>
            <p:cNvSpPr txBox="1"/>
            <p:nvPr/>
          </p:nvSpPr>
          <p:spPr>
            <a:xfrm>
              <a:off x="1402428" y="5597870"/>
              <a:ext cx="24325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64" name="直线箭头连接符 163">
            <a:extLst>
              <a:ext uri="{FF2B5EF4-FFF2-40B4-BE49-F238E27FC236}">
                <a16:creationId xmlns:a16="http://schemas.microsoft.com/office/drawing/2014/main" id="{951E7C59-F99E-57B0-EA95-C2336BF636E9}"/>
              </a:ext>
            </a:extLst>
          </p:cNvPr>
          <p:cNvCxnSpPr>
            <a:cxnSpLocks/>
          </p:cNvCxnSpPr>
          <p:nvPr/>
        </p:nvCxnSpPr>
        <p:spPr>
          <a:xfrm>
            <a:off x="9905495" y="1477630"/>
            <a:ext cx="186581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6F1DB6F9-E30D-17CF-2099-6FE9274F22D4}"/>
              </a:ext>
            </a:extLst>
          </p:cNvPr>
          <p:cNvGrpSpPr/>
          <p:nvPr/>
        </p:nvGrpSpPr>
        <p:grpSpPr>
          <a:xfrm>
            <a:off x="6723333" y="-28822"/>
            <a:ext cx="3182162" cy="892552"/>
            <a:chOff x="6113835" y="4350043"/>
            <a:chExt cx="3182162" cy="892552"/>
          </a:xfrm>
        </p:grpSpPr>
        <p:sp>
          <p:nvSpPr>
            <p:cNvPr id="166" name="圆角矩形 165">
              <a:extLst>
                <a:ext uri="{FF2B5EF4-FFF2-40B4-BE49-F238E27FC236}">
                  <a16:creationId xmlns:a16="http://schemas.microsoft.com/office/drawing/2014/main" id="{503BA8DA-87EF-6797-0136-877A5C59FBD7}"/>
                </a:ext>
              </a:extLst>
            </p:cNvPr>
            <p:cNvSpPr/>
            <p:nvPr/>
          </p:nvSpPr>
          <p:spPr>
            <a:xfrm>
              <a:off x="6221518" y="4442971"/>
              <a:ext cx="2975146" cy="76590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73139248-FFA8-39C1-E9B6-191947EBCDB3}"/>
                </a:ext>
              </a:extLst>
            </p:cNvPr>
            <p:cNvSpPr txBox="1"/>
            <p:nvPr/>
          </p:nvSpPr>
          <p:spPr>
            <a:xfrm>
              <a:off x="6113835" y="4350043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MOVIE_COMPANIES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68" name="直线箭头连接符 167">
            <a:extLst>
              <a:ext uri="{FF2B5EF4-FFF2-40B4-BE49-F238E27FC236}">
                <a16:creationId xmlns:a16="http://schemas.microsoft.com/office/drawing/2014/main" id="{BC37FC5F-B636-A1C1-3A30-B352B67DAFD3}"/>
              </a:ext>
            </a:extLst>
          </p:cNvPr>
          <p:cNvCxnSpPr>
            <a:cxnSpLocks/>
            <a:stCxn id="69" idx="0"/>
            <a:endCxn id="162" idx="2"/>
          </p:cNvCxnSpPr>
          <p:nvPr/>
        </p:nvCxnSpPr>
        <p:spPr>
          <a:xfrm flipV="1">
            <a:off x="10976761" y="1841944"/>
            <a:ext cx="9074" cy="311316"/>
          </a:xfrm>
          <a:prstGeom prst="straightConnector1">
            <a:avLst/>
          </a:prstGeom>
          <a:ln w="28575" cap="flat">
            <a:solidFill>
              <a:srgbClr val="8B649D"/>
            </a:solidFill>
            <a:miter lim="800000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19DC6A66-0B5C-7CC6-0E27-949F8608C5A7}"/>
              </a:ext>
            </a:extLst>
          </p:cNvPr>
          <p:cNvGrpSpPr/>
          <p:nvPr/>
        </p:nvGrpSpPr>
        <p:grpSpPr>
          <a:xfrm>
            <a:off x="10097004" y="162206"/>
            <a:ext cx="1778342" cy="725306"/>
            <a:chOff x="859809" y="4035103"/>
            <a:chExt cx="2975146" cy="788370"/>
          </a:xfrm>
        </p:grpSpPr>
        <p:sp>
          <p:nvSpPr>
            <p:cNvPr id="170" name="圆角矩形 169">
              <a:extLst>
                <a:ext uri="{FF2B5EF4-FFF2-40B4-BE49-F238E27FC236}">
                  <a16:creationId xmlns:a16="http://schemas.microsoft.com/office/drawing/2014/main" id="{61958B2E-D622-FA23-87DB-00B1B85421F1}"/>
                </a:ext>
              </a:extLst>
            </p:cNvPr>
            <p:cNvSpPr/>
            <p:nvPr/>
          </p:nvSpPr>
          <p:spPr>
            <a:xfrm>
              <a:off x="859809" y="4035103"/>
              <a:ext cx="2975146" cy="78837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109F1CDC-00B7-7343-D490-6C2157734320}"/>
                </a:ext>
              </a:extLst>
            </p:cNvPr>
            <p:cNvSpPr txBox="1"/>
            <p:nvPr/>
          </p:nvSpPr>
          <p:spPr>
            <a:xfrm>
              <a:off x="1187121" y="4144118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72" name="直线箭头连接符 171">
            <a:extLst>
              <a:ext uri="{FF2B5EF4-FFF2-40B4-BE49-F238E27FC236}">
                <a16:creationId xmlns:a16="http://schemas.microsoft.com/office/drawing/2014/main" id="{1F2CEC87-D0AE-5D49-B988-9B63FEC1F374}"/>
              </a:ext>
            </a:extLst>
          </p:cNvPr>
          <p:cNvCxnSpPr>
            <a:cxnSpLocks/>
            <a:stCxn id="174" idx="3"/>
            <a:endCxn id="145" idx="1"/>
          </p:cNvCxnSpPr>
          <p:nvPr/>
        </p:nvCxnSpPr>
        <p:spPr>
          <a:xfrm>
            <a:off x="9805632" y="-512696"/>
            <a:ext cx="303514" cy="3565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EF0E73B1-364A-AC6F-5A85-6A15018558ED}"/>
              </a:ext>
            </a:extLst>
          </p:cNvPr>
          <p:cNvGrpSpPr/>
          <p:nvPr/>
        </p:nvGrpSpPr>
        <p:grpSpPr>
          <a:xfrm>
            <a:off x="6830486" y="-940309"/>
            <a:ext cx="2975146" cy="855225"/>
            <a:chOff x="6221518" y="4353647"/>
            <a:chExt cx="2975146" cy="855225"/>
          </a:xfrm>
        </p:grpSpPr>
        <p:sp>
          <p:nvSpPr>
            <p:cNvPr id="174" name="圆角矩形 173">
              <a:extLst>
                <a:ext uri="{FF2B5EF4-FFF2-40B4-BE49-F238E27FC236}">
                  <a16:creationId xmlns:a16="http://schemas.microsoft.com/office/drawing/2014/main" id="{5D68AA8A-B239-FDF9-AD31-0EB10098123D}"/>
                </a:ext>
              </a:extLst>
            </p:cNvPr>
            <p:cNvSpPr/>
            <p:nvPr/>
          </p:nvSpPr>
          <p:spPr>
            <a:xfrm>
              <a:off x="6221518" y="4353647"/>
              <a:ext cx="2975146" cy="85522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04045F0B-2FDA-47DD-088C-2567A0D24F9A}"/>
                </a:ext>
              </a:extLst>
            </p:cNvPr>
            <p:cNvSpPr txBox="1"/>
            <p:nvPr/>
          </p:nvSpPr>
          <p:spPr>
            <a:xfrm>
              <a:off x="6462797" y="4505733"/>
              <a:ext cx="2596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en-US" altLang="zh-CN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76" name="直线箭头连接符 175">
            <a:extLst>
              <a:ext uri="{FF2B5EF4-FFF2-40B4-BE49-F238E27FC236}">
                <a16:creationId xmlns:a16="http://schemas.microsoft.com/office/drawing/2014/main" id="{FA8A7383-2044-2D4B-C497-CC852C1BC0AC}"/>
              </a:ext>
            </a:extLst>
          </p:cNvPr>
          <p:cNvCxnSpPr>
            <a:cxnSpLocks/>
            <a:stCxn id="162" idx="0"/>
            <a:endCxn id="170" idx="2"/>
          </p:cNvCxnSpPr>
          <p:nvPr/>
        </p:nvCxnSpPr>
        <p:spPr>
          <a:xfrm flipV="1">
            <a:off x="10985835" y="887512"/>
            <a:ext cx="340" cy="22187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线箭头连接符 204">
            <a:extLst>
              <a:ext uri="{FF2B5EF4-FFF2-40B4-BE49-F238E27FC236}">
                <a16:creationId xmlns:a16="http://schemas.microsoft.com/office/drawing/2014/main" id="{2FA26834-085E-5813-D82E-E34202AE30BE}"/>
              </a:ext>
            </a:extLst>
          </p:cNvPr>
          <p:cNvCxnSpPr>
            <a:cxnSpLocks/>
            <a:stCxn id="167" idx="3"/>
          </p:cNvCxnSpPr>
          <p:nvPr/>
        </p:nvCxnSpPr>
        <p:spPr>
          <a:xfrm>
            <a:off x="9905495" y="417454"/>
            <a:ext cx="0" cy="1074648"/>
          </a:xfrm>
          <a:prstGeom prst="straightConnector1">
            <a:avLst/>
          </a:prstGeom>
          <a:ln w="28575">
            <a:solidFill>
              <a:srgbClr val="8B649D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直线箭头连接符 213">
            <a:extLst>
              <a:ext uri="{FF2B5EF4-FFF2-40B4-BE49-F238E27FC236}">
                <a16:creationId xmlns:a16="http://schemas.microsoft.com/office/drawing/2014/main" id="{007C5D7F-6C80-072F-C2E2-0C00CDEC1674}"/>
              </a:ext>
            </a:extLst>
          </p:cNvPr>
          <p:cNvCxnSpPr>
            <a:cxnSpLocks/>
            <a:endCxn id="167" idx="3"/>
          </p:cNvCxnSpPr>
          <p:nvPr/>
        </p:nvCxnSpPr>
        <p:spPr>
          <a:xfrm>
            <a:off x="9805632" y="417454"/>
            <a:ext cx="99863" cy="0"/>
          </a:xfrm>
          <a:prstGeom prst="straightConnector1">
            <a:avLst/>
          </a:prstGeom>
          <a:ln w="28575">
            <a:solidFill>
              <a:srgbClr val="8B649D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D83D04EA-B87D-0676-E197-0C3D7DA34000}"/>
              </a:ext>
            </a:extLst>
          </p:cNvPr>
          <p:cNvGrpSpPr/>
          <p:nvPr/>
        </p:nvGrpSpPr>
        <p:grpSpPr>
          <a:xfrm>
            <a:off x="2941503" y="4651325"/>
            <a:ext cx="2975146" cy="695384"/>
            <a:chOff x="859809" y="4045095"/>
            <a:chExt cx="2975146" cy="695384"/>
          </a:xfrm>
        </p:grpSpPr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id="{EE1C2D20-36CB-B350-62C0-31F780103ACD}"/>
                </a:ext>
              </a:extLst>
            </p:cNvPr>
            <p:cNvSpPr/>
            <p:nvPr/>
          </p:nvSpPr>
          <p:spPr>
            <a:xfrm>
              <a:off x="859809" y="4045095"/>
              <a:ext cx="2975146" cy="69538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15B078F-DA67-AA54-C1D9-606F7F506C93}"/>
                </a:ext>
              </a:extLst>
            </p:cNvPr>
            <p:cNvSpPr txBox="1"/>
            <p:nvPr/>
          </p:nvSpPr>
          <p:spPr>
            <a:xfrm>
              <a:off x="1119391" y="4137747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7DBE620C-F8BF-429A-DDD7-2AE3149D1747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>
            <a:off x="2571268" y="4999017"/>
            <a:ext cx="370235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07E86A32-3D73-A281-2DC1-9993B4A6E2DF}"/>
              </a:ext>
            </a:extLst>
          </p:cNvPr>
          <p:cNvGrpSpPr/>
          <p:nvPr/>
        </p:nvGrpSpPr>
        <p:grpSpPr>
          <a:xfrm>
            <a:off x="2338422" y="5528785"/>
            <a:ext cx="4201905" cy="1282832"/>
            <a:chOff x="6171941" y="4127794"/>
            <a:chExt cx="3085007" cy="1532192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27F961B1-3C6C-C42C-8EE2-645767DD5B3C}"/>
                </a:ext>
              </a:extLst>
            </p:cNvPr>
            <p:cNvSpPr/>
            <p:nvPr/>
          </p:nvSpPr>
          <p:spPr>
            <a:xfrm>
              <a:off x="6221518" y="4180567"/>
              <a:ext cx="2975146" cy="147941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B63DB2C-249D-0D74-86FB-F35EAC83C3DB}"/>
                </a:ext>
              </a:extLst>
            </p:cNvPr>
            <p:cNvSpPr txBox="1"/>
            <p:nvPr/>
          </p:nvSpPr>
          <p:spPr>
            <a:xfrm>
              <a:off x="6171941" y="4127794"/>
              <a:ext cx="3085007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(keyword = “character-name-in-title”)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A813E90-FDDD-ECF8-A4DD-52A33FB4F97B}"/>
              </a:ext>
            </a:extLst>
          </p:cNvPr>
          <p:cNvGrpSpPr/>
          <p:nvPr/>
        </p:nvGrpSpPr>
        <p:grpSpPr>
          <a:xfrm>
            <a:off x="-1010788" y="4651325"/>
            <a:ext cx="3625481" cy="695384"/>
            <a:chOff x="5970081" y="4422048"/>
            <a:chExt cx="3265698" cy="695384"/>
          </a:xfrm>
        </p:grpSpPr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32BEB43C-6240-180E-B59D-04A29C02B3D8}"/>
                </a:ext>
              </a:extLst>
            </p:cNvPr>
            <p:cNvSpPr/>
            <p:nvPr/>
          </p:nvSpPr>
          <p:spPr>
            <a:xfrm>
              <a:off x="5970081" y="4422048"/>
              <a:ext cx="3226582" cy="69538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1155EAD-B206-25BF-78DF-D4FC5DBBE3F9}"/>
                </a:ext>
              </a:extLst>
            </p:cNvPr>
            <p:cNvSpPr txBox="1"/>
            <p:nvPr/>
          </p:nvSpPr>
          <p:spPr>
            <a:xfrm>
              <a:off x="6009197" y="4487519"/>
              <a:ext cx="3226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en-US" altLang="zh-CN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MOVIE_KEYWORD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39D331C-700C-D9A3-58C4-016201A22118}"/>
              </a:ext>
            </a:extLst>
          </p:cNvPr>
          <p:cNvGrpSpPr/>
          <p:nvPr/>
        </p:nvGrpSpPr>
        <p:grpSpPr>
          <a:xfrm>
            <a:off x="-1010796" y="2271287"/>
            <a:ext cx="3682491" cy="1302844"/>
            <a:chOff x="5588869" y="4180568"/>
            <a:chExt cx="3682491" cy="1302844"/>
          </a:xfrm>
        </p:grpSpPr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2F1ED461-88D4-DA37-3415-DB4DAFA6E3A8}"/>
                </a:ext>
              </a:extLst>
            </p:cNvPr>
            <p:cNvSpPr/>
            <p:nvPr/>
          </p:nvSpPr>
          <p:spPr>
            <a:xfrm>
              <a:off x="5588869" y="4180568"/>
              <a:ext cx="3607795" cy="130284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93110CD-C910-E4B5-1F51-D14597FEF47B}"/>
                </a:ext>
              </a:extLst>
            </p:cNvPr>
            <p:cNvSpPr txBox="1"/>
            <p:nvPr/>
          </p:nvSpPr>
          <p:spPr>
            <a:xfrm>
              <a:off x="5726080" y="4398816"/>
              <a:ext cx="35452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en-US" altLang="zh-CN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COMPANY_NAME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</a:t>
              </a:r>
              <a:r>
                <a:rPr kumimoji="1" lang="en" altLang="zh-CN" sz="2000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country_code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 = “[us]”)</a:t>
              </a:r>
              <a:endParaRPr kumimoji="1"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E4A95B71-472B-98A4-A33D-1BA99A6CAB9F}"/>
              </a:ext>
            </a:extLst>
          </p:cNvPr>
          <p:cNvSpPr/>
          <p:nvPr/>
        </p:nvSpPr>
        <p:spPr>
          <a:xfrm>
            <a:off x="2939325" y="2635229"/>
            <a:ext cx="2975146" cy="554751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BF966BF6-56FE-F63E-D5B5-5F9EAEA4278B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596999" y="2922709"/>
            <a:ext cx="342326" cy="142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7900EC4D-496E-B61E-BD5C-E208F4185789}"/>
              </a:ext>
            </a:extLst>
          </p:cNvPr>
          <p:cNvCxnSpPr>
            <a:cxnSpLocks/>
            <a:stCxn id="7" idx="0"/>
            <a:endCxn id="3" idx="2"/>
          </p:cNvCxnSpPr>
          <p:nvPr/>
        </p:nvCxnSpPr>
        <p:spPr>
          <a:xfrm flipH="1" flipV="1">
            <a:off x="4429076" y="5346709"/>
            <a:ext cx="3007" cy="22626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CBA67193-C22E-D9B9-7D69-61AD42152F5F}"/>
              </a:ext>
            </a:extLst>
          </p:cNvPr>
          <p:cNvCxnSpPr>
            <a:cxnSpLocks/>
            <a:stCxn id="3" idx="0"/>
            <a:endCxn id="39" idx="2"/>
          </p:cNvCxnSpPr>
          <p:nvPr/>
        </p:nvCxnSpPr>
        <p:spPr>
          <a:xfrm flipV="1">
            <a:off x="4429076" y="4390125"/>
            <a:ext cx="0" cy="26120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F75F3D5-D057-6D52-41DC-1701BDBCD949}"/>
              </a:ext>
            </a:extLst>
          </p:cNvPr>
          <p:cNvGrpSpPr/>
          <p:nvPr/>
        </p:nvGrpSpPr>
        <p:grpSpPr>
          <a:xfrm>
            <a:off x="-1010520" y="-1369068"/>
            <a:ext cx="3593457" cy="620305"/>
            <a:chOff x="5603483" y="4590607"/>
            <a:chExt cx="3593457" cy="620305"/>
          </a:xfrm>
        </p:grpSpPr>
        <p:sp>
          <p:nvSpPr>
            <p:cNvPr id="23" name="圆角矩形 22">
              <a:extLst>
                <a:ext uri="{FF2B5EF4-FFF2-40B4-BE49-F238E27FC236}">
                  <a16:creationId xmlns:a16="http://schemas.microsoft.com/office/drawing/2014/main" id="{735512B1-A60B-EE38-D259-D4B0BBB8F8E0}"/>
                </a:ext>
              </a:extLst>
            </p:cNvPr>
            <p:cNvSpPr/>
            <p:nvPr/>
          </p:nvSpPr>
          <p:spPr>
            <a:xfrm>
              <a:off x="5603483" y="4590607"/>
              <a:ext cx="3593457" cy="620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A42221A-E2AB-2AB0-CF98-1D34C98F029B}"/>
                </a:ext>
              </a:extLst>
            </p:cNvPr>
            <p:cNvSpPr txBox="1"/>
            <p:nvPr/>
          </p:nvSpPr>
          <p:spPr>
            <a:xfrm>
              <a:off x="6230507" y="4632903"/>
              <a:ext cx="244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NAME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D3079A3-7700-9029-E688-7260921AF257}"/>
              </a:ext>
            </a:extLst>
          </p:cNvPr>
          <p:cNvGrpSpPr/>
          <p:nvPr/>
        </p:nvGrpSpPr>
        <p:grpSpPr>
          <a:xfrm>
            <a:off x="-1014106" y="-510112"/>
            <a:ext cx="3600629" cy="911183"/>
            <a:chOff x="5596035" y="4297689"/>
            <a:chExt cx="3600629" cy="911183"/>
          </a:xfrm>
        </p:grpSpPr>
        <p:sp>
          <p:nvSpPr>
            <p:cNvPr id="26" name="圆角矩形 25">
              <a:extLst>
                <a:ext uri="{FF2B5EF4-FFF2-40B4-BE49-F238E27FC236}">
                  <a16:creationId xmlns:a16="http://schemas.microsoft.com/office/drawing/2014/main" id="{7F6983AC-ABF1-E2E1-FF17-9A58819F9B30}"/>
                </a:ext>
              </a:extLst>
            </p:cNvPr>
            <p:cNvSpPr/>
            <p:nvPr/>
          </p:nvSpPr>
          <p:spPr>
            <a:xfrm>
              <a:off x="5596035" y="4297689"/>
              <a:ext cx="3600629" cy="911183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6F44B1C-BC4A-096A-C188-C9413CDB7E2D}"/>
                </a:ext>
              </a:extLst>
            </p:cNvPr>
            <p:cNvSpPr txBox="1"/>
            <p:nvPr/>
          </p:nvSpPr>
          <p:spPr>
            <a:xfrm>
              <a:off x="6092609" y="4300264"/>
              <a:ext cx="27088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SELECTION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(name STARTS WITH “B”)</a:t>
              </a:r>
            </a:p>
          </p:txBody>
        </p:sp>
      </p:grp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A829DF25-B152-4EF2-9B09-FD9D113608DB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786209" y="-748763"/>
            <a:ext cx="0" cy="23865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02636C2A-7215-4816-3768-E6134D7975F3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2586523" y="-54520"/>
            <a:ext cx="360337" cy="288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4219C35A-B932-9949-33B1-7EE65F07F630}"/>
              </a:ext>
            </a:extLst>
          </p:cNvPr>
          <p:cNvCxnSpPr>
            <a:cxnSpLocks/>
            <a:stCxn id="62" idx="0"/>
            <a:endCxn id="29" idx="2"/>
          </p:cNvCxnSpPr>
          <p:nvPr/>
        </p:nvCxnSpPr>
        <p:spPr>
          <a:xfrm flipH="1" flipV="1">
            <a:off x="4434433" y="209079"/>
            <a:ext cx="4666" cy="451296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6D5D3CA1-B832-57DE-1D54-FDC79C8261CA}"/>
              </a:ext>
            </a:extLst>
          </p:cNvPr>
          <p:cNvSpPr/>
          <p:nvPr/>
        </p:nvSpPr>
        <p:spPr>
          <a:xfrm>
            <a:off x="2889744" y="-1442849"/>
            <a:ext cx="3078654" cy="895280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E8EF1EC-99D6-6EA8-4BCD-9F727C211F63}"/>
              </a:ext>
            </a:extLst>
          </p:cNvPr>
          <p:cNvSpPr txBox="1"/>
          <p:nvPr/>
        </p:nvSpPr>
        <p:spPr>
          <a:xfrm>
            <a:off x="3085440" y="-1405931"/>
            <a:ext cx="26495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en" altLang="zh-CN" sz="2400" i="1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   </a:t>
            </a:r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zh-CN" alt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24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7AF4A075-1D98-07B8-AA2E-49A480199FC3}"/>
              </a:ext>
            </a:extLst>
          </p:cNvPr>
          <p:cNvCxnSpPr>
            <a:cxnSpLocks/>
            <a:stCxn id="29" idx="0"/>
            <a:endCxn id="32" idx="2"/>
          </p:cNvCxnSpPr>
          <p:nvPr/>
        </p:nvCxnSpPr>
        <p:spPr>
          <a:xfrm flipH="1" flipV="1">
            <a:off x="4429071" y="-547569"/>
            <a:ext cx="5362" cy="23522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9C768FF-DD2C-F3D0-75D9-32DCA138377A}"/>
              </a:ext>
            </a:extLst>
          </p:cNvPr>
          <p:cNvSpPr txBox="1"/>
          <p:nvPr/>
        </p:nvSpPr>
        <p:spPr>
          <a:xfrm>
            <a:off x="3314246" y="2646859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grpSp>
        <p:nvGrpSpPr>
          <p:cNvPr id="218" name="组合 217">
            <a:extLst>
              <a:ext uri="{FF2B5EF4-FFF2-40B4-BE49-F238E27FC236}">
                <a16:creationId xmlns:a16="http://schemas.microsoft.com/office/drawing/2014/main" id="{3A83A792-6B58-D9AA-31DE-595FF6694F61}"/>
              </a:ext>
            </a:extLst>
          </p:cNvPr>
          <p:cNvGrpSpPr/>
          <p:nvPr/>
        </p:nvGrpSpPr>
        <p:grpSpPr>
          <a:xfrm>
            <a:off x="2946860" y="-319956"/>
            <a:ext cx="2975146" cy="529035"/>
            <a:chOff x="2899968" y="-366848"/>
            <a:chExt cx="2975146" cy="529035"/>
          </a:xfrm>
        </p:grpSpPr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57FADB44-996D-ACD4-84B6-07B77F2647DB}"/>
                </a:ext>
              </a:extLst>
            </p:cNvPr>
            <p:cNvSpPr/>
            <p:nvPr/>
          </p:nvSpPr>
          <p:spPr>
            <a:xfrm>
              <a:off x="2899968" y="-359237"/>
              <a:ext cx="2975146" cy="52142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D5BA4D4-5AB1-EA16-89D9-FE0536DE9213}"/>
                </a:ext>
              </a:extLst>
            </p:cNvPr>
            <p:cNvSpPr txBox="1"/>
            <p:nvPr/>
          </p:nvSpPr>
          <p:spPr>
            <a:xfrm>
              <a:off x="3325807" y="-366848"/>
              <a:ext cx="2248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6CA7E04-FB67-9FB3-4EBD-DFFDC63CD833}"/>
              </a:ext>
            </a:extLst>
          </p:cNvPr>
          <p:cNvGrpSpPr/>
          <p:nvPr/>
        </p:nvGrpSpPr>
        <p:grpSpPr>
          <a:xfrm>
            <a:off x="2941503" y="3776666"/>
            <a:ext cx="2975146" cy="613459"/>
            <a:chOff x="859809" y="4134481"/>
            <a:chExt cx="2975146" cy="613459"/>
          </a:xfrm>
        </p:grpSpPr>
        <p:sp>
          <p:nvSpPr>
            <p:cNvPr id="39" name="圆角矩形 38">
              <a:extLst>
                <a:ext uri="{FF2B5EF4-FFF2-40B4-BE49-F238E27FC236}">
                  <a16:creationId xmlns:a16="http://schemas.microsoft.com/office/drawing/2014/main" id="{427631E0-AF20-20E8-5E0E-F82DCDE61523}"/>
                </a:ext>
              </a:extLst>
            </p:cNvPr>
            <p:cNvSpPr/>
            <p:nvPr/>
          </p:nvSpPr>
          <p:spPr>
            <a:xfrm>
              <a:off x="859809" y="4151771"/>
              <a:ext cx="2975146" cy="59616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8FA734B-2283-83B2-824F-A6B7F129D26A}"/>
                </a:ext>
              </a:extLst>
            </p:cNvPr>
            <p:cNvSpPr txBox="1"/>
            <p:nvPr/>
          </p:nvSpPr>
          <p:spPr>
            <a:xfrm>
              <a:off x="1187121" y="4134481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11EA4BB8-D89B-7955-AB74-3D2FF7F73085}"/>
              </a:ext>
            </a:extLst>
          </p:cNvPr>
          <p:cNvCxnSpPr>
            <a:cxnSpLocks/>
            <a:stCxn id="45" idx="3"/>
            <a:endCxn id="39" idx="1"/>
          </p:cNvCxnSpPr>
          <p:nvPr/>
        </p:nvCxnSpPr>
        <p:spPr>
          <a:xfrm>
            <a:off x="2582661" y="4086842"/>
            <a:ext cx="358842" cy="519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D1118C6-4465-1BF8-C468-CCCD44AAF7CB}"/>
              </a:ext>
            </a:extLst>
          </p:cNvPr>
          <p:cNvGrpSpPr/>
          <p:nvPr/>
        </p:nvGrpSpPr>
        <p:grpSpPr>
          <a:xfrm>
            <a:off x="-1070641" y="3771836"/>
            <a:ext cx="3770038" cy="630012"/>
            <a:chOff x="5543362" y="4578860"/>
            <a:chExt cx="3770038" cy="630012"/>
          </a:xfrm>
        </p:grpSpPr>
        <p:sp>
          <p:nvSpPr>
            <p:cNvPr id="45" name="圆角矩形 44">
              <a:extLst>
                <a:ext uri="{FF2B5EF4-FFF2-40B4-BE49-F238E27FC236}">
                  <a16:creationId xmlns:a16="http://schemas.microsoft.com/office/drawing/2014/main" id="{14ED437F-9C42-5820-3505-8187726EAA13}"/>
                </a:ext>
              </a:extLst>
            </p:cNvPr>
            <p:cNvSpPr/>
            <p:nvPr/>
          </p:nvSpPr>
          <p:spPr>
            <a:xfrm>
              <a:off x="5603207" y="4578860"/>
              <a:ext cx="3593457" cy="630012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1EDA716-6CC2-2DC6-2990-926576EF6A69}"/>
                </a:ext>
              </a:extLst>
            </p:cNvPr>
            <p:cNvSpPr txBox="1"/>
            <p:nvPr/>
          </p:nvSpPr>
          <p:spPr>
            <a:xfrm>
              <a:off x="5543362" y="4610036"/>
              <a:ext cx="3770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en-US" altLang="zh-CN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MOVIE_COMPANIES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FB841823-B314-2F83-6135-94FC3E7BC854}"/>
              </a:ext>
            </a:extLst>
          </p:cNvPr>
          <p:cNvCxnSpPr>
            <a:cxnSpLocks/>
            <a:stCxn id="39" idx="0"/>
            <a:endCxn id="15" idx="2"/>
          </p:cNvCxnSpPr>
          <p:nvPr/>
        </p:nvCxnSpPr>
        <p:spPr>
          <a:xfrm flipH="1" flipV="1">
            <a:off x="4426898" y="3189980"/>
            <a:ext cx="2178" cy="603976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F65117B0-98C7-CB63-0B3B-48A7384C8EA2}"/>
              </a:ext>
            </a:extLst>
          </p:cNvPr>
          <p:cNvGrpSpPr/>
          <p:nvPr/>
        </p:nvGrpSpPr>
        <p:grpSpPr>
          <a:xfrm>
            <a:off x="2949122" y="1503796"/>
            <a:ext cx="2975146" cy="554751"/>
            <a:chOff x="859809" y="4090913"/>
            <a:chExt cx="2975146" cy="554751"/>
          </a:xfrm>
        </p:grpSpPr>
        <p:sp>
          <p:nvSpPr>
            <p:cNvPr id="49" name="圆角矩形 48">
              <a:extLst>
                <a:ext uri="{FF2B5EF4-FFF2-40B4-BE49-F238E27FC236}">
                  <a16:creationId xmlns:a16="http://schemas.microsoft.com/office/drawing/2014/main" id="{64ED8005-AEE5-BC2A-87CD-0981B85492B8}"/>
                </a:ext>
              </a:extLst>
            </p:cNvPr>
            <p:cNvSpPr/>
            <p:nvPr/>
          </p:nvSpPr>
          <p:spPr>
            <a:xfrm>
              <a:off x="859809" y="4090913"/>
              <a:ext cx="2975146" cy="55475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FDE4DA62-798C-1B60-59FA-59E1D5B36A6C}"/>
                </a:ext>
              </a:extLst>
            </p:cNvPr>
            <p:cNvSpPr txBox="1"/>
            <p:nvPr/>
          </p:nvSpPr>
          <p:spPr>
            <a:xfrm>
              <a:off x="1156491" y="4112440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489DA3DF-3CF3-7A78-C855-0FF7DD2F9E4C}"/>
              </a:ext>
            </a:extLst>
          </p:cNvPr>
          <p:cNvCxnSpPr>
            <a:cxnSpLocks/>
            <a:stCxn id="54" idx="3"/>
            <a:endCxn id="49" idx="1"/>
          </p:cNvCxnSpPr>
          <p:nvPr/>
        </p:nvCxnSpPr>
        <p:spPr>
          <a:xfrm>
            <a:off x="2588605" y="1780770"/>
            <a:ext cx="360517" cy="40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49F6A01F-7B08-BC3C-5A06-E05F11332501}"/>
              </a:ext>
            </a:extLst>
          </p:cNvPr>
          <p:cNvGrpSpPr/>
          <p:nvPr/>
        </p:nvGrpSpPr>
        <p:grpSpPr>
          <a:xfrm>
            <a:off x="-1005984" y="1468179"/>
            <a:ext cx="3594589" cy="625182"/>
            <a:chOff x="5610197" y="4507212"/>
            <a:chExt cx="3594589" cy="625182"/>
          </a:xfrm>
        </p:grpSpPr>
        <p:sp>
          <p:nvSpPr>
            <p:cNvPr id="54" name="圆角矩形 53">
              <a:extLst>
                <a:ext uri="{FF2B5EF4-FFF2-40B4-BE49-F238E27FC236}">
                  <a16:creationId xmlns:a16="http://schemas.microsoft.com/office/drawing/2014/main" id="{EBA9D866-AFA9-CA90-C3BB-ACF6EC618A85}"/>
                </a:ext>
              </a:extLst>
            </p:cNvPr>
            <p:cNvSpPr/>
            <p:nvPr/>
          </p:nvSpPr>
          <p:spPr>
            <a:xfrm>
              <a:off x="5610197" y="4507212"/>
              <a:ext cx="3594589" cy="625182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5AE49296-43E8-7456-AA25-9953CC2E5ABE}"/>
                </a:ext>
              </a:extLst>
            </p:cNvPr>
            <p:cNvSpPr txBox="1"/>
            <p:nvPr/>
          </p:nvSpPr>
          <p:spPr>
            <a:xfrm>
              <a:off x="5805340" y="4578688"/>
              <a:ext cx="3182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C66976D2-F2A6-CC0A-B351-DB99E17209EE}"/>
              </a:ext>
            </a:extLst>
          </p:cNvPr>
          <p:cNvCxnSpPr>
            <a:cxnSpLocks/>
            <a:stCxn id="35" idx="0"/>
            <a:endCxn id="49" idx="2"/>
          </p:cNvCxnSpPr>
          <p:nvPr/>
        </p:nvCxnSpPr>
        <p:spPr>
          <a:xfrm flipH="1" flipV="1">
            <a:off x="4436695" y="2058547"/>
            <a:ext cx="1926" cy="58831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A80C3C99-08A9-202A-E8DA-EE5933A2F0A7}"/>
              </a:ext>
            </a:extLst>
          </p:cNvPr>
          <p:cNvGrpSpPr/>
          <p:nvPr/>
        </p:nvGrpSpPr>
        <p:grpSpPr>
          <a:xfrm>
            <a:off x="2951526" y="641818"/>
            <a:ext cx="2975146" cy="567405"/>
            <a:chOff x="859809" y="4120413"/>
            <a:chExt cx="2975146" cy="567405"/>
          </a:xfrm>
        </p:grpSpPr>
        <p:sp>
          <p:nvSpPr>
            <p:cNvPr id="62" name="圆角矩形 61">
              <a:extLst>
                <a:ext uri="{FF2B5EF4-FFF2-40B4-BE49-F238E27FC236}">
                  <a16:creationId xmlns:a16="http://schemas.microsoft.com/office/drawing/2014/main" id="{9E930162-B5D3-2EB4-8714-52CCEE44358D}"/>
                </a:ext>
              </a:extLst>
            </p:cNvPr>
            <p:cNvSpPr/>
            <p:nvPr/>
          </p:nvSpPr>
          <p:spPr>
            <a:xfrm>
              <a:off x="859809" y="4138970"/>
              <a:ext cx="2975146" cy="548848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D9B15F9D-9AB8-D18E-E760-223F82F23C35}"/>
                </a:ext>
              </a:extLst>
            </p:cNvPr>
            <p:cNvSpPr txBox="1"/>
            <p:nvPr/>
          </p:nvSpPr>
          <p:spPr>
            <a:xfrm>
              <a:off x="1187121" y="4120413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143E30E9-66C4-8A50-457C-0E7DE143E84F}"/>
              </a:ext>
            </a:extLst>
          </p:cNvPr>
          <p:cNvCxnSpPr>
            <a:cxnSpLocks/>
            <a:stCxn id="67" idx="3"/>
            <a:endCxn id="62" idx="1"/>
          </p:cNvCxnSpPr>
          <p:nvPr/>
        </p:nvCxnSpPr>
        <p:spPr>
          <a:xfrm flipV="1">
            <a:off x="2604851" y="934799"/>
            <a:ext cx="346675" cy="53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53360E84-3334-682B-7A98-3071B1AFB785}"/>
              </a:ext>
            </a:extLst>
          </p:cNvPr>
          <p:cNvGrpSpPr/>
          <p:nvPr/>
        </p:nvGrpSpPr>
        <p:grpSpPr>
          <a:xfrm>
            <a:off x="-1005984" y="625180"/>
            <a:ext cx="3610835" cy="620305"/>
            <a:chOff x="5585829" y="4588567"/>
            <a:chExt cx="3610835" cy="620305"/>
          </a:xfrm>
        </p:grpSpPr>
        <p:sp>
          <p:nvSpPr>
            <p:cNvPr id="67" name="圆角矩形 66">
              <a:extLst>
                <a:ext uri="{FF2B5EF4-FFF2-40B4-BE49-F238E27FC236}">
                  <a16:creationId xmlns:a16="http://schemas.microsoft.com/office/drawing/2014/main" id="{C43EE418-827D-7F2F-E5DB-21093B07F058}"/>
                </a:ext>
              </a:extLst>
            </p:cNvPr>
            <p:cNvSpPr/>
            <p:nvPr/>
          </p:nvSpPr>
          <p:spPr>
            <a:xfrm>
              <a:off x="5585829" y="4588567"/>
              <a:ext cx="3610835" cy="620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F142987F-B941-233D-707D-FDC5C709B18C}"/>
                </a:ext>
              </a:extLst>
            </p:cNvPr>
            <p:cNvSpPr txBox="1"/>
            <p:nvPr/>
          </p:nvSpPr>
          <p:spPr>
            <a:xfrm>
              <a:off x="6136431" y="4634957"/>
              <a:ext cx="2596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en-US" altLang="zh-CN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CAST_INFO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EED33CB9-AA51-4834-A19B-7046A690452C}"/>
              </a:ext>
            </a:extLst>
          </p:cNvPr>
          <p:cNvCxnSpPr>
            <a:cxnSpLocks/>
            <a:stCxn id="49" idx="0"/>
            <a:endCxn id="62" idx="2"/>
          </p:cNvCxnSpPr>
          <p:nvPr/>
        </p:nvCxnSpPr>
        <p:spPr>
          <a:xfrm flipV="1">
            <a:off x="4436695" y="1209223"/>
            <a:ext cx="2404" cy="29457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C1FE768A-2C66-992A-F268-A389861650FD}"/>
              </a:ext>
            </a:extLst>
          </p:cNvPr>
          <p:cNvGrpSpPr/>
          <p:nvPr/>
        </p:nvGrpSpPr>
        <p:grpSpPr>
          <a:xfrm>
            <a:off x="-4586659" y="3832613"/>
            <a:ext cx="2975146" cy="1028305"/>
            <a:chOff x="859809" y="3795168"/>
            <a:chExt cx="2975146" cy="1028305"/>
          </a:xfrm>
        </p:grpSpPr>
        <p:sp>
          <p:nvSpPr>
            <p:cNvPr id="77" name="圆角矩形 76">
              <a:extLst>
                <a:ext uri="{FF2B5EF4-FFF2-40B4-BE49-F238E27FC236}">
                  <a16:creationId xmlns:a16="http://schemas.microsoft.com/office/drawing/2014/main" id="{3EB01E5D-4AFC-990E-F9CA-A10B656C20CA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DDD2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60F01A5C-E8FE-2687-C1A0-642C5E7BF459}"/>
                </a:ext>
              </a:extLst>
            </p:cNvPr>
            <p:cNvSpPr txBox="1"/>
            <p:nvPr/>
          </p:nvSpPr>
          <p:spPr>
            <a:xfrm>
              <a:off x="1218651" y="4078209"/>
              <a:ext cx="2248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EXPAND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12D58883-6229-0A72-48D3-CABDA8598110}"/>
              </a:ext>
            </a:extLst>
          </p:cNvPr>
          <p:cNvGrpSpPr/>
          <p:nvPr/>
        </p:nvGrpSpPr>
        <p:grpSpPr>
          <a:xfrm>
            <a:off x="-4692345" y="5141726"/>
            <a:ext cx="3182162" cy="1154690"/>
            <a:chOff x="6118010" y="4180567"/>
            <a:chExt cx="3182162" cy="1154690"/>
          </a:xfrm>
        </p:grpSpPr>
        <p:sp>
          <p:nvSpPr>
            <p:cNvPr id="80" name="圆角矩形 79">
              <a:extLst>
                <a:ext uri="{FF2B5EF4-FFF2-40B4-BE49-F238E27FC236}">
                  <a16:creationId xmlns:a16="http://schemas.microsoft.com/office/drawing/2014/main" id="{4E15CE82-B41A-38C3-4484-FCCD774B6C68}"/>
                </a:ext>
              </a:extLst>
            </p:cNvPr>
            <p:cNvSpPr/>
            <p:nvPr/>
          </p:nvSpPr>
          <p:spPr>
            <a:xfrm>
              <a:off x="6221518" y="4180567"/>
              <a:ext cx="2975146" cy="1138773"/>
            </a:xfrm>
            <a:prstGeom prst="roundRect">
              <a:avLst>
                <a:gd name="adj" fmla="val 13606"/>
              </a:avLst>
            </a:prstGeom>
            <a:solidFill>
              <a:srgbClr val="DDD2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D6D816A1-8182-9008-7B3B-620AB3BE11CE}"/>
                </a:ext>
              </a:extLst>
            </p:cNvPr>
            <p:cNvSpPr txBox="1"/>
            <p:nvPr/>
          </p:nvSpPr>
          <p:spPr>
            <a:xfrm>
              <a:off x="6118010" y="4196484"/>
              <a:ext cx="3182162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(keyword = </a:t>
              </a:r>
              <a:r>
                <a:rPr kumimoji="1" lang="en-US" altLang="zh-CN" sz="20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“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character-name-in-title</a:t>
              </a:r>
              <a:r>
                <a:rPr kumimoji="1" lang="en-US" altLang="zh-CN" sz="20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”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)</a:t>
              </a:r>
            </a:p>
          </p:txBody>
        </p:sp>
      </p:grp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DC6120C5-4816-598D-045D-EDF9DCD3A0BF}"/>
              </a:ext>
            </a:extLst>
          </p:cNvPr>
          <p:cNvSpPr/>
          <p:nvPr/>
        </p:nvSpPr>
        <p:spPr>
          <a:xfrm>
            <a:off x="-4585472" y="2247436"/>
            <a:ext cx="2975146" cy="1328179"/>
          </a:xfrm>
          <a:prstGeom prst="roundRect">
            <a:avLst>
              <a:gd name="adj" fmla="val 13606"/>
            </a:avLst>
          </a:prstGeom>
          <a:solidFill>
            <a:srgbClr val="DD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0A14321B-E6F3-99B1-6665-FCDDD5CC1239}"/>
              </a:ext>
            </a:extLst>
          </p:cNvPr>
          <p:cNvCxnSpPr>
            <a:cxnSpLocks/>
            <a:stCxn id="80" idx="0"/>
            <a:endCxn id="77" idx="2"/>
          </p:cNvCxnSpPr>
          <p:nvPr/>
        </p:nvCxnSpPr>
        <p:spPr>
          <a:xfrm flipV="1">
            <a:off x="-3101264" y="4860918"/>
            <a:ext cx="2178" cy="28080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9CAE08AF-9609-86A7-9776-B303A46746B9}"/>
              </a:ext>
            </a:extLst>
          </p:cNvPr>
          <p:cNvCxnSpPr>
            <a:cxnSpLocks/>
            <a:stCxn id="77" idx="0"/>
            <a:endCxn id="82" idx="2"/>
          </p:cNvCxnSpPr>
          <p:nvPr/>
        </p:nvCxnSpPr>
        <p:spPr>
          <a:xfrm flipV="1">
            <a:off x="-3099086" y="3575615"/>
            <a:ext cx="1187" cy="25699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圆角矩形 84">
            <a:extLst>
              <a:ext uri="{FF2B5EF4-FFF2-40B4-BE49-F238E27FC236}">
                <a16:creationId xmlns:a16="http://schemas.microsoft.com/office/drawing/2014/main" id="{4F6946D9-6611-2BD5-2317-24D8F0248B60}"/>
              </a:ext>
            </a:extLst>
          </p:cNvPr>
          <p:cNvSpPr/>
          <p:nvPr/>
        </p:nvSpPr>
        <p:spPr>
          <a:xfrm>
            <a:off x="-4579974" y="921346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DD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E6594E3E-1EFA-9E9E-3D7F-B02C92478DEB}"/>
              </a:ext>
            </a:extLst>
          </p:cNvPr>
          <p:cNvCxnSpPr>
            <a:cxnSpLocks/>
            <a:stCxn id="82" idx="0"/>
            <a:endCxn id="85" idx="2"/>
          </p:cNvCxnSpPr>
          <p:nvPr/>
        </p:nvCxnSpPr>
        <p:spPr>
          <a:xfrm flipV="1">
            <a:off x="-3097899" y="1949651"/>
            <a:ext cx="5498" cy="297785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圆角矩形 86">
            <a:extLst>
              <a:ext uri="{FF2B5EF4-FFF2-40B4-BE49-F238E27FC236}">
                <a16:creationId xmlns:a16="http://schemas.microsoft.com/office/drawing/2014/main" id="{AFA34C91-71CF-B445-95FA-B747241B1291}"/>
              </a:ext>
            </a:extLst>
          </p:cNvPr>
          <p:cNvSpPr/>
          <p:nvPr/>
        </p:nvSpPr>
        <p:spPr>
          <a:xfrm>
            <a:off x="-4588837" y="-1615524"/>
            <a:ext cx="2984010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0B10570F-DF0D-293D-F82F-6754982746A6}"/>
              </a:ext>
            </a:extLst>
          </p:cNvPr>
          <p:cNvSpPr txBox="1"/>
          <p:nvPr/>
        </p:nvSpPr>
        <p:spPr>
          <a:xfrm>
            <a:off x="-5360315" y="-1510485"/>
            <a:ext cx="4513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20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en" altLang="zh-CN" sz="2000" i="1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   </a:t>
            </a:r>
            <a:r>
              <a:rPr kumimoji="1" lang="en" altLang="zh-CN" sz="20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zh-CN" altLang="en-US" sz="20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20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AB1D67AA-695C-4935-12E1-D5F95437FFC5}"/>
              </a:ext>
            </a:extLst>
          </p:cNvPr>
          <p:cNvCxnSpPr>
            <a:cxnSpLocks/>
            <a:stCxn id="85" idx="0"/>
            <a:endCxn id="91" idx="2"/>
          </p:cNvCxnSpPr>
          <p:nvPr/>
        </p:nvCxnSpPr>
        <p:spPr>
          <a:xfrm flipH="1" flipV="1">
            <a:off x="-3101264" y="660185"/>
            <a:ext cx="8863" cy="26116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E5DAEDDE-43AD-2389-2F9A-B4F12B307B35}"/>
              </a:ext>
            </a:extLst>
          </p:cNvPr>
          <p:cNvGrpSpPr/>
          <p:nvPr/>
        </p:nvGrpSpPr>
        <p:grpSpPr>
          <a:xfrm>
            <a:off x="-4679081" y="-357821"/>
            <a:ext cx="3182162" cy="1018006"/>
            <a:chOff x="1319933" y="-492849"/>
            <a:chExt cx="3182162" cy="1018006"/>
          </a:xfrm>
        </p:grpSpPr>
        <p:sp>
          <p:nvSpPr>
            <p:cNvPr id="91" name="圆角矩形 90">
              <a:extLst>
                <a:ext uri="{FF2B5EF4-FFF2-40B4-BE49-F238E27FC236}">
                  <a16:creationId xmlns:a16="http://schemas.microsoft.com/office/drawing/2014/main" id="{310E21E7-5706-ACE4-0461-2489307366A0}"/>
                </a:ext>
              </a:extLst>
            </p:cNvPr>
            <p:cNvSpPr/>
            <p:nvPr/>
          </p:nvSpPr>
          <p:spPr>
            <a:xfrm>
              <a:off x="1410177" y="-492849"/>
              <a:ext cx="2975145" cy="1018006"/>
            </a:xfrm>
            <a:prstGeom prst="roundRect">
              <a:avLst>
                <a:gd name="adj" fmla="val 16118"/>
              </a:avLst>
            </a:prstGeom>
            <a:solidFill>
              <a:srgbClr val="DDD2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C9025779-8E22-A500-1D2C-8ABAE63EE6B9}"/>
                </a:ext>
              </a:extLst>
            </p:cNvPr>
            <p:cNvSpPr txBox="1"/>
            <p:nvPr/>
          </p:nvSpPr>
          <p:spPr>
            <a:xfrm>
              <a:off x="1319933" y="-404781"/>
              <a:ext cx="3182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PROJECTION*</a:t>
              </a:r>
            </a:p>
            <a:p>
              <a:pPr algn="ctr"/>
              <a:r>
                <a:rPr kumimoji="1" lang="en" altLang="zh-CN" sz="2000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n.name</a:t>
              </a:r>
              <a:endParaRPr kumimoji="1" lang="en-US" altLang="zh-CN" sz="200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3349DA4E-8A39-3239-2859-AFB3677BFCFF}"/>
              </a:ext>
            </a:extLst>
          </p:cNvPr>
          <p:cNvCxnSpPr>
            <a:cxnSpLocks/>
            <a:stCxn id="91" idx="0"/>
            <a:endCxn id="87" idx="2"/>
          </p:cNvCxnSpPr>
          <p:nvPr/>
        </p:nvCxnSpPr>
        <p:spPr>
          <a:xfrm flipV="1">
            <a:off x="-3101264" y="-597518"/>
            <a:ext cx="4432" cy="23969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EDB0DFB9-B823-958D-448E-45BE2AB0A03B}"/>
              </a:ext>
            </a:extLst>
          </p:cNvPr>
          <p:cNvSpPr txBox="1"/>
          <p:nvPr/>
        </p:nvSpPr>
        <p:spPr>
          <a:xfrm>
            <a:off x="-4771294" y="2236259"/>
            <a:ext cx="333570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COMPANY_NAME</a:t>
            </a:r>
          </a:p>
          <a:p>
            <a:pPr algn="ctr"/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" altLang="zh-CN" sz="200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(</a:t>
            </a:r>
            <a:r>
              <a:rPr kumimoji="1" lang="en" altLang="zh-CN" sz="20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country_code</a:t>
            </a:r>
            <a:r>
              <a:rPr kumimoji="1" lang="en" altLang="zh-CN" sz="200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= “[us]”)</a:t>
            </a:r>
            <a:endParaRPr kumimoji="1" lang="en-US" altLang="zh-CN" sz="20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A665B5F6-FE83-67A2-23DE-0A906D6CF918}"/>
              </a:ext>
            </a:extLst>
          </p:cNvPr>
          <p:cNvSpPr txBox="1"/>
          <p:nvPr/>
        </p:nvSpPr>
        <p:spPr>
          <a:xfrm>
            <a:off x="-4661954" y="1028446"/>
            <a:ext cx="3182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NAME</a:t>
            </a:r>
          </a:p>
          <a:p>
            <a:pPr algn="ctr"/>
            <a:r>
              <a:rPr kumimoji="1" lang="en" altLang="zh-CN" sz="200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(name STARTS WITH “B”)</a:t>
            </a:r>
            <a:r>
              <a:rPr kumimoji="1" lang="zh-CN" altLang="en-US" sz="20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0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B6BEFFB8-E15B-A880-D6E1-8FF6BF5514CB}"/>
                  </a:ext>
                </a:extLst>
              </p:cNvPr>
              <p:cNvSpPr txBox="1"/>
              <p:nvPr/>
            </p:nvSpPr>
            <p:spPr>
              <a:xfrm>
                <a:off x="-12809734" y="7049313"/>
                <a:ext cx="341292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</a:t>
                </a:r>
                <a:r>
                  <a:rPr kumimoji="1" lang="zh-CN" alt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40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400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JOB</m:t>
                        </m:r>
                      </m:e>
                      <m:sub>
                        <m:r>
                          <a:rPr kumimoji="1" lang="en-US" altLang="zh-CN" sz="40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17</m:t>
                        </m:r>
                      </m:sub>
                    </m:sSub>
                    <m:r>
                      <a:rPr kumimoji="1" lang="en-US" altLang="zh-CN" sz="400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en-US" altLang="zh-C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</a:t>
                </a:r>
                <a:endParaRPr kumimoji="1" lang="zh-CN" alt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B6BEFFB8-E15B-A880-D6E1-8FF6BF551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09734" y="7049313"/>
                <a:ext cx="3412921" cy="707886"/>
              </a:xfrm>
              <a:prstGeom prst="rect">
                <a:avLst/>
              </a:prstGeom>
              <a:blipFill>
                <a:blip r:embed="rId3"/>
                <a:stretch>
                  <a:fillRect l="-5926" t="-13793" r="-5556" b="-32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文本框 97">
            <a:extLst>
              <a:ext uri="{FF2B5EF4-FFF2-40B4-BE49-F238E27FC236}">
                <a16:creationId xmlns:a16="http://schemas.microsoft.com/office/drawing/2014/main" id="{0C9D00C8-3FEA-EE52-7351-2F3E6F051427}"/>
              </a:ext>
            </a:extLst>
          </p:cNvPr>
          <p:cNvSpPr txBox="1"/>
          <p:nvPr/>
        </p:nvSpPr>
        <p:spPr>
          <a:xfrm>
            <a:off x="-6060410" y="7049313"/>
            <a:ext cx="52581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Query Plan of </a:t>
            </a:r>
            <a:r>
              <a:rPr kumimoji="1" lang="en-US" altLang="zh-C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RelGo</a:t>
            </a:r>
            <a:endParaRPr kumimoji="1" lang="en-US" altLang="zh-CN" sz="4000" dirty="0"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31A7235-6FBF-5E75-C207-D05ADDC75825}"/>
              </a:ext>
            </a:extLst>
          </p:cNvPr>
          <p:cNvSpPr txBox="1"/>
          <p:nvPr/>
        </p:nvSpPr>
        <p:spPr>
          <a:xfrm>
            <a:off x="-217794" y="7049313"/>
            <a:ext cx="5941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Query Plan of </a:t>
            </a:r>
            <a:r>
              <a:rPr kumimoji="1" lang="en-US" altLang="zh-C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GRainDB</a:t>
            </a:r>
            <a:endParaRPr kumimoji="1" lang="en-US" altLang="zh-CN" sz="4000" dirty="0"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E149B876-5A7B-FCDD-8848-90415496CED9}"/>
              </a:ext>
            </a:extLst>
          </p:cNvPr>
          <p:cNvSpPr txBox="1"/>
          <p:nvPr/>
        </p:nvSpPr>
        <p:spPr>
          <a:xfrm>
            <a:off x="7993817" y="7052742"/>
            <a:ext cx="5344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Query Plan of Umbra</a:t>
            </a:r>
            <a:endParaRPr kumimoji="1" lang="en-US" altLang="zh-CN" sz="4000" dirty="0">
              <a:cs typeface="Times New Roman" panose="02020603050405020304" pitchFamily="18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E01DEA87-A63C-3682-8688-9A5172AE9EDD}"/>
              </a:ext>
            </a:extLst>
          </p:cNvPr>
          <p:cNvSpPr txBox="1"/>
          <p:nvPr/>
        </p:nvSpPr>
        <p:spPr>
          <a:xfrm>
            <a:off x="-15675658" y="26267"/>
            <a:ext cx="1100935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400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sz="2400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en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g.n_name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kumimoji="1" lang="en" altLang="zh-CN" sz="2400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member_in_charnamed_american_movie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</a:p>
          <a:p>
            <a:r>
              <a:rPr kumimoji="1" lang="en" altLang="zh-CN" sz="2400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MIN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en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g.n_name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kumimoji="1" lang="en" altLang="zh-CN" sz="2400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a1</a:t>
            </a:r>
          </a:p>
          <a:p>
            <a:r>
              <a:rPr kumimoji="1" lang="en" altLang="zh-CN" sz="2400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sz="2400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GRAPH_TABLE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(graph</a:t>
            </a:r>
          </a:p>
          <a:p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sz="2400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MATCH</a:t>
            </a:r>
          </a:p>
          <a:p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(</a:t>
            </a:r>
            <a:r>
              <a:rPr kumimoji="1" lang="en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ci:CAST_INFO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)-[:CAST_INFO_NAME]-&gt;(</a:t>
            </a:r>
            <a:r>
              <a:rPr kumimoji="1" lang="en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n:NAME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</a:t>
            </a:r>
          </a:p>
          <a:p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(ci)-[:CAST_INFO_TITLE]-&gt;(</a:t>
            </a:r>
            <a:r>
              <a:rPr kumimoji="1" lang="en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t:TITLE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(t)-[:MOVIE_KEYWORD]-&gt;(</a:t>
            </a:r>
            <a:r>
              <a:rPr kumimoji="1" lang="en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k:KEYWORD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</a:t>
            </a:r>
          </a:p>
          <a:p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(t)&lt;-[:MOVIE_COMPANIES_TITLE]-(</a:t>
            </a:r>
            <a:r>
              <a:rPr kumimoji="1" lang="en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mc:MOVIE_COMPANIES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(mc)-[:MOVIE_COMPANIES_COMPANY_NAME]-&gt;(</a:t>
            </a:r>
            <a:r>
              <a:rPr kumimoji="1" lang="en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cn:COMPANY_NAME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sz="2400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cn.country_code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'[us]’</a:t>
            </a:r>
          </a:p>
          <a:p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sz="2400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k.keyword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'character-name-in-title’</a:t>
            </a:r>
          </a:p>
          <a:p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sz="2400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n.name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sz="2400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STARTS WITH 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‘B’</a:t>
            </a:r>
          </a:p>
          <a:p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sz="2400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COLUMNS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</a:p>
          <a:p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n.name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sz="2400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n_name</a:t>
            </a:r>
            <a:endParaRPr kumimoji="1" lang="en" altLang="zh-CN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) g</a:t>
            </a:r>
          </a:p>
          <a:p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3097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10019</TotalTime>
  <Words>1171</Words>
  <Application>Microsoft Macintosh PowerPoint</Application>
  <PresentationFormat>宽屏</PresentationFormat>
  <Paragraphs>303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Cambria Math</vt:lpstr>
      <vt:lpstr>Menlo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Louyk</dc:creator>
  <cp:lastModifiedBy>Louyk</cp:lastModifiedBy>
  <cp:revision>55</cp:revision>
  <dcterms:created xsi:type="dcterms:W3CDTF">2024-07-18T06:04:59Z</dcterms:created>
  <dcterms:modified xsi:type="dcterms:W3CDTF">2024-07-25T07:49:20Z</dcterms:modified>
</cp:coreProperties>
</file>