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0"/>
    <p:restoredTop sz="94673"/>
  </p:normalViewPr>
  <p:slideViewPr>
    <p:cSldViewPr snapToGrid="0">
      <p:cViewPr>
        <p:scale>
          <a:sx n="24" d="100"/>
          <a:sy n="24" d="100"/>
        </p:scale>
        <p:origin x="148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4.png"/><Relationship Id="rId21" Type="http://schemas.openxmlformats.org/officeDocument/2006/relationships/image" Target="../media/image161.png"/><Relationship Id="rId42" Type="http://schemas.openxmlformats.org/officeDocument/2006/relationships/image" Target="../media/image180.png"/><Relationship Id="rId47" Type="http://schemas.openxmlformats.org/officeDocument/2006/relationships/image" Target="../media/image184.png"/><Relationship Id="rId63" Type="http://schemas.openxmlformats.org/officeDocument/2006/relationships/image" Target="../media/image200.png"/><Relationship Id="rId68" Type="http://schemas.openxmlformats.org/officeDocument/2006/relationships/image" Target="../media/image205.png"/><Relationship Id="rId2" Type="http://schemas.openxmlformats.org/officeDocument/2006/relationships/image" Target="../media/image144.png"/><Relationship Id="rId16" Type="http://schemas.openxmlformats.org/officeDocument/2006/relationships/image" Target="../media/image36.png"/><Relationship Id="rId29" Type="http://schemas.openxmlformats.org/officeDocument/2006/relationships/image" Target="../media/image167.png"/><Relationship Id="rId11" Type="http://schemas.openxmlformats.org/officeDocument/2006/relationships/image" Target="../media/image153.png"/><Relationship Id="rId24" Type="http://schemas.openxmlformats.org/officeDocument/2006/relationships/image" Target="../media/image58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45" Type="http://schemas.openxmlformats.org/officeDocument/2006/relationships/image" Target="../media/image54.png"/><Relationship Id="rId53" Type="http://schemas.openxmlformats.org/officeDocument/2006/relationships/image" Target="../media/image190.png"/><Relationship Id="rId58" Type="http://schemas.openxmlformats.org/officeDocument/2006/relationships/image" Target="../media/image195.png"/><Relationship Id="rId66" Type="http://schemas.openxmlformats.org/officeDocument/2006/relationships/image" Target="../media/image203.png"/><Relationship Id="rId74" Type="http://schemas.openxmlformats.org/officeDocument/2006/relationships/image" Target="../media/image211.png"/><Relationship Id="rId5" Type="http://schemas.openxmlformats.org/officeDocument/2006/relationships/image" Target="../media/image147.png"/><Relationship Id="rId61" Type="http://schemas.openxmlformats.org/officeDocument/2006/relationships/image" Target="../media/image198.png"/><Relationship Id="rId19" Type="http://schemas.openxmlformats.org/officeDocument/2006/relationships/image" Target="../media/image159.png"/><Relationship Id="rId14" Type="http://schemas.openxmlformats.org/officeDocument/2006/relationships/image" Target="../media/image156.png"/><Relationship Id="rId22" Type="http://schemas.openxmlformats.org/officeDocument/2006/relationships/image" Target="../media/image57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image" Target="../media/image185.png"/><Relationship Id="rId56" Type="http://schemas.openxmlformats.org/officeDocument/2006/relationships/image" Target="../media/image193.png"/><Relationship Id="rId64" Type="http://schemas.openxmlformats.org/officeDocument/2006/relationships/image" Target="../media/image201.png"/><Relationship Id="rId69" Type="http://schemas.openxmlformats.org/officeDocument/2006/relationships/image" Target="../media/image206.png"/><Relationship Id="rId8" Type="http://schemas.openxmlformats.org/officeDocument/2006/relationships/image" Target="../media/image150.png"/><Relationship Id="rId51" Type="http://schemas.openxmlformats.org/officeDocument/2006/relationships/image" Target="../media/image188.png"/><Relationship Id="rId72" Type="http://schemas.openxmlformats.org/officeDocument/2006/relationships/image" Target="../media/image209.png"/><Relationship Id="rId3" Type="http://schemas.openxmlformats.org/officeDocument/2006/relationships/image" Target="../media/image145.png"/><Relationship Id="rId12" Type="http://schemas.openxmlformats.org/officeDocument/2006/relationships/image" Target="../media/image154.png"/><Relationship Id="rId17" Type="http://schemas.openxmlformats.org/officeDocument/2006/relationships/image" Target="../media/image72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46" Type="http://schemas.openxmlformats.org/officeDocument/2006/relationships/image" Target="../media/image183.png"/><Relationship Id="rId59" Type="http://schemas.openxmlformats.org/officeDocument/2006/relationships/image" Target="../media/image196.png"/><Relationship Id="rId67" Type="http://schemas.openxmlformats.org/officeDocument/2006/relationships/image" Target="../media/image204.png"/><Relationship Id="rId20" Type="http://schemas.openxmlformats.org/officeDocument/2006/relationships/image" Target="../media/image160.png"/><Relationship Id="rId41" Type="http://schemas.openxmlformats.org/officeDocument/2006/relationships/image" Target="../media/image179.png"/><Relationship Id="rId54" Type="http://schemas.openxmlformats.org/officeDocument/2006/relationships/image" Target="../media/image191.png"/><Relationship Id="rId62" Type="http://schemas.openxmlformats.org/officeDocument/2006/relationships/image" Target="../media/image199.png"/><Relationship Id="rId70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5" Type="http://schemas.openxmlformats.org/officeDocument/2006/relationships/image" Target="../media/image157.png"/><Relationship Id="rId23" Type="http://schemas.openxmlformats.org/officeDocument/2006/relationships/image" Target="../media/image162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49" Type="http://schemas.openxmlformats.org/officeDocument/2006/relationships/image" Target="../media/image186.png"/><Relationship Id="rId57" Type="http://schemas.openxmlformats.org/officeDocument/2006/relationships/image" Target="../media/image194.png"/><Relationship Id="rId10" Type="http://schemas.openxmlformats.org/officeDocument/2006/relationships/image" Target="../media/image152.png"/><Relationship Id="rId31" Type="http://schemas.openxmlformats.org/officeDocument/2006/relationships/image" Target="../media/image169.png"/><Relationship Id="rId44" Type="http://schemas.openxmlformats.org/officeDocument/2006/relationships/image" Target="../media/image182.png"/><Relationship Id="rId52" Type="http://schemas.openxmlformats.org/officeDocument/2006/relationships/image" Target="../media/image189.png"/><Relationship Id="rId60" Type="http://schemas.openxmlformats.org/officeDocument/2006/relationships/image" Target="../media/image197.png"/><Relationship Id="rId65" Type="http://schemas.openxmlformats.org/officeDocument/2006/relationships/image" Target="../media/image202.png"/><Relationship Id="rId73" Type="http://schemas.openxmlformats.org/officeDocument/2006/relationships/image" Target="../media/image210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3" Type="http://schemas.openxmlformats.org/officeDocument/2006/relationships/image" Target="../media/image155.png"/><Relationship Id="rId18" Type="http://schemas.openxmlformats.org/officeDocument/2006/relationships/image" Target="../media/image158.png"/><Relationship Id="rId39" Type="http://schemas.openxmlformats.org/officeDocument/2006/relationships/image" Target="../media/image177.png"/><Relationship Id="rId34" Type="http://schemas.openxmlformats.org/officeDocument/2006/relationships/image" Target="../media/image172.png"/><Relationship Id="rId50" Type="http://schemas.openxmlformats.org/officeDocument/2006/relationships/image" Target="../media/image187.png"/><Relationship Id="rId55" Type="http://schemas.openxmlformats.org/officeDocument/2006/relationships/image" Target="../media/image192.png"/><Relationship Id="rId7" Type="http://schemas.openxmlformats.org/officeDocument/2006/relationships/image" Target="../media/image149.png"/><Relationship Id="rId71" Type="http://schemas.openxmlformats.org/officeDocument/2006/relationships/image" Target="../media/image2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344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100000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6897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4458419" y="7236064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4458419" y="7673728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4458419" y="8225888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6671916" y="6921973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7142247" y="714234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7410723" y="6895504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6654463" y="7396308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7124794" y="7616681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7393270" y="7369839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6654463" y="7857065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7124794" y="8077438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7393270" y="7830596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6654463" y="8326042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7124794" y="854641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7393270" y="8299573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103448" r="-4964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103448" r="-79787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103448" r="-621154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203448" r="-4964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203448" r="-79787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203448" r="-62115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303448" r="-496471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303448" r="-79787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303448" r="-621154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403448" r="-496471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403448" r="-797872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403448" r="-62115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1223A1D4-86C4-FC9E-6033-1C2538769993}"/>
              </a:ext>
            </a:extLst>
          </p:cNvPr>
          <p:cNvSpPr txBox="1"/>
          <p:nvPr/>
        </p:nvSpPr>
        <p:spPr>
          <a:xfrm>
            <a:off x="8913473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(a)</a:t>
            </a:r>
            <a:endParaRPr kumimoji="1"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AA157F2-AAC0-1942-E274-834004663E54}"/>
              </a:ext>
            </a:extLst>
          </p:cNvPr>
          <p:cNvSpPr txBox="1"/>
          <p:nvPr/>
        </p:nvSpPr>
        <p:spPr>
          <a:xfrm>
            <a:off x="15546339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5D38-52BD-CB36-6BE9-A8E62AEC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952627B-8C13-B6B2-F1EA-053D2B11431B}"/>
              </a:ext>
            </a:extLst>
          </p:cNvPr>
          <p:cNvGrpSpPr/>
          <p:nvPr/>
        </p:nvGrpSpPr>
        <p:grpSpPr>
          <a:xfrm>
            <a:off x="12970329" y="3165964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2617C88-3BDF-B379-B0ED-0BF5B49075E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E5B401-4791-1296-0DBF-FD32F8802692}"/>
              </a:ext>
            </a:extLst>
          </p:cNvPr>
          <p:cNvGrpSpPr/>
          <p:nvPr/>
        </p:nvGrpSpPr>
        <p:grpSpPr>
          <a:xfrm>
            <a:off x="11173717" y="4311171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346C2C-69AA-4995-B9D9-B31BAFAEF6E2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61879B-8E3E-6923-ABA6-0FA8B23621C2}"/>
              </a:ext>
            </a:extLst>
          </p:cNvPr>
          <p:cNvGrpSpPr/>
          <p:nvPr/>
        </p:nvGrpSpPr>
        <p:grpSpPr>
          <a:xfrm>
            <a:off x="14427377" y="4286772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9F1078-C199-FA22-B5FE-6E83FBF53B3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BEA687-46B8-3D4F-0B7A-DE6C452ADF78}"/>
              </a:ext>
            </a:extLst>
          </p:cNvPr>
          <p:cNvGrpSpPr/>
          <p:nvPr/>
        </p:nvGrpSpPr>
        <p:grpSpPr>
          <a:xfrm>
            <a:off x="11731346" y="5707471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BD09C8E-A426-7F8A-5051-4CACA380435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r="-1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73827E-91B3-4120-032D-41F61F9A52CA}"/>
              </a:ext>
            </a:extLst>
          </p:cNvPr>
          <p:cNvGrpSpPr/>
          <p:nvPr/>
        </p:nvGrpSpPr>
        <p:grpSpPr>
          <a:xfrm>
            <a:off x="14103992" y="5869704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CBB51E-6082-6030-0E09-0ECB1680EB9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FCC956-BF3E-32BE-7708-CB4CD1BAE6D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2054732" y="3792776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/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DCA98CF-6D98-241E-9A59-2FA46A25308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1497103" y="493798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770E7A2-CD0F-F2A5-EC7A-E2ED3BB949DB}"/>
              </a:ext>
            </a:extLst>
          </p:cNvPr>
          <p:cNvCxnSpPr>
            <a:cxnSpLocks/>
          </p:cNvCxnSpPr>
          <p:nvPr/>
        </p:nvCxnSpPr>
        <p:spPr>
          <a:xfrm>
            <a:off x="11775918" y="477920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/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/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/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BC9678F-B8BF-CB29-BED1-413ABFDD76F7}"/>
              </a:ext>
            </a:extLst>
          </p:cNvPr>
          <p:cNvSpPr txBox="1"/>
          <p:nvPr/>
        </p:nvSpPr>
        <p:spPr>
          <a:xfrm>
            <a:off x="19452027" y="5550504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DD2022E-3F8F-C825-723F-CD2FCB9B3AD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1729462" y="3440977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/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BED17DA-9BD7-0C7C-217C-B3F49E85DD06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1831638" y="3700982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/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AE3311F-6071-85B7-0B95-98BD63F857F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831638" y="4419857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3030-A10E-2A30-988B-267D2073E5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1786052" y="4600178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/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/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67D434C7-76B4-29C2-C44E-B08F56CB360B}"/>
              </a:ext>
            </a:extLst>
          </p:cNvPr>
          <p:cNvGrpSpPr/>
          <p:nvPr/>
        </p:nvGrpSpPr>
        <p:grpSpPr>
          <a:xfrm>
            <a:off x="17008450" y="6208330"/>
            <a:ext cx="1891943" cy="1615301"/>
            <a:chOff x="16818087" y="2804556"/>
            <a:chExt cx="1891943" cy="16153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18BE65-2437-AAAD-59BB-2B20E962E1E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7C01F57-6EEE-3863-EAC1-C2F1D5E2BF8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F817361-D67E-4A0D-070C-0E9146054C56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263344-EC0D-244E-200C-7F440F5CBE8B}"/>
              </a:ext>
            </a:extLst>
          </p:cNvPr>
          <p:cNvGrpSpPr/>
          <p:nvPr/>
        </p:nvGrpSpPr>
        <p:grpSpPr>
          <a:xfrm>
            <a:off x="20863472" y="6234627"/>
            <a:ext cx="1851847" cy="1589005"/>
            <a:chOff x="16858183" y="2830852"/>
            <a:chExt cx="1851847" cy="158900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74457F-F2E4-1065-ECF5-76BD40D93C0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9A8D6EB-37E9-4174-5B6B-4DA46073961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7D0D94-F8FD-0A96-E1CC-DFB4300081B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630ED08-8F43-5FFD-C0D6-35E78BE8A642}"/>
              </a:ext>
            </a:extLst>
          </p:cNvPr>
          <p:cNvGrpSpPr/>
          <p:nvPr/>
        </p:nvGrpSpPr>
        <p:grpSpPr>
          <a:xfrm>
            <a:off x="16827896" y="9618485"/>
            <a:ext cx="2154660" cy="1367925"/>
            <a:chOff x="16637078" y="3051932"/>
            <a:chExt cx="2154660" cy="136792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F31C532-5B16-4980-C34F-62553CB0FE88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EA1E5FE-AF25-61C3-F6D0-0CCA3E392CB5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A00591-B5CF-46F7-11FA-34737D043B8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1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92E9DF-9A6D-858D-A98C-91AE840D0156}"/>
              </a:ext>
            </a:extLst>
          </p:cNvPr>
          <p:cNvGrpSpPr/>
          <p:nvPr/>
        </p:nvGrpSpPr>
        <p:grpSpPr>
          <a:xfrm>
            <a:off x="21277986" y="9618485"/>
            <a:ext cx="2131713" cy="1367925"/>
            <a:chOff x="17272699" y="3051932"/>
            <a:chExt cx="2131713" cy="136792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4A773C6-6A2A-C7FE-55A1-6167228BC969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C946688-A998-821D-2EEF-17D3BB4A506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161D77E-27B5-5A57-5A32-F2416194E85A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r="-1923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05C49BF-4703-03F6-7B6F-62E53F1D7F4C}"/>
              </a:ext>
            </a:extLst>
          </p:cNvPr>
          <p:cNvCxnSpPr>
            <a:cxnSpLocks/>
            <a:stCxn id="37" idx="6"/>
            <a:endCxn id="52" idx="2"/>
          </p:cNvCxnSpPr>
          <p:nvPr/>
        </p:nvCxnSpPr>
        <p:spPr>
          <a:xfrm>
            <a:off x="18900393" y="7139669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C3332D9-B827-0714-8E46-B23572AC4904}"/>
              </a:ext>
            </a:extLst>
          </p:cNvPr>
          <p:cNvSpPr txBox="1"/>
          <p:nvPr/>
        </p:nvSpPr>
        <p:spPr>
          <a:xfrm>
            <a:off x="19482049" y="6642883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8A09F2C-192A-09BC-01F3-BC11E5D7FC14}"/>
              </a:ext>
            </a:extLst>
          </p:cNvPr>
          <p:cNvCxnSpPr>
            <a:cxnSpLocks/>
            <a:stCxn id="37" idx="4"/>
            <a:endCxn id="57" idx="0"/>
          </p:cNvCxnSpPr>
          <p:nvPr/>
        </p:nvCxnSpPr>
        <p:spPr>
          <a:xfrm>
            <a:off x="18181727" y="782363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9C46743-9E1F-568D-B897-082B44CEAF35}"/>
              </a:ext>
            </a:extLst>
          </p:cNvPr>
          <p:cNvSpPr txBox="1"/>
          <p:nvPr/>
        </p:nvSpPr>
        <p:spPr>
          <a:xfrm>
            <a:off x="18277807" y="843773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20E5561-C0DE-17F8-334D-487F14ABF7DE}"/>
              </a:ext>
            </a:extLst>
          </p:cNvPr>
          <p:cNvCxnSpPr>
            <a:cxnSpLocks/>
            <a:stCxn id="52" idx="4"/>
            <a:endCxn id="68" idx="0"/>
          </p:cNvCxnSpPr>
          <p:nvPr/>
        </p:nvCxnSpPr>
        <p:spPr>
          <a:xfrm>
            <a:off x="21996653" y="782363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61B6AF9-9F74-A66B-B6DE-4E8ADD1EF5C9}"/>
              </a:ext>
            </a:extLst>
          </p:cNvPr>
          <p:cNvSpPr txBox="1"/>
          <p:nvPr/>
        </p:nvSpPr>
        <p:spPr>
          <a:xfrm>
            <a:off x="22092733" y="843340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910D115-C6CE-D237-B6AA-5BA6EF13BE4D}"/>
              </a:ext>
            </a:extLst>
          </p:cNvPr>
          <p:cNvCxnSpPr>
            <a:cxnSpLocks/>
            <a:stCxn id="68" idx="2"/>
            <a:endCxn id="57" idx="6"/>
          </p:cNvCxnSpPr>
          <p:nvPr/>
        </p:nvCxnSpPr>
        <p:spPr>
          <a:xfrm flipH="1">
            <a:off x="18900848" y="1030244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53DE6D0-1375-CEA1-7A64-D160EE253C7A}"/>
              </a:ext>
            </a:extLst>
          </p:cNvPr>
          <p:cNvSpPr txBox="1"/>
          <p:nvPr/>
        </p:nvSpPr>
        <p:spPr>
          <a:xfrm>
            <a:off x="19246137" y="978910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124" name="右箭头 123">
            <a:extLst>
              <a:ext uri="{FF2B5EF4-FFF2-40B4-BE49-F238E27FC236}">
                <a16:creationId xmlns:a16="http://schemas.microsoft.com/office/drawing/2014/main" id="{252BF287-963C-2415-2698-1B0D6911729E}"/>
              </a:ext>
            </a:extLst>
          </p:cNvPr>
          <p:cNvSpPr/>
          <p:nvPr/>
        </p:nvSpPr>
        <p:spPr>
          <a:xfrm rot="19932037">
            <a:off x="23681089" y="4708074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9883544-9DD0-2CE8-B291-45DCEB4FC26B}"/>
              </a:ext>
            </a:extLst>
          </p:cNvPr>
          <p:cNvSpPr txBox="1"/>
          <p:nvPr/>
        </p:nvSpPr>
        <p:spPr>
          <a:xfrm>
            <a:off x="29324745" y="-697782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79A09CD-9DF1-56AC-F053-F04E52837410}"/>
              </a:ext>
            </a:extLst>
          </p:cNvPr>
          <p:cNvGrpSpPr/>
          <p:nvPr/>
        </p:nvGrpSpPr>
        <p:grpSpPr>
          <a:xfrm>
            <a:off x="27711512" y="-124759"/>
            <a:ext cx="1615159" cy="1394007"/>
            <a:chOff x="16818087" y="2804556"/>
            <a:chExt cx="1891943" cy="161530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CA483A-6877-9F79-1F68-441428397909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91F7785-51DB-EB32-5BE8-0CEE07B0D1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8C5673B-2A64-DFD7-26C1-B76A6BBCADD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9"/>
                  <a:stretch>
                    <a:fillRect r="-6818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FDDB8F6-3FF5-8C96-89C0-9F9C0ECE7B1F}"/>
              </a:ext>
            </a:extLst>
          </p:cNvPr>
          <p:cNvGrpSpPr/>
          <p:nvPr/>
        </p:nvGrpSpPr>
        <p:grpSpPr>
          <a:xfrm>
            <a:off x="30322993" y="-109294"/>
            <a:ext cx="1580929" cy="1371314"/>
            <a:chOff x="16858183" y="2830852"/>
            <a:chExt cx="1851847" cy="1589005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99105B05-7F9B-B275-662A-7A0A45D7CC4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6A5BFF8F-3BEF-D87F-1D28-329B3D81263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25AC282-9448-33C9-A191-FE8F536FB9F7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0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AE5CE33-AED9-E481-1CF6-482A71277584}"/>
              </a:ext>
            </a:extLst>
          </p:cNvPr>
          <p:cNvCxnSpPr>
            <a:cxnSpLocks/>
            <a:stCxn id="133" idx="6"/>
            <a:endCxn id="138" idx="2"/>
          </p:cNvCxnSpPr>
          <p:nvPr/>
        </p:nvCxnSpPr>
        <p:spPr>
          <a:xfrm flipV="1">
            <a:off x="29326671" y="67175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9E229F-37DA-6D6E-6CFC-8B276D9D173A}"/>
              </a:ext>
            </a:extLst>
          </p:cNvPr>
          <p:cNvSpPr txBox="1"/>
          <p:nvPr/>
        </p:nvSpPr>
        <p:spPr>
          <a:xfrm>
            <a:off x="29367807" y="23821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6C69D6C-7AC2-63B5-D6C4-931FC7FFD961}"/>
              </a:ext>
            </a:extLst>
          </p:cNvPr>
          <p:cNvSpPr txBox="1"/>
          <p:nvPr/>
        </p:nvSpPr>
        <p:spPr>
          <a:xfrm>
            <a:off x="33071475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361F2BB-074F-BD18-1257-E89200D99ED0}"/>
              </a:ext>
            </a:extLst>
          </p:cNvPr>
          <p:cNvGrpSpPr/>
          <p:nvPr/>
        </p:nvGrpSpPr>
        <p:grpSpPr>
          <a:xfrm>
            <a:off x="31458242" y="5508804"/>
            <a:ext cx="1615159" cy="1394007"/>
            <a:chOff x="16818087" y="2804556"/>
            <a:chExt cx="1891943" cy="1615301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A00C482-1759-004E-F92C-F583B01CE07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78F5D89D-4B15-E8EE-2095-C40D913884A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7CA9276-CDF4-AF58-5A0F-BCA6193D0AED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r="-6667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AC77A30-4BB7-8097-039B-988A4704AC9F}"/>
              </a:ext>
            </a:extLst>
          </p:cNvPr>
          <p:cNvGrpSpPr/>
          <p:nvPr/>
        </p:nvGrpSpPr>
        <p:grpSpPr>
          <a:xfrm>
            <a:off x="34069730" y="5401167"/>
            <a:ext cx="1650657" cy="1494409"/>
            <a:chOff x="16858183" y="2688213"/>
            <a:chExt cx="1933523" cy="1731644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F31DC13C-B0B8-9106-207B-DFDFC0D10EFE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E7F2BC58-6DE2-3A80-C3E9-4B64D90DD1B3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9E96563-235E-7394-80B7-969E6F6E2503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2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F8AAAB1D-4C31-404D-C6A2-015F7ED805E9}"/>
              </a:ext>
            </a:extLst>
          </p:cNvPr>
          <p:cNvCxnSpPr>
            <a:cxnSpLocks/>
            <a:stCxn id="147" idx="6"/>
            <a:endCxn id="152" idx="2"/>
          </p:cNvCxnSpPr>
          <p:nvPr/>
        </p:nvCxnSpPr>
        <p:spPr>
          <a:xfrm flipV="1">
            <a:off x="33073401" y="6305322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D80645E-38F1-A984-93DE-BE50BDA50999}"/>
              </a:ext>
            </a:extLst>
          </p:cNvPr>
          <p:cNvSpPr txBox="1"/>
          <p:nvPr/>
        </p:nvSpPr>
        <p:spPr>
          <a:xfrm>
            <a:off x="33360594" y="5891178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12173C-7F9A-F430-EC14-F0F803B3652E}"/>
              </a:ext>
            </a:extLst>
          </p:cNvPr>
          <p:cNvSpPr txBox="1"/>
          <p:nvPr/>
        </p:nvSpPr>
        <p:spPr>
          <a:xfrm>
            <a:off x="37735753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97B24F2-C7FA-F0F1-6706-11289A3A103D}"/>
              </a:ext>
            </a:extLst>
          </p:cNvPr>
          <p:cNvGrpSpPr/>
          <p:nvPr/>
        </p:nvGrpSpPr>
        <p:grpSpPr>
          <a:xfrm>
            <a:off x="35945540" y="7513311"/>
            <a:ext cx="1855469" cy="1394007"/>
            <a:chOff x="16735695" y="2804556"/>
            <a:chExt cx="2173432" cy="1615301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FB0E7957-D885-DA3D-7B35-67A3983CB734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54F184A5-198F-15B8-9361-BB04BFA0CD7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C3CFB90-BBEF-9CA4-925C-CB3AB29D1774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23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DDCD092-3351-87C6-A858-C61916CD17D0}"/>
              </a:ext>
            </a:extLst>
          </p:cNvPr>
          <p:cNvGrpSpPr/>
          <p:nvPr/>
        </p:nvGrpSpPr>
        <p:grpSpPr>
          <a:xfrm>
            <a:off x="38985161" y="7405674"/>
            <a:ext cx="1650657" cy="1494409"/>
            <a:chOff x="16858183" y="2688213"/>
            <a:chExt cx="1933523" cy="1731644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579C9FE-85F3-A60F-E862-3A504BA99AC9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69C4828F-9D20-2C70-EF5E-BD97ABEAC73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D4C8E2A-ECC3-91EB-6F40-E6E9CF9FB778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4"/>
                  <a:stretch>
                    <a:fillRect r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9135C42B-507C-857E-D156-5AD6AE849857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37631039" y="8309824"/>
            <a:ext cx="1707996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414BBAC-6A45-E474-641E-B12C8A5C3B3E}"/>
              </a:ext>
            </a:extLst>
          </p:cNvPr>
          <p:cNvSpPr txBox="1"/>
          <p:nvPr/>
        </p:nvSpPr>
        <p:spPr>
          <a:xfrm>
            <a:off x="37638224" y="7895685"/>
            <a:ext cx="18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6F2BE932-5682-72BF-92E8-FD4B39B2EFC2}"/>
              </a:ext>
            </a:extLst>
          </p:cNvPr>
          <p:cNvGrpSpPr/>
          <p:nvPr/>
        </p:nvGrpSpPr>
        <p:grpSpPr>
          <a:xfrm>
            <a:off x="38985161" y="5399287"/>
            <a:ext cx="1580929" cy="1371314"/>
            <a:chOff x="16858183" y="2830852"/>
            <a:chExt cx="1851847" cy="1589005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AF0E0352-9E88-09BC-A083-C586338FEC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72A09CD4-3A6D-88D3-C86A-05579BE6145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0F158B88-2CAA-16A7-CEB8-99928D79AD4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5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734426E-4886-5E19-DEB0-53D5EE7CEB87}"/>
              </a:ext>
            </a:extLst>
          </p:cNvPr>
          <p:cNvCxnSpPr>
            <a:cxnSpLocks/>
            <a:stCxn id="177" idx="4"/>
            <a:endCxn id="165" idx="0"/>
          </p:cNvCxnSpPr>
          <p:nvPr/>
        </p:nvCxnSpPr>
        <p:spPr>
          <a:xfrm>
            <a:off x="39952562" y="6770601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7409749-B330-5865-627B-452422FEDA82}"/>
              </a:ext>
            </a:extLst>
          </p:cNvPr>
          <p:cNvSpPr txBox="1"/>
          <p:nvPr/>
        </p:nvSpPr>
        <p:spPr>
          <a:xfrm>
            <a:off x="40022315" y="696139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871E9441-A6E7-8B62-3174-6BA8D72BFA06}"/>
              </a:ext>
            </a:extLst>
          </p:cNvPr>
          <p:cNvCxnSpPr>
            <a:cxnSpLocks/>
          </p:cNvCxnSpPr>
          <p:nvPr/>
        </p:nvCxnSpPr>
        <p:spPr>
          <a:xfrm flipH="1">
            <a:off x="33811999" y="3616703"/>
            <a:ext cx="1013224" cy="99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231865F1-2F69-3AAB-14BB-AB64B5EF380E}"/>
              </a:ext>
            </a:extLst>
          </p:cNvPr>
          <p:cNvCxnSpPr>
            <a:cxnSpLocks/>
          </p:cNvCxnSpPr>
          <p:nvPr/>
        </p:nvCxnSpPr>
        <p:spPr>
          <a:xfrm>
            <a:off x="37287903" y="3479370"/>
            <a:ext cx="1085011" cy="1151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678EF7A9-C7D3-9681-EB92-41AB21CD3A84}"/>
              </a:ext>
            </a:extLst>
          </p:cNvPr>
          <p:cNvCxnSpPr>
            <a:cxnSpLocks/>
          </p:cNvCxnSpPr>
          <p:nvPr/>
        </p:nvCxnSpPr>
        <p:spPr>
          <a:xfrm>
            <a:off x="33986253" y="-2313426"/>
            <a:ext cx="1286671" cy="1342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0123386-1150-D529-3A24-6EAA2C2C411F}"/>
              </a:ext>
            </a:extLst>
          </p:cNvPr>
          <p:cNvCxnSpPr>
            <a:cxnSpLocks/>
          </p:cNvCxnSpPr>
          <p:nvPr/>
        </p:nvCxnSpPr>
        <p:spPr>
          <a:xfrm flipH="1">
            <a:off x="30774502" y="-2253471"/>
            <a:ext cx="1049787" cy="1388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右箭头 198">
            <a:extLst>
              <a:ext uri="{FF2B5EF4-FFF2-40B4-BE49-F238E27FC236}">
                <a16:creationId xmlns:a16="http://schemas.microsoft.com/office/drawing/2014/main" id="{C3543C02-A162-47C0-2AB1-4A67AA28CB56}"/>
              </a:ext>
            </a:extLst>
          </p:cNvPr>
          <p:cNvSpPr/>
          <p:nvPr/>
        </p:nvSpPr>
        <p:spPr>
          <a:xfrm rot="2029009">
            <a:off x="23691279" y="12381587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C486616-5648-B53C-9DFF-D7A55028096C}"/>
              </a:ext>
            </a:extLst>
          </p:cNvPr>
          <p:cNvSpPr txBox="1"/>
          <p:nvPr/>
        </p:nvSpPr>
        <p:spPr>
          <a:xfrm>
            <a:off x="28543559" y="2688475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E538D1A9-FC7C-66EF-50A7-DB89A9D034D8}"/>
              </a:ext>
            </a:extLst>
          </p:cNvPr>
          <p:cNvGrpSpPr/>
          <p:nvPr/>
        </p:nvGrpSpPr>
        <p:grpSpPr>
          <a:xfrm>
            <a:off x="26930326" y="27457781"/>
            <a:ext cx="1615159" cy="1394007"/>
            <a:chOff x="16818087" y="2804556"/>
            <a:chExt cx="1891943" cy="1615301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36B32A6F-EA7B-BB8C-F9BD-A43578FB70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DA9E1B6-111B-40AD-05B7-A685394BCE7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BAEA974-6770-05F7-902C-154ADBB8736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6"/>
                  <a:stretch>
                    <a:fillRect r="-6818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80828F4-5146-0359-EAE2-48F456D3053B}"/>
              </a:ext>
            </a:extLst>
          </p:cNvPr>
          <p:cNvGrpSpPr/>
          <p:nvPr/>
        </p:nvGrpSpPr>
        <p:grpSpPr>
          <a:xfrm>
            <a:off x="29541807" y="27473246"/>
            <a:ext cx="1580929" cy="1371314"/>
            <a:chOff x="16858183" y="2830852"/>
            <a:chExt cx="1851847" cy="1589005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DA6131D-1C58-93E9-0F0B-E851C362D5F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F4AD555D-BBD2-B8E0-AF08-D7085F939E8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88D26765-8671-DED0-92F4-0799480A1CC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r="-6818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B9895744-D564-BC7A-539E-08BBEFC8815D}"/>
              </a:ext>
            </a:extLst>
          </p:cNvPr>
          <p:cNvCxnSpPr>
            <a:cxnSpLocks/>
            <a:stCxn id="205" idx="6"/>
            <a:endCxn id="210" idx="2"/>
          </p:cNvCxnSpPr>
          <p:nvPr/>
        </p:nvCxnSpPr>
        <p:spPr>
          <a:xfrm flipV="1">
            <a:off x="28545485" y="2825429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F9BA00E-0305-4685-4ED1-D5F62D47D986}"/>
              </a:ext>
            </a:extLst>
          </p:cNvPr>
          <p:cNvSpPr txBox="1"/>
          <p:nvPr/>
        </p:nvSpPr>
        <p:spPr>
          <a:xfrm>
            <a:off x="28586621" y="2782075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8E66DBD-BCD3-B7CD-ADDC-7AF08A88AD8E}"/>
              </a:ext>
            </a:extLst>
          </p:cNvPr>
          <p:cNvSpPr txBox="1"/>
          <p:nvPr/>
        </p:nvSpPr>
        <p:spPr>
          <a:xfrm>
            <a:off x="33498219" y="26879465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3360FC0-C5FB-2588-A2E4-018A7FBB56AA}"/>
              </a:ext>
            </a:extLst>
          </p:cNvPr>
          <p:cNvGrpSpPr/>
          <p:nvPr/>
        </p:nvGrpSpPr>
        <p:grpSpPr>
          <a:xfrm>
            <a:off x="31884986" y="27452488"/>
            <a:ext cx="1615159" cy="1394007"/>
            <a:chOff x="16818087" y="2804556"/>
            <a:chExt cx="1891943" cy="1615301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5BA46AB1-6172-4B64-11B4-FBAFC9CF3D86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F9CF7EFC-BFB4-D95D-F60F-0EAD1EB7CDE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017BE0C5-0407-33D8-5A78-AC84612243D7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8"/>
                  <a:stretch>
                    <a:fillRect r="-4444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08B45A7A-2DA6-4941-DB35-0AF7B692F055}"/>
              </a:ext>
            </a:extLst>
          </p:cNvPr>
          <p:cNvGrpSpPr/>
          <p:nvPr/>
        </p:nvGrpSpPr>
        <p:grpSpPr>
          <a:xfrm>
            <a:off x="34496474" y="27344851"/>
            <a:ext cx="1650657" cy="1494409"/>
            <a:chOff x="16858183" y="2688213"/>
            <a:chExt cx="1933523" cy="1731644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DD382021-27D6-DDE3-2C61-CD17ED7E3E1B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124FB9C5-74EE-CBFF-B26E-E1D1AD7FA7E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1ED9A0B-C633-E448-FB5C-9E39F3064A5D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9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D67D6984-9562-F356-7950-68315973C540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 flipV="1">
            <a:off x="33500145" y="28249006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44710C6-5F48-A698-1A67-B836FC0C9FC2}"/>
              </a:ext>
            </a:extLst>
          </p:cNvPr>
          <p:cNvSpPr txBox="1"/>
          <p:nvPr/>
        </p:nvSpPr>
        <p:spPr>
          <a:xfrm>
            <a:off x="33787338" y="2783486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361F3B5-074A-2FAB-FC0B-4CBFB8F0FB53}"/>
              </a:ext>
            </a:extLst>
          </p:cNvPr>
          <p:cNvSpPr txBox="1"/>
          <p:nvPr/>
        </p:nvSpPr>
        <p:spPr>
          <a:xfrm>
            <a:off x="37946684" y="19574720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249A077-5588-0BA5-0739-CD601C99DF6C}"/>
              </a:ext>
            </a:extLst>
          </p:cNvPr>
          <p:cNvGrpSpPr/>
          <p:nvPr/>
        </p:nvGrpSpPr>
        <p:grpSpPr>
          <a:xfrm>
            <a:off x="36273650" y="22152250"/>
            <a:ext cx="1855469" cy="1394007"/>
            <a:chOff x="16735695" y="2804556"/>
            <a:chExt cx="2173432" cy="1615301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5B4A7270-62C6-C588-E658-2E5A4B883BEE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6FF23E31-9041-10C9-BBD9-EA4735CCEFD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5C6D07B5-5259-6F93-7410-B1563AFCAA4C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30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B3A55C3F-CE1A-2124-D0E6-CD63687D0052}"/>
              </a:ext>
            </a:extLst>
          </p:cNvPr>
          <p:cNvGrpSpPr/>
          <p:nvPr/>
        </p:nvGrpSpPr>
        <p:grpSpPr>
          <a:xfrm>
            <a:off x="39196092" y="22044613"/>
            <a:ext cx="1650657" cy="1494409"/>
            <a:chOff x="16858183" y="2688213"/>
            <a:chExt cx="1933523" cy="1731644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DC93CAC3-80E4-28BD-1BF2-56EC0FFD3063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A1DFED07-1AAB-0F86-25FD-9080BAB8B56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3ECB416D-4B0F-5090-F7AC-F5C46F37B2DA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31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EEDF03F9-6DC1-48A0-2D41-873890AB0949}"/>
              </a:ext>
            </a:extLst>
          </p:cNvPr>
          <p:cNvCxnSpPr>
            <a:cxnSpLocks/>
            <a:stCxn id="231" idx="6"/>
            <a:endCxn id="236" idx="2"/>
          </p:cNvCxnSpPr>
          <p:nvPr/>
        </p:nvCxnSpPr>
        <p:spPr>
          <a:xfrm flipV="1">
            <a:off x="37959149" y="22948763"/>
            <a:ext cx="1590817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05AFF63-2BD4-61A7-1FB5-EBDE07B3D1BF}"/>
              </a:ext>
            </a:extLst>
          </p:cNvPr>
          <p:cNvSpPr txBox="1"/>
          <p:nvPr/>
        </p:nvSpPr>
        <p:spPr>
          <a:xfrm>
            <a:off x="37899326" y="22534624"/>
            <a:ext cx="193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523651CE-FCD8-CCE6-D483-0E1BE67DD9D4}"/>
              </a:ext>
            </a:extLst>
          </p:cNvPr>
          <p:cNvGrpSpPr/>
          <p:nvPr/>
        </p:nvGrpSpPr>
        <p:grpSpPr>
          <a:xfrm>
            <a:off x="39123893" y="20038226"/>
            <a:ext cx="1653118" cy="1371314"/>
            <a:chOff x="16773622" y="2830852"/>
            <a:chExt cx="1936408" cy="1589005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26C26075-629C-80B0-B090-C25C161C92D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495FF49-4A92-9FF4-68B1-40805A1A484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32FE9711-F47C-2BA0-634D-7613CB0B007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/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r="-4444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C46A0C4F-117E-A299-7600-86A8F684B8E8}"/>
              </a:ext>
            </a:extLst>
          </p:cNvPr>
          <p:cNvCxnSpPr>
            <a:cxnSpLocks/>
            <a:stCxn id="243" idx="4"/>
            <a:endCxn id="236" idx="0"/>
          </p:cNvCxnSpPr>
          <p:nvPr/>
        </p:nvCxnSpPr>
        <p:spPr>
          <a:xfrm>
            <a:off x="40163493" y="21409540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FEAC4F76-5737-0FF5-ADD0-3046DE4D29B8}"/>
              </a:ext>
            </a:extLst>
          </p:cNvPr>
          <p:cNvSpPr txBox="1"/>
          <p:nvPr/>
        </p:nvSpPr>
        <p:spPr>
          <a:xfrm>
            <a:off x="40233246" y="2160033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EB80A01-D0AC-459B-3152-0503C38B7CA8}"/>
              </a:ext>
            </a:extLst>
          </p:cNvPr>
          <p:cNvCxnSpPr>
            <a:cxnSpLocks/>
          </p:cNvCxnSpPr>
          <p:nvPr/>
        </p:nvCxnSpPr>
        <p:spPr>
          <a:xfrm flipH="1">
            <a:off x="29254020" y="24835140"/>
            <a:ext cx="1216284" cy="188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27A1397D-D701-EE86-23E5-048742D18D9B}"/>
              </a:ext>
            </a:extLst>
          </p:cNvPr>
          <p:cNvCxnSpPr>
            <a:cxnSpLocks/>
          </p:cNvCxnSpPr>
          <p:nvPr/>
        </p:nvCxnSpPr>
        <p:spPr>
          <a:xfrm>
            <a:off x="32679941" y="24916876"/>
            <a:ext cx="1134994" cy="181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F53D60E2-880E-DEC3-D5A6-E1DC3BCD601D}"/>
              </a:ext>
            </a:extLst>
          </p:cNvPr>
          <p:cNvCxnSpPr>
            <a:cxnSpLocks/>
          </p:cNvCxnSpPr>
          <p:nvPr/>
        </p:nvCxnSpPr>
        <p:spPr>
          <a:xfrm>
            <a:off x="36635099" y="17079756"/>
            <a:ext cx="1793490" cy="199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线箭头连接符 250">
            <a:extLst>
              <a:ext uri="{FF2B5EF4-FFF2-40B4-BE49-F238E27FC236}">
                <a16:creationId xmlns:a16="http://schemas.microsoft.com/office/drawing/2014/main" id="{3AE75479-5647-4DAA-BF29-19174B21E3F2}"/>
              </a:ext>
            </a:extLst>
          </p:cNvPr>
          <p:cNvCxnSpPr>
            <a:cxnSpLocks/>
          </p:cNvCxnSpPr>
          <p:nvPr/>
        </p:nvCxnSpPr>
        <p:spPr>
          <a:xfrm flipH="1">
            <a:off x="31216593" y="17177539"/>
            <a:ext cx="1679875" cy="198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/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blipFill>
                <a:blip r:embed="rId3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/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/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blipFill>
                <a:blip r:embed="rId3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/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/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blipFill>
                <a:blip r:embed="rId3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/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/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矩形 262">
            <a:extLst>
              <a:ext uri="{FF2B5EF4-FFF2-40B4-BE49-F238E27FC236}">
                <a16:creationId xmlns:a16="http://schemas.microsoft.com/office/drawing/2014/main" id="{71B81CF7-BD02-9642-E76A-51CC3AD1672B}"/>
              </a:ext>
            </a:extLst>
          </p:cNvPr>
          <p:cNvSpPr/>
          <p:nvPr/>
        </p:nvSpPr>
        <p:spPr>
          <a:xfrm>
            <a:off x="26906246" y="-8275320"/>
            <a:ext cx="14313943" cy="180644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DA6A370D-0896-C82E-7726-CDF78C62046A}"/>
              </a:ext>
            </a:extLst>
          </p:cNvPr>
          <p:cNvSpPr/>
          <p:nvPr/>
        </p:nvSpPr>
        <p:spPr>
          <a:xfrm>
            <a:off x="26891873" y="10835458"/>
            <a:ext cx="14313943" cy="201169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/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blipFill>
                <a:blip r:embed="rId4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/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blipFill>
                <a:blip r:embed="rId4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文本框 266">
            <a:extLst>
              <a:ext uri="{FF2B5EF4-FFF2-40B4-BE49-F238E27FC236}">
                <a16:creationId xmlns:a16="http://schemas.microsoft.com/office/drawing/2014/main" id="{F721ECE0-6647-2FA1-AA69-1EBD2DD3C1BD}"/>
              </a:ext>
            </a:extLst>
          </p:cNvPr>
          <p:cNvSpPr txBox="1"/>
          <p:nvPr/>
        </p:nvSpPr>
        <p:spPr>
          <a:xfrm>
            <a:off x="23998120" y="33112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E452FA52-F089-83F2-547C-D791B2AF70B5}"/>
              </a:ext>
            </a:extLst>
          </p:cNvPr>
          <p:cNvSpPr txBox="1"/>
          <p:nvPr/>
        </p:nvSpPr>
        <p:spPr>
          <a:xfrm>
            <a:off x="23998120" y="10946389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6F01F3B-C505-0A4A-6ED0-78A04B6C13C5}"/>
              </a:ext>
            </a:extLst>
          </p:cNvPr>
          <p:cNvSpPr txBox="1"/>
          <p:nvPr/>
        </p:nvSpPr>
        <p:spPr>
          <a:xfrm>
            <a:off x="32184517" y="-776821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468F7386-C47B-F878-B960-4430F5DE32C8}"/>
              </a:ext>
            </a:extLst>
          </p:cNvPr>
          <p:cNvGrpSpPr/>
          <p:nvPr/>
        </p:nvGrpSpPr>
        <p:grpSpPr>
          <a:xfrm>
            <a:off x="29740940" y="-7110392"/>
            <a:ext cx="1891943" cy="1615301"/>
            <a:chOff x="16818087" y="2804556"/>
            <a:chExt cx="1891943" cy="1615301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E6C45C2D-02BA-6B87-9D2A-4F2AEB032C8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1240E1E7-2C02-2801-CF3A-44CEAC565C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DC6E3C7B-3B1B-8527-4EF8-446153988A1F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A47D9604-616F-A44B-4054-ECF98650D43A}"/>
              </a:ext>
            </a:extLst>
          </p:cNvPr>
          <p:cNvGrpSpPr/>
          <p:nvPr/>
        </p:nvGrpSpPr>
        <p:grpSpPr>
          <a:xfrm>
            <a:off x="33595962" y="-7084095"/>
            <a:ext cx="1851847" cy="1589005"/>
            <a:chOff x="16858183" y="2830852"/>
            <a:chExt cx="1851847" cy="1589005"/>
          </a:xfrm>
        </p:grpSpPr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211B899C-DE9D-9F2A-99E9-1FDC65222763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6EDE089-76E6-79E1-6026-28C148F0843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79B14181-7430-17EE-6004-83AA1FAAC6B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DC0BA1D-A384-A8B3-05D4-E985613F0F58}"/>
              </a:ext>
            </a:extLst>
          </p:cNvPr>
          <p:cNvGrpSpPr/>
          <p:nvPr/>
        </p:nvGrpSpPr>
        <p:grpSpPr>
          <a:xfrm>
            <a:off x="29560386" y="-3700237"/>
            <a:ext cx="2154660" cy="1367925"/>
            <a:chOff x="16637078" y="3051932"/>
            <a:chExt cx="2154660" cy="136792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6AFE4079-727A-89D1-30D7-F97D55F97972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404DCCF2-7AFD-05C9-1EBA-35AEDD4E0E36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AEA5E4A-2D8A-DC43-447C-359CB8B75188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4A409BE0-9718-DC81-C2F1-AF433F8419B1}"/>
              </a:ext>
            </a:extLst>
          </p:cNvPr>
          <p:cNvGrpSpPr/>
          <p:nvPr/>
        </p:nvGrpSpPr>
        <p:grpSpPr>
          <a:xfrm>
            <a:off x="34010476" y="-3700237"/>
            <a:ext cx="2131713" cy="1367925"/>
            <a:chOff x="17272699" y="3051932"/>
            <a:chExt cx="2131713" cy="1367925"/>
          </a:xfrm>
        </p:grpSpPr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2FCE490-D2B5-B4A9-8A24-8071B5D3229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2AAA7D69-A2CE-ADBB-1976-F852529367B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63AD8FDC-96FD-47C3-0806-11956BEBA4B3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4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EDEC29A3-9513-50DC-927B-6B640FAD5FD6}"/>
              </a:ext>
            </a:extLst>
          </p:cNvPr>
          <p:cNvCxnSpPr>
            <a:cxnSpLocks/>
            <a:stCxn id="273" idx="6"/>
            <a:endCxn id="278" idx="2"/>
          </p:cNvCxnSpPr>
          <p:nvPr/>
        </p:nvCxnSpPr>
        <p:spPr>
          <a:xfrm>
            <a:off x="31632883" y="-6179053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A107FD1-BA3F-23A3-61F0-92D0D2E97E33}"/>
              </a:ext>
            </a:extLst>
          </p:cNvPr>
          <p:cNvSpPr txBox="1"/>
          <p:nvPr/>
        </p:nvSpPr>
        <p:spPr>
          <a:xfrm>
            <a:off x="32214539" y="-6675839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81C4F355-3498-E28D-2F2C-2583B31BAFC4}"/>
              </a:ext>
            </a:extLst>
          </p:cNvPr>
          <p:cNvCxnSpPr>
            <a:cxnSpLocks/>
            <a:stCxn id="273" idx="4"/>
            <a:endCxn id="283" idx="0"/>
          </p:cNvCxnSpPr>
          <p:nvPr/>
        </p:nvCxnSpPr>
        <p:spPr>
          <a:xfrm>
            <a:off x="30914217" y="-54950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92145A6A-17E4-D347-2E33-BDF7C1749C6D}"/>
              </a:ext>
            </a:extLst>
          </p:cNvPr>
          <p:cNvSpPr txBox="1"/>
          <p:nvPr/>
        </p:nvSpPr>
        <p:spPr>
          <a:xfrm>
            <a:off x="31010297" y="-488098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8ED7B692-5206-0A83-C032-0D44191599CE}"/>
              </a:ext>
            </a:extLst>
          </p:cNvPr>
          <p:cNvCxnSpPr>
            <a:cxnSpLocks/>
            <a:stCxn id="278" idx="4"/>
            <a:endCxn id="288" idx="0"/>
          </p:cNvCxnSpPr>
          <p:nvPr/>
        </p:nvCxnSpPr>
        <p:spPr>
          <a:xfrm>
            <a:off x="34729143" y="-5495090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442F843-5E89-DB9C-9131-1AF5B1973BA1}"/>
              </a:ext>
            </a:extLst>
          </p:cNvPr>
          <p:cNvSpPr txBox="1"/>
          <p:nvPr/>
        </p:nvSpPr>
        <p:spPr>
          <a:xfrm>
            <a:off x="34825223" y="-488531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C3779049-BF90-2151-B88C-98E878D9DB9B}"/>
              </a:ext>
            </a:extLst>
          </p:cNvPr>
          <p:cNvCxnSpPr>
            <a:cxnSpLocks/>
            <a:stCxn id="288" idx="2"/>
            <a:endCxn id="283" idx="6"/>
          </p:cNvCxnSpPr>
          <p:nvPr/>
        </p:nvCxnSpPr>
        <p:spPr>
          <a:xfrm flipH="1">
            <a:off x="31633338" y="-3016274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8B39BF7-F51E-B60D-554E-B9EC2576203B}"/>
              </a:ext>
            </a:extLst>
          </p:cNvPr>
          <p:cNvSpPr txBox="1"/>
          <p:nvPr/>
        </p:nvSpPr>
        <p:spPr>
          <a:xfrm>
            <a:off x="31978627" y="-3529615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10E4EDF4-5949-8E79-91C2-FDE8133FEC93}"/>
              </a:ext>
            </a:extLst>
          </p:cNvPr>
          <p:cNvSpPr txBox="1"/>
          <p:nvPr/>
        </p:nvSpPr>
        <p:spPr>
          <a:xfrm>
            <a:off x="35397568" y="-927237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A2141E63-706A-DB71-87D7-FBD965BF3A99}"/>
              </a:ext>
            </a:extLst>
          </p:cNvPr>
          <p:cNvGrpSpPr/>
          <p:nvPr/>
        </p:nvGrpSpPr>
        <p:grpSpPr>
          <a:xfrm>
            <a:off x="33050184" y="-1229110"/>
            <a:ext cx="1891943" cy="1615301"/>
            <a:chOff x="16818087" y="2804556"/>
            <a:chExt cx="1891943" cy="1615301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8EEFDB5C-6ED8-6E98-4A8B-9F552673142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7FAB5E0C-EC7D-ECD7-ECD2-AA4EB106AF1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8D7ACFA-D842-BD40-875F-4B6E49CDE35D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02FD79D4-3C27-CD9F-3EF7-115AF3E2EF8B}"/>
              </a:ext>
            </a:extLst>
          </p:cNvPr>
          <p:cNvGrpSpPr/>
          <p:nvPr/>
        </p:nvGrpSpPr>
        <p:grpSpPr>
          <a:xfrm>
            <a:off x="36905206" y="-1202813"/>
            <a:ext cx="1851847" cy="1589005"/>
            <a:chOff x="16858183" y="2830852"/>
            <a:chExt cx="1851847" cy="1589005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EFF3E29-E42F-CB26-F1D7-C851B2FAEDD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B556460A-8A3A-5400-81BF-99007411FDD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AE0D4E9-6E16-AD38-A4CC-4B6F6FA22EFF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57B1B4DE-5E9A-FF83-7F50-8C773A9FBD82}"/>
              </a:ext>
            </a:extLst>
          </p:cNvPr>
          <p:cNvGrpSpPr/>
          <p:nvPr/>
        </p:nvGrpSpPr>
        <p:grpSpPr>
          <a:xfrm>
            <a:off x="32869630" y="2181045"/>
            <a:ext cx="2154660" cy="1367925"/>
            <a:chOff x="16637078" y="3051932"/>
            <a:chExt cx="2154660" cy="1367925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66F45601-4F6F-E9B9-82ED-BB97965AD831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988B2FA4-9080-567B-B851-02A1D3CDAD9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C93A47D2-4D03-500C-B4EE-21B0B14814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4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4476D386-F39F-8843-AED9-78FA04C0CD8B}"/>
              </a:ext>
            </a:extLst>
          </p:cNvPr>
          <p:cNvGrpSpPr/>
          <p:nvPr/>
        </p:nvGrpSpPr>
        <p:grpSpPr>
          <a:xfrm>
            <a:off x="37319720" y="2181045"/>
            <a:ext cx="2131713" cy="1367925"/>
            <a:chOff x="17272699" y="3051932"/>
            <a:chExt cx="2131713" cy="1367925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1E4C2A91-6D4A-20F5-B2E6-BB7016EB3ADC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EC00D424-8E1A-6FA9-F087-5692B6F9A88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F18D7D39-41BE-AE3D-BA60-E63118993E54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2F35AB1B-BB80-247F-EAFB-0DC98A5AA0A6}"/>
              </a:ext>
            </a:extLst>
          </p:cNvPr>
          <p:cNvCxnSpPr>
            <a:cxnSpLocks/>
            <a:stCxn id="302" idx="4"/>
            <a:endCxn id="312" idx="0"/>
          </p:cNvCxnSpPr>
          <p:nvPr/>
        </p:nvCxnSpPr>
        <p:spPr>
          <a:xfrm>
            <a:off x="34223461" y="3861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A332B37-2B67-AB78-122D-A389675E4EE9}"/>
              </a:ext>
            </a:extLst>
          </p:cNvPr>
          <p:cNvSpPr txBox="1"/>
          <p:nvPr/>
        </p:nvSpPr>
        <p:spPr>
          <a:xfrm>
            <a:off x="34319541" y="100029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23" name="直线箭头连接符 322">
            <a:extLst>
              <a:ext uri="{FF2B5EF4-FFF2-40B4-BE49-F238E27FC236}">
                <a16:creationId xmlns:a16="http://schemas.microsoft.com/office/drawing/2014/main" id="{80FF36E0-28E9-A209-B2B1-1DD939127F5C}"/>
              </a:ext>
            </a:extLst>
          </p:cNvPr>
          <p:cNvCxnSpPr>
            <a:cxnSpLocks/>
            <a:stCxn id="307" idx="4"/>
            <a:endCxn id="317" idx="0"/>
          </p:cNvCxnSpPr>
          <p:nvPr/>
        </p:nvCxnSpPr>
        <p:spPr>
          <a:xfrm>
            <a:off x="38038387" y="38619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136990F-2E0E-E906-5761-207C56058D4D}"/>
              </a:ext>
            </a:extLst>
          </p:cNvPr>
          <p:cNvSpPr txBox="1"/>
          <p:nvPr/>
        </p:nvSpPr>
        <p:spPr>
          <a:xfrm>
            <a:off x="38134467" y="99596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AE29FFDB-9EDE-41A2-44B4-C7631906E54F}"/>
              </a:ext>
            </a:extLst>
          </p:cNvPr>
          <p:cNvCxnSpPr>
            <a:cxnSpLocks/>
            <a:stCxn id="317" idx="2"/>
            <a:endCxn id="312" idx="6"/>
          </p:cNvCxnSpPr>
          <p:nvPr/>
        </p:nvCxnSpPr>
        <p:spPr>
          <a:xfrm flipH="1">
            <a:off x="34942582" y="286500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7F392907-4BC7-B189-1B44-A57EAD88DD99}"/>
              </a:ext>
            </a:extLst>
          </p:cNvPr>
          <p:cNvSpPr txBox="1"/>
          <p:nvPr/>
        </p:nvSpPr>
        <p:spPr>
          <a:xfrm>
            <a:off x="35287871" y="235166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/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blipFill>
                <a:blip r:embed="rId4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/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>
            <a:extLst>
              <a:ext uri="{FF2B5EF4-FFF2-40B4-BE49-F238E27FC236}">
                <a16:creationId xmlns:a16="http://schemas.microsoft.com/office/drawing/2014/main" id="{6EE8A8D6-3A47-9A54-BCA0-20E5C3A47DE8}"/>
              </a:ext>
            </a:extLst>
          </p:cNvPr>
          <p:cNvSpPr txBox="1"/>
          <p:nvPr/>
        </p:nvSpPr>
        <p:spPr>
          <a:xfrm>
            <a:off x="34013390" y="11190753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2260043-1025-50BF-C06C-7F05B2399D3A}"/>
              </a:ext>
            </a:extLst>
          </p:cNvPr>
          <p:cNvGrpSpPr/>
          <p:nvPr/>
        </p:nvGrpSpPr>
        <p:grpSpPr>
          <a:xfrm>
            <a:off x="31569813" y="11848579"/>
            <a:ext cx="1891943" cy="1615301"/>
            <a:chOff x="16818087" y="2804556"/>
            <a:chExt cx="1891943" cy="1615301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06394713-B9B7-47AA-246C-1F1695B401A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0B4BA6DE-1282-E1D5-4107-1914FC4469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3161E360-5DA8-740B-97AD-8D8C47F31A14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1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44ED91E3-A4AE-E81B-D721-54100D12F5D2}"/>
              </a:ext>
            </a:extLst>
          </p:cNvPr>
          <p:cNvGrpSpPr/>
          <p:nvPr/>
        </p:nvGrpSpPr>
        <p:grpSpPr>
          <a:xfrm>
            <a:off x="35424835" y="11874876"/>
            <a:ext cx="1851847" cy="1589005"/>
            <a:chOff x="16858183" y="2830852"/>
            <a:chExt cx="1851847" cy="1589005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25A4F517-4882-E0BF-5451-FBAC0AE1B84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F3A117A6-9548-DF78-816E-190D338D464C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A0C6A03A-8582-D808-D370-07455B57CBEE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81981A7-FC96-9FDA-8A7C-2C518C4F1416}"/>
              </a:ext>
            </a:extLst>
          </p:cNvPr>
          <p:cNvGrpSpPr/>
          <p:nvPr/>
        </p:nvGrpSpPr>
        <p:grpSpPr>
          <a:xfrm>
            <a:off x="31389259" y="15258734"/>
            <a:ext cx="2154660" cy="1367925"/>
            <a:chOff x="16637078" y="3051932"/>
            <a:chExt cx="2154660" cy="1367925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6D8C02AD-0C54-7F8F-E2E8-328E9D8AE840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D2AB5735-62AF-3525-0D85-53F1CFC9CC9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6F8E9E1B-CFC9-975A-EE7B-5F0A740577F6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D43C047-FB3F-F10B-AB2A-14341B53B05F}"/>
              </a:ext>
            </a:extLst>
          </p:cNvPr>
          <p:cNvGrpSpPr/>
          <p:nvPr/>
        </p:nvGrpSpPr>
        <p:grpSpPr>
          <a:xfrm>
            <a:off x="35839349" y="15258734"/>
            <a:ext cx="2131713" cy="1367925"/>
            <a:chOff x="17272699" y="3051932"/>
            <a:chExt cx="2131713" cy="1367925"/>
          </a:xfrm>
        </p:grpSpPr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E8738A3B-3D85-61D6-9FB9-5C23BCBD42A3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0761D8B6-AD5F-1D9E-1CE5-40794ABF80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834D0367-EF3A-D161-B988-0389A8E3D94F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53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5" name="直线箭头连接符 354">
            <a:extLst>
              <a:ext uri="{FF2B5EF4-FFF2-40B4-BE49-F238E27FC236}">
                <a16:creationId xmlns:a16="http://schemas.microsoft.com/office/drawing/2014/main" id="{B6A5424F-132D-D635-0DD3-D1ADF1FE62C1}"/>
              </a:ext>
            </a:extLst>
          </p:cNvPr>
          <p:cNvCxnSpPr>
            <a:cxnSpLocks/>
            <a:stCxn id="338" idx="6"/>
            <a:endCxn id="343" idx="2"/>
          </p:cNvCxnSpPr>
          <p:nvPr/>
        </p:nvCxnSpPr>
        <p:spPr>
          <a:xfrm>
            <a:off x="33461756" y="12779918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30094A6-9610-9343-A851-13E0FF3182C6}"/>
              </a:ext>
            </a:extLst>
          </p:cNvPr>
          <p:cNvSpPr txBox="1"/>
          <p:nvPr/>
        </p:nvSpPr>
        <p:spPr>
          <a:xfrm>
            <a:off x="34043412" y="1228313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57" name="直线箭头连接符 356">
            <a:extLst>
              <a:ext uri="{FF2B5EF4-FFF2-40B4-BE49-F238E27FC236}">
                <a16:creationId xmlns:a16="http://schemas.microsoft.com/office/drawing/2014/main" id="{B1E71000-3E12-3274-FB8F-6B164740E16B}"/>
              </a:ext>
            </a:extLst>
          </p:cNvPr>
          <p:cNvCxnSpPr>
            <a:cxnSpLocks/>
            <a:stCxn id="338" idx="4"/>
            <a:endCxn id="348" idx="0"/>
          </p:cNvCxnSpPr>
          <p:nvPr/>
        </p:nvCxnSpPr>
        <p:spPr>
          <a:xfrm>
            <a:off x="32743090" y="13463880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>
            <a:extLst>
              <a:ext uri="{FF2B5EF4-FFF2-40B4-BE49-F238E27FC236}">
                <a16:creationId xmlns:a16="http://schemas.microsoft.com/office/drawing/2014/main" id="{5AF3A431-A7E5-76ED-77E7-905637958282}"/>
              </a:ext>
            </a:extLst>
          </p:cNvPr>
          <p:cNvSpPr txBox="1"/>
          <p:nvPr/>
        </p:nvSpPr>
        <p:spPr>
          <a:xfrm>
            <a:off x="32839170" y="1407798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59" name="直线箭头连接符 358">
            <a:extLst>
              <a:ext uri="{FF2B5EF4-FFF2-40B4-BE49-F238E27FC236}">
                <a16:creationId xmlns:a16="http://schemas.microsoft.com/office/drawing/2014/main" id="{CD69DA72-B020-3DEB-A060-DEAB9D1A5204}"/>
              </a:ext>
            </a:extLst>
          </p:cNvPr>
          <p:cNvCxnSpPr>
            <a:cxnSpLocks/>
            <a:stCxn id="343" idx="4"/>
            <a:endCxn id="353" idx="0"/>
          </p:cNvCxnSpPr>
          <p:nvPr/>
        </p:nvCxnSpPr>
        <p:spPr>
          <a:xfrm>
            <a:off x="36558016" y="13463881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BE878C69-E173-9752-94C6-A5935762F1EC}"/>
              </a:ext>
            </a:extLst>
          </p:cNvPr>
          <p:cNvSpPr txBox="1"/>
          <p:nvPr/>
        </p:nvSpPr>
        <p:spPr>
          <a:xfrm>
            <a:off x="36654096" y="1407365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61" name="直线箭头连接符 360">
            <a:extLst>
              <a:ext uri="{FF2B5EF4-FFF2-40B4-BE49-F238E27FC236}">
                <a16:creationId xmlns:a16="http://schemas.microsoft.com/office/drawing/2014/main" id="{1FA59F07-8FF2-1764-DA01-5F1B6BB52D87}"/>
              </a:ext>
            </a:extLst>
          </p:cNvPr>
          <p:cNvCxnSpPr>
            <a:cxnSpLocks/>
            <a:stCxn id="353" idx="2"/>
            <a:endCxn id="348" idx="6"/>
          </p:cNvCxnSpPr>
          <p:nvPr/>
        </p:nvCxnSpPr>
        <p:spPr>
          <a:xfrm flipH="1">
            <a:off x="33462211" y="15942697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C410FAA7-000A-FBD5-F90A-D0904029447B}"/>
              </a:ext>
            </a:extLst>
          </p:cNvPr>
          <p:cNvSpPr txBox="1"/>
          <p:nvPr/>
        </p:nvSpPr>
        <p:spPr>
          <a:xfrm>
            <a:off x="33807500" y="15429356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/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blipFill>
                <a:blip r:embed="rId5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文本框 363">
            <a:extLst>
              <a:ext uri="{FF2B5EF4-FFF2-40B4-BE49-F238E27FC236}">
                <a16:creationId xmlns:a16="http://schemas.microsoft.com/office/drawing/2014/main" id="{92E42BC4-55CB-2C02-AB76-0D32DA276B73}"/>
              </a:ext>
            </a:extLst>
          </p:cNvPr>
          <p:cNvSpPr txBox="1"/>
          <p:nvPr/>
        </p:nvSpPr>
        <p:spPr>
          <a:xfrm>
            <a:off x="30782321" y="19343529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22070F5B-0641-7943-9D2A-1089E3C12FC1}"/>
              </a:ext>
            </a:extLst>
          </p:cNvPr>
          <p:cNvGrpSpPr/>
          <p:nvPr/>
        </p:nvGrpSpPr>
        <p:grpSpPr>
          <a:xfrm>
            <a:off x="28338744" y="20001355"/>
            <a:ext cx="1891943" cy="1615301"/>
            <a:chOff x="16818087" y="2804556"/>
            <a:chExt cx="1891943" cy="1615301"/>
          </a:xfrm>
        </p:grpSpPr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1D668049-E0DB-3DEF-E34F-860E7A77DE5F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528E0ACC-018E-B786-B828-DC3C2FCF5CF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CA7BBFA7-E0E4-0735-EA82-4DB4CEF3F84A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ABD2911-F724-EC25-03D7-AE8EAE6D0357}"/>
              </a:ext>
            </a:extLst>
          </p:cNvPr>
          <p:cNvGrpSpPr/>
          <p:nvPr/>
        </p:nvGrpSpPr>
        <p:grpSpPr>
          <a:xfrm>
            <a:off x="32193766" y="20027652"/>
            <a:ext cx="1851847" cy="1589005"/>
            <a:chOff x="16858183" y="2830852"/>
            <a:chExt cx="1851847" cy="1589005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841CBCAD-7E91-8F30-5170-7A023AB64B3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14A1A09E-7D00-7B74-033E-C1E8B7E5013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7875465E-9B81-0C60-0C58-94C5FC66999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041315F-ECCC-3AC6-F9E8-9204B7E65066}"/>
              </a:ext>
            </a:extLst>
          </p:cNvPr>
          <p:cNvGrpSpPr/>
          <p:nvPr/>
        </p:nvGrpSpPr>
        <p:grpSpPr>
          <a:xfrm>
            <a:off x="28158190" y="23411510"/>
            <a:ext cx="2154660" cy="1367925"/>
            <a:chOff x="16637078" y="3051932"/>
            <a:chExt cx="2154660" cy="1367925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34565BB8-F774-F081-56FE-C32FDE0393D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7780662-D841-572C-511E-401851EF818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63E05B9-F29D-DC4D-AC65-757FFD4A6A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57"/>
                  <a:stretch>
                    <a:fillRect r="-1961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28266C74-4211-629B-7AF7-A68740B63C40}"/>
              </a:ext>
            </a:extLst>
          </p:cNvPr>
          <p:cNvCxnSpPr>
            <a:cxnSpLocks/>
            <a:stCxn id="368" idx="6"/>
            <a:endCxn id="373" idx="2"/>
          </p:cNvCxnSpPr>
          <p:nvPr/>
        </p:nvCxnSpPr>
        <p:spPr>
          <a:xfrm>
            <a:off x="30230687" y="20932694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文本框 385">
            <a:extLst>
              <a:ext uri="{FF2B5EF4-FFF2-40B4-BE49-F238E27FC236}">
                <a16:creationId xmlns:a16="http://schemas.microsoft.com/office/drawing/2014/main" id="{7F5F0F59-EBB5-0D79-78FD-56BA60D324C9}"/>
              </a:ext>
            </a:extLst>
          </p:cNvPr>
          <p:cNvSpPr txBox="1"/>
          <p:nvPr/>
        </p:nvSpPr>
        <p:spPr>
          <a:xfrm>
            <a:off x="30812343" y="20435908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87" name="直线箭头连接符 386">
            <a:extLst>
              <a:ext uri="{FF2B5EF4-FFF2-40B4-BE49-F238E27FC236}">
                <a16:creationId xmlns:a16="http://schemas.microsoft.com/office/drawing/2014/main" id="{7AF2E790-B9AA-7016-CB91-75CB837C36D0}"/>
              </a:ext>
            </a:extLst>
          </p:cNvPr>
          <p:cNvCxnSpPr>
            <a:cxnSpLocks/>
            <a:stCxn id="368" idx="4"/>
            <a:endCxn id="378" idx="0"/>
          </p:cNvCxnSpPr>
          <p:nvPr/>
        </p:nvCxnSpPr>
        <p:spPr>
          <a:xfrm>
            <a:off x="29512021" y="21616656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4C37C1C-FC33-2CE2-900E-538CC2183655}"/>
              </a:ext>
            </a:extLst>
          </p:cNvPr>
          <p:cNvSpPr txBox="1"/>
          <p:nvPr/>
        </p:nvSpPr>
        <p:spPr>
          <a:xfrm>
            <a:off x="29608101" y="2223076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/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箭头 397">
            <a:extLst>
              <a:ext uri="{FF2B5EF4-FFF2-40B4-BE49-F238E27FC236}">
                <a16:creationId xmlns:a16="http://schemas.microsoft.com/office/drawing/2014/main" id="{AFB2897C-4E2A-5039-E57A-1F6266696F97}"/>
              </a:ext>
            </a:extLst>
          </p:cNvPr>
          <p:cNvSpPr/>
          <p:nvPr/>
        </p:nvSpPr>
        <p:spPr>
          <a:xfrm>
            <a:off x="41990355" y="2117218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9" name="右箭头 398">
            <a:extLst>
              <a:ext uri="{FF2B5EF4-FFF2-40B4-BE49-F238E27FC236}">
                <a16:creationId xmlns:a16="http://schemas.microsoft.com/office/drawing/2014/main" id="{06D6CF23-2AA9-963B-D16C-E7E9FD5B92E4}"/>
              </a:ext>
            </a:extLst>
          </p:cNvPr>
          <p:cNvSpPr/>
          <p:nvPr/>
        </p:nvSpPr>
        <p:spPr>
          <a:xfrm>
            <a:off x="41990354" y="18632682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47D06E3F-81A6-F160-E04F-548DD72DC004}"/>
                  </a:ext>
                </a:extLst>
              </p:cNvPr>
              <p:cNvSpPr txBox="1"/>
              <p:nvPr/>
            </p:nvSpPr>
            <p:spPr>
              <a:xfrm>
                <a:off x="48336490" y="188786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47D06E3F-81A6-F160-E04F-548DD72DC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490" y="1887866"/>
                <a:ext cx="617477" cy="584775"/>
              </a:xfrm>
              <a:prstGeom prst="rect">
                <a:avLst/>
              </a:prstGeom>
              <a:blipFill>
                <a:blip r:embed="rId59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195E4367-49D0-DC96-5130-772EF345B0F8}"/>
                  </a:ext>
                </a:extLst>
              </p:cNvPr>
              <p:cNvSpPr txBox="1"/>
              <p:nvPr/>
            </p:nvSpPr>
            <p:spPr>
              <a:xfrm>
                <a:off x="45523537" y="193658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195E4367-49D0-DC96-5130-772EF345B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37" y="1936585"/>
                <a:ext cx="2371005" cy="477888"/>
              </a:xfrm>
              <a:prstGeom prst="rect">
                <a:avLst/>
              </a:prstGeom>
              <a:blipFill>
                <a:blip r:embed="rId60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9005939F-F8D3-9EBC-4E9B-4CF3558663C8}"/>
                  </a:ext>
                </a:extLst>
              </p:cNvPr>
              <p:cNvSpPr txBox="1"/>
              <p:nvPr/>
            </p:nvSpPr>
            <p:spPr>
              <a:xfrm>
                <a:off x="46616192" y="308880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9005939F-F8D3-9EBC-4E9B-4CF35586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192" y="3088808"/>
                <a:ext cx="2371005" cy="477888"/>
              </a:xfrm>
              <a:prstGeom prst="rect">
                <a:avLst/>
              </a:prstGeom>
              <a:blipFill>
                <a:blip r:embed="rId6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07CBFE35-B16A-40B5-7E04-8DD4571519E3}"/>
                  </a:ext>
                </a:extLst>
              </p:cNvPr>
              <p:cNvSpPr txBox="1"/>
              <p:nvPr/>
            </p:nvSpPr>
            <p:spPr>
              <a:xfrm>
                <a:off x="48423574" y="308880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07CBFE35-B16A-40B5-7E04-8DD45715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74" y="3088808"/>
                <a:ext cx="2371005" cy="477888"/>
              </a:xfrm>
              <a:prstGeom prst="rect">
                <a:avLst/>
              </a:prstGeom>
              <a:blipFill>
                <a:blip r:embed="rId6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直线箭头连接符 405">
            <a:extLst>
              <a:ext uri="{FF2B5EF4-FFF2-40B4-BE49-F238E27FC236}">
                <a16:creationId xmlns:a16="http://schemas.microsoft.com/office/drawing/2014/main" id="{6B22F6C3-D889-3966-2995-F6F0FC712C3C}"/>
              </a:ext>
            </a:extLst>
          </p:cNvPr>
          <p:cNvCxnSpPr>
            <a:cxnSpLocks/>
            <a:endCxn id="403" idx="0"/>
          </p:cNvCxnSpPr>
          <p:nvPr/>
        </p:nvCxnSpPr>
        <p:spPr>
          <a:xfrm flipH="1">
            <a:off x="47801695" y="2483612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线箭头连接符 407">
            <a:extLst>
              <a:ext uri="{FF2B5EF4-FFF2-40B4-BE49-F238E27FC236}">
                <a16:creationId xmlns:a16="http://schemas.microsoft.com/office/drawing/2014/main" id="{AB79697B-7100-9358-90CA-A7F43104105C}"/>
              </a:ext>
            </a:extLst>
          </p:cNvPr>
          <p:cNvCxnSpPr>
            <a:cxnSpLocks/>
            <a:endCxn id="404" idx="0"/>
          </p:cNvCxnSpPr>
          <p:nvPr/>
        </p:nvCxnSpPr>
        <p:spPr>
          <a:xfrm>
            <a:off x="48953967" y="2472641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61FCF01B-E768-5587-2230-322DB7316266}"/>
                  </a:ext>
                </a:extLst>
              </p:cNvPr>
              <p:cNvSpPr txBox="1"/>
              <p:nvPr/>
            </p:nvSpPr>
            <p:spPr>
              <a:xfrm>
                <a:off x="47427642" y="83467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61FCF01B-E768-5587-2230-322DB731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642" y="834676"/>
                <a:ext cx="617477" cy="584775"/>
              </a:xfrm>
              <a:prstGeom prst="rect">
                <a:avLst/>
              </a:prstGeom>
              <a:blipFill>
                <a:blip r:embed="rId63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线箭头连接符 413">
            <a:extLst>
              <a:ext uri="{FF2B5EF4-FFF2-40B4-BE49-F238E27FC236}">
                <a16:creationId xmlns:a16="http://schemas.microsoft.com/office/drawing/2014/main" id="{B3BA36FF-6CBF-0AFC-3170-F144054743B1}"/>
              </a:ext>
            </a:extLst>
          </p:cNvPr>
          <p:cNvCxnSpPr>
            <a:cxnSpLocks/>
          </p:cNvCxnSpPr>
          <p:nvPr/>
        </p:nvCxnSpPr>
        <p:spPr>
          <a:xfrm flipH="1">
            <a:off x="46867793" y="1353649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线箭头连接符 414">
            <a:extLst>
              <a:ext uri="{FF2B5EF4-FFF2-40B4-BE49-F238E27FC236}">
                <a16:creationId xmlns:a16="http://schemas.microsoft.com/office/drawing/2014/main" id="{37C59788-557D-E66A-E088-ECEB0AF9DDCD}"/>
              </a:ext>
            </a:extLst>
          </p:cNvPr>
          <p:cNvCxnSpPr>
            <a:cxnSpLocks/>
          </p:cNvCxnSpPr>
          <p:nvPr/>
        </p:nvCxnSpPr>
        <p:spPr>
          <a:xfrm>
            <a:off x="47975458" y="1342678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1DBB6E9-C12C-81AE-7AF6-10A1609671C2}"/>
                  </a:ext>
                </a:extLst>
              </p:cNvPr>
              <p:cNvSpPr txBox="1"/>
              <p:nvPr/>
            </p:nvSpPr>
            <p:spPr>
              <a:xfrm>
                <a:off x="47151800" y="1875501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1DBB6E9-C12C-81AE-7AF6-10A16096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1800" y="18755016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140FCF4-97BF-4345-736C-C24C2F6BFBCA}"/>
                  </a:ext>
                </a:extLst>
              </p:cNvPr>
              <p:cNvSpPr txBox="1"/>
              <p:nvPr/>
            </p:nvSpPr>
            <p:spPr>
              <a:xfrm>
                <a:off x="48096832" y="18787256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140FCF4-97BF-4345-736C-C24C2F6B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6832" y="18787256"/>
                <a:ext cx="2371005" cy="477888"/>
              </a:xfrm>
              <a:prstGeom prst="rect">
                <a:avLst/>
              </a:prstGeom>
              <a:blipFill>
                <a:blip r:embed="rId6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F9FF01C8-62B0-22C4-0239-084162D0BB30}"/>
                  </a:ext>
                </a:extLst>
              </p:cNvPr>
              <p:cNvSpPr txBox="1"/>
              <p:nvPr/>
            </p:nvSpPr>
            <p:spPr>
              <a:xfrm>
                <a:off x="45431502" y="1995595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F9FF01C8-62B0-22C4-0239-084162D0B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1502" y="19955958"/>
                <a:ext cx="2371005" cy="477888"/>
              </a:xfrm>
              <a:prstGeom prst="rect">
                <a:avLst/>
              </a:prstGeom>
              <a:blipFill>
                <a:blip r:embed="rId6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85F9DBC-566F-E097-78B8-05E9E5E240A5}"/>
                  </a:ext>
                </a:extLst>
              </p:cNvPr>
              <p:cNvSpPr txBox="1"/>
              <p:nvPr/>
            </p:nvSpPr>
            <p:spPr>
              <a:xfrm>
                <a:off x="47238884" y="1995595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85F9DBC-566F-E097-78B8-05E9E5E2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884" y="19955958"/>
                <a:ext cx="2371005" cy="477888"/>
              </a:xfrm>
              <a:prstGeom prst="rect">
                <a:avLst/>
              </a:prstGeom>
              <a:blipFill>
                <a:blip r:embed="rId6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线箭头连接符 419">
            <a:extLst>
              <a:ext uri="{FF2B5EF4-FFF2-40B4-BE49-F238E27FC236}">
                <a16:creationId xmlns:a16="http://schemas.microsoft.com/office/drawing/2014/main" id="{E6836AE4-DDCE-509A-9D48-B65F3DD9C70D}"/>
              </a:ext>
            </a:extLst>
          </p:cNvPr>
          <p:cNvCxnSpPr>
            <a:cxnSpLocks/>
            <a:endCxn id="418" idx="0"/>
          </p:cNvCxnSpPr>
          <p:nvPr/>
        </p:nvCxnSpPr>
        <p:spPr>
          <a:xfrm flipH="1">
            <a:off x="46617005" y="19350762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线箭头连接符 420">
            <a:extLst>
              <a:ext uri="{FF2B5EF4-FFF2-40B4-BE49-F238E27FC236}">
                <a16:creationId xmlns:a16="http://schemas.microsoft.com/office/drawing/2014/main" id="{38354922-D046-3BE7-CA78-8469FB0BDD71}"/>
              </a:ext>
            </a:extLst>
          </p:cNvPr>
          <p:cNvCxnSpPr>
            <a:cxnSpLocks/>
            <a:endCxn id="419" idx="0"/>
          </p:cNvCxnSpPr>
          <p:nvPr/>
        </p:nvCxnSpPr>
        <p:spPr>
          <a:xfrm>
            <a:off x="47769277" y="19339791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855FEEBA-073D-4D6C-95A7-24D1B339D2FB}"/>
                  </a:ext>
                </a:extLst>
              </p:cNvPr>
              <p:cNvSpPr txBox="1"/>
              <p:nvPr/>
            </p:nvSpPr>
            <p:spPr>
              <a:xfrm>
                <a:off x="48049981" y="1759769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855FEEBA-073D-4D6C-95A7-24D1B339D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981" y="17597693"/>
                <a:ext cx="617477" cy="584775"/>
              </a:xfrm>
              <a:prstGeom prst="rect">
                <a:avLst/>
              </a:prstGeom>
              <a:blipFill>
                <a:blip r:embed="rId68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直线箭头连接符 422">
            <a:extLst>
              <a:ext uri="{FF2B5EF4-FFF2-40B4-BE49-F238E27FC236}">
                <a16:creationId xmlns:a16="http://schemas.microsoft.com/office/drawing/2014/main" id="{CA37D0D2-88A1-62C1-1A4B-7BD0A4BF3EF5}"/>
              </a:ext>
            </a:extLst>
          </p:cNvPr>
          <p:cNvCxnSpPr>
            <a:cxnSpLocks/>
          </p:cNvCxnSpPr>
          <p:nvPr/>
        </p:nvCxnSpPr>
        <p:spPr>
          <a:xfrm flipH="1">
            <a:off x="47490132" y="18116666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线箭头连接符 423">
            <a:extLst>
              <a:ext uri="{FF2B5EF4-FFF2-40B4-BE49-F238E27FC236}">
                <a16:creationId xmlns:a16="http://schemas.microsoft.com/office/drawing/2014/main" id="{6FAB8F5F-ACC7-0848-38FF-6C3F37A43E14}"/>
              </a:ext>
            </a:extLst>
          </p:cNvPr>
          <p:cNvCxnSpPr>
            <a:cxnSpLocks/>
          </p:cNvCxnSpPr>
          <p:nvPr/>
        </p:nvCxnSpPr>
        <p:spPr>
          <a:xfrm>
            <a:off x="48597797" y="18105695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1C5291C9-D849-11ED-4670-4432AEE80644}"/>
                  </a:ext>
                </a:extLst>
              </p:cNvPr>
              <p:cNvSpPr txBox="1"/>
              <p:nvPr/>
            </p:nvSpPr>
            <p:spPr>
              <a:xfrm>
                <a:off x="47878519" y="4115381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1C5291C9-D849-11ED-4670-4432AEE8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519" y="4115381"/>
                <a:ext cx="960400" cy="584775"/>
              </a:xfrm>
              <a:prstGeom prst="rect">
                <a:avLst/>
              </a:prstGeom>
              <a:blipFill>
                <a:blip r:embed="rId6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2112E4B6-74F1-820F-2D19-1A3F347B063F}"/>
                  </a:ext>
                </a:extLst>
              </p:cNvPr>
              <p:cNvSpPr txBox="1"/>
              <p:nvPr/>
            </p:nvSpPr>
            <p:spPr>
              <a:xfrm>
                <a:off x="47637397" y="2086359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2112E4B6-74F1-820F-2D19-1A3F347B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397" y="20863596"/>
                <a:ext cx="960400" cy="584775"/>
              </a:xfrm>
              <a:prstGeom prst="rect">
                <a:avLst/>
              </a:prstGeom>
              <a:blipFill>
                <a:blip r:embed="rId7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9C212EA3-0E06-FDBD-F1F1-204F78C67F31}"/>
                  </a:ext>
                </a:extLst>
              </p:cNvPr>
              <p:cNvSpPr txBox="1"/>
              <p:nvPr/>
            </p:nvSpPr>
            <p:spPr>
              <a:xfrm>
                <a:off x="48097349" y="737689"/>
                <a:ext cx="103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9C212EA3-0E06-FDBD-F1F1-204F78C6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49" y="737689"/>
                <a:ext cx="1037399" cy="461665"/>
              </a:xfrm>
              <a:prstGeom prst="rect">
                <a:avLst/>
              </a:prstGeom>
              <a:blipFill>
                <a:blip r:embed="rId7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391DD7B6-FD54-BB37-EDCE-A4C2958C95F9}"/>
                  </a:ext>
                </a:extLst>
              </p:cNvPr>
              <p:cNvSpPr txBox="1"/>
              <p:nvPr/>
            </p:nvSpPr>
            <p:spPr>
              <a:xfrm>
                <a:off x="48977207" y="184508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391DD7B6-FD54-BB37-EDCE-A4C2958C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207" y="1845084"/>
                <a:ext cx="1037400" cy="461665"/>
              </a:xfrm>
              <a:prstGeom prst="rect">
                <a:avLst/>
              </a:prstGeom>
              <a:blipFill>
                <a:blip r:embed="rId7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EA01F5E8-CFA3-B284-0E18-310062A82986}"/>
                  </a:ext>
                </a:extLst>
              </p:cNvPr>
              <p:cNvSpPr txBox="1"/>
              <p:nvPr/>
            </p:nvSpPr>
            <p:spPr>
              <a:xfrm>
                <a:off x="48734207" y="17428415"/>
                <a:ext cx="103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EA01F5E8-CFA3-B284-0E18-310062A8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4207" y="17428415"/>
                <a:ext cx="1037399" cy="461665"/>
              </a:xfrm>
              <a:prstGeom prst="rect">
                <a:avLst/>
              </a:prstGeom>
              <a:blipFill>
                <a:blip r:embed="rId7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7AF67586-606E-B9E8-173A-95B3217EACF6}"/>
                  </a:ext>
                </a:extLst>
              </p:cNvPr>
              <p:cNvSpPr txBox="1"/>
              <p:nvPr/>
            </p:nvSpPr>
            <p:spPr>
              <a:xfrm>
                <a:off x="46211481" y="18491029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7AF67586-606E-B9E8-173A-95B3217EA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481" y="18491029"/>
                <a:ext cx="1037400" cy="461665"/>
              </a:xfrm>
              <a:prstGeom prst="rect">
                <a:avLst/>
              </a:prstGeom>
              <a:blipFill>
                <a:blip r:embed="rId7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39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13066</TotalTime>
  <Words>882</Words>
  <Application>Microsoft Macintosh PowerPoint</Application>
  <PresentationFormat>自定义</PresentationFormat>
  <Paragraphs>725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59</cp:revision>
  <dcterms:created xsi:type="dcterms:W3CDTF">2024-04-01T08:16:06Z</dcterms:created>
  <dcterms:modified xsi:type="dcterms:W3CDTF">2024-04-10T10:02:35Z</dcterms:modified>
</cp:coreProperties>
</file>