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0CA"/>
    <a:srgbClr val="D8E6F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710"/>
  </p:normalViewPr>
  <p:slideViewPr>
    <p:cSldViewPr snapToGrid="0">
      <p:cViewPr>
        <p:scale>
          <a:sx n="92" d="100"/>
          <a:sy n="9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7.png"/><Relationship Id="rId68" Type="http://schemas.openxmlformats.org/officeDocument/2006/relationships/image" Target="../media/image112.png"/><Relationship Id="rId84" Type="http://schemas.openxmlformats.org/officeDocument/2006/relationships/image" Target="../media/image128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3" Type="http://schemas.openxmlformats.org/officeDocument/2006/relationships/image" Target="../media/image97.png"/><Relationship Id="rId58" Type="http://schemas.openxmlformats.org/officeDocument/2006/relationships/image" Target="../media/image102.png"/><Relationship Id="rId74" Type="http://schemas.openxmlformats.org/officeDocument/2006/relationships/image" Target="../media/image118.png"/><Relationship Id="rId79" Type="http://schemas.openxmlformats.org/officeDocument/2006/relationships/image" Target="../media/image123.png"/><Relationship Id="rId5" Type="http://schemas.openxmlformats.org/officeDocument/2006/relationships/image" Target="../media/image50.png"/><Relationship Id="rId19" Type="http://schemas.openxmlformats.org/officeDocument/2006/relationships/image" Target="../media/image63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100.png"/><Relationship Id="rId64" Type="http://schemas.openxmlformats.org/officeDocument/2006/relationships/image" Target="../media/image108.png"/><Relationship Id="rId69" Type="http://schemas.openxmlformats.org/officeDocument/2006/relationships/image" Target="../media/image113.png"/><Relationship Id="rId77" Type="http://schemas.openxmlformats.org/officeDocument/2006/relationships/image" Target="../media/image121.png"/><Relationship Id="rId8" Type="http://schemas.openxmlformats.org/officeDocument/2006/relationships/image" Target="../media/image53.png"/><Relationship Id="rId51" Type="http://schemas.openxmlformats.org/officeDocument/2006/relationships/image" Target="../media/image95.png"/><Relationship Id="rId72" Type="http://schemas.openxmlformats.org/officeDocument/2006/relationships/image" Target="../media/image116.png"/><Relationship Id="rId80" Type="http://schemas.openxmlformats.org/officeDocument/2006/relationships/image" Target="../media/image124.png"/><Relationship Id="rId85" Type="http://schemas.openxmlformats.org/officeDocument/2006/relationships/image" Target="../media/image129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3.png"/><Relationship Id="rId67" Type="http://schemas.openxmlformats.org/officeDocument/2006/relationships/image" Target="../media/image111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8.png"/><Relationship Id="rId62" Type="http://schemas.openxmlformats.org/officeDocument/2006/relationships/image" Target="../media/image106.png"/><Relationship Id="rId70" Type="http://schemas.openxmlformats.org/officeDocument/2006/relationships/image" Target="../media/image114.png"/><Relationship Id="rId75" Type="http://schemas.openxmlformats.org/officeDocument/2006/relationships/image" Target="../media/image119.png"/><Relationship Id="rId83" Type="http://schemas.openxmlformats.org/officeDocument/2006/relationships/image" Target="../media/image127.png"/><Relationship Id="rId88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1.png"/><Relationship Id="rId10" Type="http://schemas.openxmlformats.org/officeDocument/2006/relationships/image" Target="../media/image5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image" Target="../media/image109.png"/><Relationship Id="rId73" Type="http://schemas.openxmlformats.org/officeDocument/2006/relationships/image" Target="../media/image117.png"/><Relationship Id="rId78" Type="http://schemas.openxmlformats.org/officeDocument/2006/relationships/image" Target="../media/image122.png"/><Relationship Id="rId81" Type="http://schemas.openxmlformats.org/officeDocument/2006/relationships/image" Target="../media/image125.png"/><Relationship Id="rId86" Type="http://schemas.openxmlformats.org/officeDocument/2006/relationships/image" Target="../media/image130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9.png"/><Relationship Id="rId76" Type="http://schemas.openxmlformats.org/officeDocument/2006/relationships/image" Target="../media/image120.png"/><Relationship Id="rId7" Type="http://schemas.openxmlformats.org/officeDocument/2006/relationships/image" Target="../media/image52.png"/><Relationship Id="rId71" Type="http://schemas.openxmlformats.org/officeDocument/2006/relationships/image" Target="../media/image115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73.png"/><Relationship Id="rId24" Type="http://schemas.openxmlformats.org/officeDocument/2006/relationships/image" Target="../media/image68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66" Type="http://schemas.openxmlformats.org/officeDocument/2006/relationships/image" Target="../media/image110.png"/><Relationship Id="rId87" Type="http://schemas.openxmlformats.org/officeDocument/2006/relationships/image" Target="../media/image131.png"/><Relationship Id="rId61" Type="http://schemas.openxmlformats.org/officeDocument/2006/relationships/image" Target="../media/image105.png"/><Relationship Id="rId82" Type="http://schemas.openxmlformats.org/officeDocument/2006/relationships/image" Target="../media/image1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0.png"/><Relationship Id="rId3" Type="http://schemas.openxmlformats.org/officeDocument/2006/relationships/image" Target="../media/image810.png"/><Relationship Id="rId34" Type="http://schemas.openxmlformats.org/officeDocument/2006/relationships/image" Target="../media/image900.png"/><Relationship Id="rId42" Type="http://schemas.openxmlformats.org/officeDocument/2006/relationships/image" Target="../media/image970.png"/><Relationship Id="rId7" Type="http://schemas.openxmlformats.org/officeDocument/2006/relationships/image" Target="../media/image850.png"/><Relationship Id="rId33" Type="http://schemas.openxmlformats.org/officeDocument/2006/relationships/image" Target="../media/image890.png"/><Relationship Id="rId38" Type="http://schemas.openxmlformats.org/officeDocument/2006/relationships/image" Target="../media/image930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880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0.png"/><Relationship Id="rId31" Type="http://schemas.openxmlformats.org/officeDocument/2006/relationships/image" Target="../media/image870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11" Type="http://schemas.openxmlformats.org/officeDocument/2006/relationships/image" Target="../media/image146.png"/><Relationship Id="rId5" Type="http://schemas.openxmlformats.org/officeDocument/2006/relationships/image" Target="../media/image135.png"/><Relationship Id="rId10" Type="http://schemas.openxmlformats.org/officeDocument/2006/relationships/image" Target="../media/image145.png"/><Relationship Id="rId4" Type="http://schemas.openxmlformats.org/officeDocument/2006/relationships/image" Target="../media/image134.png"/><Relationship Id="rId9" Type="http://schemas.openxmlformats.org/officeDocument/2006/relationships/image" Target="../media/image144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66111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9074" y="713489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2707474" y="329007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3638112" y="329007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3590789" y="328342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789" y="3283429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3180508" y="415346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3166905" y="4166960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905" y="4166960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3283474" y="3578074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2995474" y="3866074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3672155" y="3866074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2646949" y="3284828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6949" y="3284828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2472639" y="3077940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2765944" y="4776217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5944" y="4776217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6306" t="-10811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2862655" y="601011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3793293" y="601011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3745970" y="600347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5970" y="6003473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3438655" y="6298118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2802130" y="600487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2130" y="6004872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2647274" y="5844977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2912490" y="664181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2490" y="6641814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5253716" y="601138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5193192" y="601011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3192" y="6010118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5829716" y="6297200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6224785" y="6009200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6184522" y="6019342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4522" y="6019342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7195854" y="601277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6800785" y="6297200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7140420" y="599156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0420" y="5991561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5089524" y="5849435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5759405" y="6638789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405" y="6638789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000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5819930" y="785429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6750568" y="785429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6703245" y="784765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3245" y="7847652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6395930" y="814229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5759405" y="784905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9405" y="7849051"/>
                <a:ext cx="697049" cy="493405"/>
              </a:xfrm>
              <a:prstGeom prst="rect">
                <a:avLst/>
              </a:prstGeom>
              <a:blipFill>
                <a:blip r:embed="rId5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5089524" y="766790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5769535" y="8483029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535" y="8483029"/>
                <a:ext cx="1493614" cy="461665"/>
              </a:xfrm>
              <a:prstGeom prst="rect">
                <a:avLst/>
              </a:prstGeom>
              <a:blipFill>
                <a:blip r:embed="rId58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2646949" y="7676549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3302663" y="786776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3242138" y="7862515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2138" y="7862515"/>
                <a:ext cx="697049" cy="493405"/>
              </a:xfrm>
              <a:prstGeom prst="rect">
                <a:avLst/>
              </a:prstGeom>
              <a:blipFill>
                <a:blip r:embed="rId5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2866092" y="8507833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6092" y="8507833"/>
                <a:ext cx="1506758" cy="461665"/>
              </a:xfrm>
              <a:prstGeom prst="rect">
                <a:avLst/>
              </a:prstGeom>
              <a:blipFill>
                <a:blip r:embed="rId60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2470541" y="5264564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4443020" y="3077941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3608935" y="5269811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3599798" y="5291247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3608610" y="7137926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3608935" y="7137926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4464915" y="451188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4915" y="4511885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5525004" y="451188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5004" y="4511885"/>
                <a:ext cx="1229483" cy="477888"/>
              </a:xfrm>
              <a:prstGeom prst="rect">
                <a:avLst/>
              </a:prstGeom>
              <a:blipFill>
                <a:blip r:embed="rId6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5216265" y="375138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6265" y="3751386"/>
                <a:ext cx="617477" cy="584775"/>
              </a:xfrm>
              <a:prstGeom prst="rect">
                <a:avLst/>
              </a:prstGeom>
              <a:blipFill>
                <a:blip r:embed="rId6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5079657" y="4182702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5704320" y="4182702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6122715" y="3765203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2715" y="3765203"/>
                <a:ext cx="1229483" cy="477888"/>
              </a:xfrm>
              <a:prstGeom prst="rect">
                <a:avLst/>
              </a:prstGeom>
              <a:blipFill>
                <a:blip r:embed="rId6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5757341" y="311698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7341" y="3116983"/>
                <a:ext cx="617477" cy="584775"/>
              </a:xfrm>
              <a:prstGeom prst="rect">
                <a:avLst/>
              </a:prstGeom>
              <a:blipFill>
                <a:blip r:embed="rId65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5541325" y="3522777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6256602" y="3547251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6450992" y="4829582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4462148" y="347680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148" y="3476802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6231868" y="305318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1868" y="3053181"/>
                <a:ext cx="1037400" cy="461665"/>
              </a:xfrm>
              <a:prstGeom prst="rect">
                <a:avLst/>
              </a:prstGeom>
              <a:blipFill>
                <a:blip r:embed="rId6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3693145" y="9020500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7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1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20545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20545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462433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1462433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268270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0268270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3130</TotalTime>
  <Words>1379</Words>
  <Application>Microsoft Macintosh PowerPoint</Application>
  <PresentationFormat>自定义</PresentationFormat>
  <Paragraphs>655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712</cp:revision>
  <dcterms:created xsi:type="dcterms:W3CDTF">2024-04-11T09:15:09Z</dcterms:created>
  <dcterms:modified xsi:type="dcterms:W3CDTF">2024-04-17T11:21:55Z</dcterms:modified>
</cp:coreProperties>
</file>