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35999738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60"/>
  </p:normalViewPr>
  <p:slideViewPr>
    <p:cSldViewPr snapToGrid="0">
      <p:cViewPr>
        <p:scale>
          <a:sx n="80" d="100"/>
          <a:sy n="80" d="100"/>
        </p:scale>
        <p:origin x="-7280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356703"/>
            <a:ext cx="26999804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7563446"/>
            <a:ext cx="2699980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260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766678"/>
            <a:ext cx="7762444" cy="1220351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766678"/>
            <a:ext cx="22837334" cy="1220351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3229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426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3590055"/>
            <a:ext cx="31049774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9636811"/>
            <a:ext cx="31049774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>
                    <a:tint val="75000"/>
                  </a:schemeClr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14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3833390"/>
            <a:ext cx="1529988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3833390"/>
            <a:ext cx="15299889" cy="913680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6685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766679"/>
            <a:ext cx="31049774" cy="278337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3530053"/>
            <a:ext cx="15229575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5260078"/>
            <a:ext cx="15229575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3530053"/>
            <a:ext cx="15304578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5260078"/>
            <a:ext cx="15304578" cy="77367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000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929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976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073365"/>
            <a:ext cx="18224867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9471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960014"/>
            <a:ext cx="11610852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073365"/>
            <a:ext cx="18224867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4320064"/>
            <a:ext cx="11610852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2124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766679"/>
            <a:ext cx="3104977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3833390"/>
            <a:ext cx="3104977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B1E62-AD0B-ED40-B55F-D1E660801A74}" type="datetimeFigureOut">
              <a:rPr kumimoji="1" lang="zh-CN" altLang="en-US" smtClean="0"/>
              <a:t>2024/4/1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3346865"/>
            <a:ext cx="1214991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3346865"/>
            <a:ext cx="8099941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C9224-2592-1544-8276-ED8CF288787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184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47" Type="http://schemas.openxmlformats.org/officeDocument/2006/relationships/image" Target="../media/image46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48" Type="http://schemas.openxmlformats.org/officeDocument/2006/relationships/image" Target="../media/image47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46" Type="http://schemas.openxmlformats.org/officeDocument/2006/relationships/image" Target="../media/image45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2451877"/>
                  </p:ext>
                </p:extLst>
              </p:nvPr>
            </p:nvGraphicFramePr>
            <p:xfrm>
              <a:off x="2156172" y="844321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737D95EB-D3FE-7C0F-9686-A9A2A7F729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2451877"/>
                  </p:ext>
                </p:extLst>
              </p:nvPr>
            </p:nvGraphicFramePr>
            <p:xfrm>
              <a:off x="2156172" y="844321"/>
              <a:ext cx="3584871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74073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814919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1195879">
                      <a:extLst>
                        <a:ext uri="{9D8B030D-6E8A-4147-A177-3AD203B41FA5}">
                          <a16:colId xmlns:a16="http://schemas.microsoft.com/office/drawing/2014/main" val="1897679145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person_id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0" t="-106897" r="-12800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Tom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106897" r="-1053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0" t="-206897" r="-12800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Bob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206897" r="-1053" b="-1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800" t="-306897" r="-12800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David</a:t>
                          </a:r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0000" t="-306897" r="-1053" b="-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722558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054213"/>
                  </p:ext>
                </p:extLst>
              </p:nvPr>
            </p:nvGraphicFramePr>
            <p:xfrm>
              <a:off x="2154902" y="2597124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BE6F4A88-0FCC-5E39-D6E5-54E0341062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72054213"/>
                  </p:ext>
                </p:extLst>
              </p:nvPr>
            </p:nvGraphicFramePr>
            <p:xfrm>
              <a:off x="2154902" y="2597124"/>
              <a:ext cx="2593705" cy="1097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04821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message_id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content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106897" r="-69672" b="-1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106897" r="-2410" b="-1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820" t="-206897" r="-69672" b="-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48193" t="-206897" r="-2410" b="-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979925"/>
                  </p:ext>
                </p:extLst>
              </p:nvPr>
            </p:nvGraphicFramePr>
            <p:xfrm>
              <a:off x="2078116" y="4026136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A32673B0-FAA4-4A69-4BED-0D72051369D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4979925"/>
                  </p:ext>
                </p:extLst>
              </p:nvPr>
            </p:nvGraphicFramePr>
            <p:xfrm>
              <a:off x="2078116" y="4026136"/>
              <a:ext cx="4154876" cy="1828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33256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780586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  <a:gridCol w="684334">
                      <a:extLst>
                        <a:ext uri="{9D8B030D-6E8A-4147-A177-3AD203B41FA5}">
                          <a16:colId xmlns:a16="http://schemas.microsoft.com/office/drawing/2014/main" val="3891411214"/>
                        </a:ext>
                      </a:extLst>
                    </a:gridCol>
                    <a:gridCol w="1456700">
                      <a:extLst>
                        <a:ext uri="{9D8B030D-6E8A-4147-A177-3AD203B41FA5}">
                          <a16:colId xmlns:a16="http://schemas.microsoft.com/office/drawing/2014/main" val="338994506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likes_id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date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110345" r="-240206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110345" r="-275806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110345" r="-216667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2024-03-31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210345" r="-24020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210345" r="-275806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210345" r="-216667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2024-03-28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310345" r="-24020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310345" r="-275806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310345" r="-216667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2024-03-20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22317413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31" t="-410345" r="-24020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58065" t="-410345" r="-27580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6296" t="-410345" r="-216667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2024-03-21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1035116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5" name="组合 14">
            <a:extLst>
              <a:ext uri="{FF2B5EF4-FFF2-40B4-BE49-F238E27FC236}">
                <a16:creationId xmlns:a16="http://schemas.microsoft.com/office/drawing/2014/main" id="{8D9C19DD-AA90-AE78-3BA6-DCEB81D6306D}"/>
              </a:ext>
            </a:extLst>
          </p:cNvPr>
          <p:cNvGrpSpPr/>
          <p:nvPr/>
        </p:nvGrpSpPr>
        <p:grpSpPr>
          <a:xfrm>
            <a:off x="10235903" y="486797"/>
            <a:ext cx="657921" cy="626812"/>
            <a:chOff x="6512312" y="856300"/>
            <a:chExt cx="657921" cy="626812"/>
          </a:xfrm>
        </p:grpSpPr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E67890D1-1654-D1E6-31FB-D2F67BCB7A8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B6AA038E-6366-6AA9-85D6-4E84E90D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5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F82D0A5-867F-3B06-0CB6-29FC685CAAED}"/>
              </a:ext>
            </a:extLst>
          </p:cNvPr>
          <p:cNvGrpSpPr/>
          <p:nvPr/>
        </p:nvGrpSpPr>
        <p:grpSpPr>
          <a:xfrm>
            <a:off x="8419469" y="1372943"/>
            <a:ext cx="657921" cy="626812"/>
            <a:chOff x="5571892" y="1817819"/>
            <a:chExt cx="657921" cy="626812"/>
          </a:xfrm>
        </p:grpSpPr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D36F4DFD-1298-7F6F-662A-AF0BC06F2704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372CC7CB-59DD-07AA-4227-A0F9437C10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02BDC71-384F-8708-AFA7-4485279578C3}"/>
              </a:ext>
            </a:extLst>
          </p:cNvPr>
          <p:cNvGrpSpPr/>
          <p:nvPr/>
        </p:nvGrpSpPr>
        <p:grpSpPr>
          <a:xfrm>
            <a:off x="11673129" y="1348544"/>
            <a:ext cx="657921" cy="626812"/>
            <a:chOff x="7643457" y="1448487"/>
            <a:chExt cx="657921" cy="626812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9B324843-1843-35C4-87D1-DEF33AC98931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B1D6514-04BC-D648-85D8-0D72063E7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D94EB85-D816-338B-64EE-C5CFB8655A0E}"/>
              </a:ext>
            </a:extLst>
          </p:cNvPr>
          <p:cNvGrpSpPr/>
          <p:nvPr/>
        </p:nvGrpSpPr>
        <p:grpSpPr>
          <a:xfrm>
            <a:off x="8977098" y="2769243"/>
            <a:ext cx="657921" cy="626812"/>
            <a:chOff x="6512312" y="856300"/>
            <a:chExt cx="657921" cy="62681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79CAD5A-C0C4-40AB-0673-3DB1EAB3FEFD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" name="文本框 19">
                  <a:extLst>
                    <a:ext uri="{FF2B5EF4-FFF2-40B4-BE49-F238E27FC236}">
                      <a16:creationId xmlns:a16="http://schemas.microsoft.com/office/drawing/2014/main" id="{F270EBEF-6007-B419-EE8E-3CA10671C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8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E55B3A7C-488A-F849-9DA0-7CA2E4429A40}"/>
              </a:ext>
            </a:extLst>
          </p:cNvPr>
          <p:cNvGrpSpPr/>
          <p:nvPr/>
        </p:nvGrpSpPr>
        <p:grpSpPr>
          <a:xfrm>
            <a:off x="11349744" y="2931476"/>
            <a:ext cx="657921" cy="626812"/>
            <a:chOff x="6512312" y="856300"/>
            <a:chExt cx="657921" cy="626812"/>
          </a:xfrm>
        </p:grpSpPr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F7624AF2-247E-EC50-7DB2-DD5C100FF09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F6FA352-9C5B-A0C8-C440-368E9A5ED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9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5" name="直线箭头连接符 24">
            <a:extLst>
              <a:ext uri="{FF2B5EF4-FFF2-40B4-BE49-F238E27FC236}">
                <a16:creationId xmlns:a16="http://schemas.microsoft.com/office/drawing/2014/main" id="{DD6F50B4-262F-82DA-8806-4A2D493CC3AF}"/>
              </a:ext>
            </a:extLst>
          </p:cNvPr>
          <p:cNvCxnSpPr>
            <a:cxnSpLocks/>
            <a:stCxn id="7" idx="3"/>
            <a:endCxn id="19" idx="0"/>
          </p:cNvCxnSpPr>
          <p:nvPr/>
        </p:nvCxnSpPr>
        <p:spPr>
          <a:xfrm flipH="1">
            <a:off x="9300480" y="1021815"/>
            <a:ext cx="1030136" cy="17474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/>
              <p:nvPr/>
            </p:nvSpPr>
            <p:spPr>
              <a:xfrm>
                <a:off x="10018384" y="1199303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39D4828-3673-6BB1-F3D7-7CC0AF399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8384" y="1199303"/>
                <a:ext cx="646771" cy="494751"/>
              </a:xfrm>
              <a:prstGeom prst="rect">
                <a:avLst/>
              </a:prstGeom>
              <a:blipFill>
                <a:blip r:embed="rId10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94294D69-C729-6BB3-0E6E-A1FCCE2F9320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8742855" y="1999759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线箭头连接符 33">
            <a:extLst>
              <a:ext uri="{FF2B5EF4-FFF2-40B4-BE49-F238E27FC236}">
                <a16:creationId xmlns:a16="http://schemas.microsoft.com/office/drawing/2014/main" id="{D68775D9-5899-C10A-93FF-093F3EDADFC5}"/>
              </a:ext>
            </a:extLst>
          </p:cNvPr>
          <p:cNvCxnSpPr>
            <a:cxnSpLocks/>
          </p:cNvCxnSpPr>
          <p:nvPr/>
        </p:nvCxnSpPr>
        <p:spPr>
          <a:xfrm>
            <a:off x="9021670" y="1840973"/>
            <a:ext cx="2445867" cy="120328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线箭头连接符 38">
            <a:extLst>
              <a:ext uri="{FF2B5EF4-FFF2-40B4-BE49-F238E27FC236}">
                <a16:creationId xmlns:a16="http://schemas.microsoft.com/office/drawing/2014/main" id="{29B9E9EB-AE2A-BE7C-4CD8-5DE04B99BC2F}"/>
              </a:ext>
            </a:extLst>
          </p:cNvPr>
          <p:cNvCxnSpPr>
            <a:cxnSpLocks/>
            <a:stCxn id="13" idx="4"/>
            <a:endCxn id="23" idx="0"/>
          </p:cNvCxnSpPr>
          <p:nvPr/>
        </p:nvCxnSpPr>
        <p:spPr>
          <a:xfrm flipH="1">
            <a:off x="11684280" y="1975360"/>
            <a:ext cx="312235" cy="98375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/>
              <p:nvPr/>
            </p:nvSpPr>
            <p:spPr>
              <a:xfrm>
                <a:off x="8352613" y="2135586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F5F36968-0342-9822-7E42-004FEE6C5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2613" y="2135586"/>
                <a:ext cx="646771" cy="50796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/>
              <p:nvPr/>
            </p:nvSpPr>
            <p:spPr>
              <a:xfrm>
                <a:off x="10283262" y="2100578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D13CA5C9-2000-722E-BF73-58CD524B1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3262" y="2100578"/>
                <a:ext cx="646771" cy="50796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/>
              <p:nvPr/>
            </p:nvSpPr>
            <p:spPr>
              <a:xfrm>
                <a:off x="11291236" y="1966672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CEB5F4C-ED6E-956D-AF39-5B60F3212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91236" y="1966672"/>
                <a:ext cx="646771" cy="507960"/>
              </a:xfrm>
              <a:prstGeom prst="rect">
                <a:avLst/>
              </a:prstGeom>
              <a:blipFill>
                <a:blip r:embed="rId13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AED73E8F-4D3A-491F-BA21-B5387BA0F5CE}"/>
              </a:ext>
            </a:extLst>
          </p:cNvPr>
          <p:cNvCxnSpPr>
            <a:cxnSpLocks/>
          </p:cNvCxnSpPr>
          <p:nvPr/>
        </p:nvCxnSpPr>
        <p:spPr>
          <a:xfrm flipV="1">
            <a:off x="5872020" y="853991"/>
            <a:ext cx="4146363" cy="601159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线连接符 47">
            <a:extLst>
              <a:ext uri="{FF2B5EF4-FFF2-40B4-BE49-F238E27FC236}">
                <a16:creationId xmlns:a16="http://schemas.microsoft.com/office/drawing/2014/main" id="{BFDDEC87-3CC3-02E8-B6BA-01F63397B7D1}"/>
              </a:ext>
            </a:extLst>
          </p:cNvPr>
          <p:cNvCxnSpPr>
            <a:cxnSpLocks/>
          </p:cNvCxnSpPr>
          <p:nvPr/>
        </p:nvCxnSpPr>
        <p:spPr>
          <a:xfrm>
            <a:off x="5183118" y="3142499"/>
            <a:ext cx="3559736" cy="7574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线连接符 50">
            <a:extLst>
              <a:ext uri="{FF2B5EF4-FFF2-40B4-BE49-F238E27FC236}">
                <a16:creationId xmlns:a16="http://schemas.microsoft.com/office/drawing/2014/main" id="{4D022073-DCAE-3C2B-1A2F-7075F27D8715}"/>
              </a:ext>
            </a:extLst>
          </p:cNvPr>
          <p:cNvCxnSpPr>
            <a:cxnSpLocks/>
          </p:cNvCxnSpPr>
          <p:nvPr/>
        </p:nvCxnSpPr>
        <p:spPr>
          <a:xfrm flipV="1">
            <a:off x="6516382" y="2769244"/>
            <a:ext cx="2226473" cy="2134543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10EACC18-6878-9D68-EFCB-64215F7E136A}"/>
              </a:ext>
            </a:extLst>
          </p:cNvPr>
          <p:cNvSpPr txBox="1"/>
          <p:nvPr/>
        </p:nvSpPr>
        <p:spPr>
          <a:xfrm>
            <a:off x="6277033" y="38830"/>
            <a:ext cx="1479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 err="1">
                <a:latin typeface="Arial" panose="020B0604020202020204" pitchFamily="34" charset="0"/>
                <a:cs typeface="Arial" panose="020B0604020202020204" pitchFamily="34" charset="0"/>
              </a:rPr>
              <a:t>RGMapping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944C4190-6AEA-E344-8CEF-B8639217673B}"/>
              </a:ext>
            </a:extLst>
          </p:cNvPr>
          <p:cNvSpPr txBox="1"/>
          <p:nvPr/>
        </p:nvSpPr>
        <p:spPr>
          <a:xfrm>
            <a:off x="3027653" y="0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Relations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5842481-910B-BA94-DF57-6D8F4A5EAB98}"/>
              </a:ext>
            </a:extLst>
          </p:cNvPr>
          <p:cNvSpPr txBox="1"/>
          <p:nvPr/>
        </p:nvSpPr>
        <p:spPr>
          <a:xfrm>
            <a:off x="9631719" y="7933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Property Graph G1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0561F95D-7516-24CF-1610-1F74E511CF3A}"/>
              </a:ext>
            </a:extLst>
          </p:cNvPr>
          <p:cNvSpPr/>
          <p:nvPr/>
        </p:nvSpPr>
        <p:spPr>
          <a:xfrm>
            <a:off x="8113394" y="1"/>
            <a:ext cx="4499363" cy="3715389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C415CA46-28AB-33EE-9CBD-FF86BC062250}"/>
              </a:ext>
            </a:extLst>
          </p:cNvPr>
          <p:cNvSpPr/>
          <p:nvPr/>
        </p:nvSpPr>
        <p:spPr>
          <a:xfrm>
            <a:off x="7565866" y="4343790"/>
            <a:ext cx="5997734" cy="1511146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323533"/>
                  </p:ext>
                </p:extLst>
              </p:nvPr>
            </p:nvGraphicFramePr>
            <p:xfrm>
              <a:off x="7764910" y="4875475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3" name="表格 72">
                <a:extLst>
                  <a:ext uri="{FF2B5EF4-FFF2-40B4-BE49-F238E27FC236}">
                    <a16:creationId xmlns:a16="http://schemas.microsoft.com/office/drawing/2014/main" id="{036DDC44-E327-281A-222C-9D189E6834A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8323533"/>
                  </p:ext>
                </p:extLst>
              </p:nvPr>
            </p:nvGraphicFramePr>
            <p:xfrm>
              <a:off x="7764910" y="4875475"/>
              <a:ext cx="5644668" cy="78079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58502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  <a:gridCol w="703235">
                      <a:extLst>
                        <a:ext uri="{9D8B030D-6E8A-4147-A177-3AD203B41FA5}">
                          <a16:colId xmlns:a16="http://schemas.microsoft.com/office/drawing/2014/main" val="1164651391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61423440"/>
                        </a:ext>
                      </a:extLst>
                    </a:gridCol>
                    <a:gridCol w="644587">
                      <a:extLst>
                        <a:ext uri="{9D8B030D-6E8A-4147-A177-3AD203B41FA5}">
                          <a16:colId xmlns:a16="http://schemas.microsoft.com/office/drawing/2014/main" val="1536544395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194503324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r="-86956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r="-716327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r="-63125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r="-506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r="-42708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r="-266071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r="-204082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r="-100000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r="-204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174" t="-103226" r="-869565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95918" t="-103226" r="-716327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00000" t="-103226" r="-63125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288000" t="-103226" r="-506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04167" t="-103226" r="-427083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432143" t="-103226" r="-266071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08163" t="-103226" r="-204082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694000" t="-103226" r="-100000" b="-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4"/>
                          <a:stretch>
                            <a:fillRect l="-810204" t="-103226" r="-2041" b="-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/>
              <p:nvPr/>
            </p:nvSpPr>
            <p:spPr>
              <a:xfrm>
                <a:off x="9452271" y="4370442"/>
                <a:ext cx="2443233" cy="3755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𝑮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𝟏</m:t>
                        </m:r>
                      </m:sup>
                    </m:sSup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B826EA95-DD59-06BD-6598-2AEAA314F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271" y="4370442"/>
                <a:ext cx="2443233" cy="375552"/>
              </a:xfrm>
              <a:prstGeom prst="rect">
                <a:avLst/>
              </a:prstGeom>
              <a:blipFill>
                <a:blip r:embed="rId15"/>
                <a:stretch>
                  <a:fillRect l="-2073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右箭头 74">
            <a:extLst>
              <a:ext uri="{FF2B5EF4-FFF2-40B4-BE49-F238E27FC236}">
                <a16:creationId xmlns:a16="http://schemas.microsoft.com/office/drawing/2014/main" id="{0A3DF6A1-F911-7BD1-7CEA-217FC1F932CE}"/>
              </a:ext>
            </a:extLst>
          </p:cNvPr>
          <p:cNvSpPr/>
          <p:nvPr/>
        </p:nvSpPr>
        <p:spPr>
          <a:xfrm rot="5400000">
            <a:off x="10290215" y="3872135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ECCB5703-0441-CD76-0174-4C48E4A04C73}"/>
              </a:ext>
            </a:extLst>
          </p:cNvPr>
          <p:cNvGrpSpPr/>
          <p:nvPr/>
        </p:nvGrpSpPr>
        <p:grpSpPr>
          <a:xfrm>
            <a:off x="15219646" y="2100578"/>
            <a:ext cx="657921" cy="626812"/>
            <a:chOff x="7643457" y="1448487"/>
            <a:chExt cx="657921" cy="626812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028EABCA-D8FF-AB6D-5014-520FDB357C68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ECCA2DAB-93D4-A360-18AC-11BC8A555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6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0938DAE0-290E-1E54-C039-6759D8E7DCBD}"/>
              </a:ext>
            </a:extLst>
          </p:cNvPr>
          <p:cNvGrpSpPr/>
          <p:nvPr/>
        </p:nvGrpSpPr>
        <p:grpSpPr>
          <a:xfrm>
            <a:off x="16881853" y="2100578"/>
            <a:ext cx="657921" cy="626812"/>
            <a:chOff x="7643457" y="1448487"/>
            <a:chExt cx="657921" cy="626812"/>
          </a:xfrm>
        </p:grpSpPr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A21E5FB9-EFF6-3723-88F3-3BB489A8A4B3}"/>
                </a:ext>
              </a:extLst>
            </p:cNvPr>
            <p:cNvSpPr/>
            <p:nvPr/>
          </p:nvSpPr>
          <p:spPr>
            <a:xfrm>
              <a:off x="7643457" y="1448487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/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1" name="文本框 80">
                  <a:extLst>
                    <a:ext uri="{FF2B5EF4-FFF2-40B4-BE49-F238E27FC236}">
                      <a16:creationId xmlns:a16="http://schemas.microsoft.com/office/drawing/2014/main" id="{F63A29EA-A90C-1190-F654-51644A9BAF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607" y="1476124"/>
                  <a:ext cx="646771" cy="507960"/>
                </a:xfrm>
                <a:prstGeom prst="rect">
                  <a:avLst/>
                </a:prstGeom>
                <a:blipFill>
                  <a:blip r:embed="rId1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886FAEB-83EE-5138-85BF-3C67495287A8}"/>
              </a:ext>
            </a:extLst>
          </p:cNvPr>
          <p:cNvGrpSpPr/>
          <p:nvPr/>
        </p:nvGrpSpPr>
        <p:grpSpPr>
          <a:xfrm>
            <a:off x="16038878" y="3472558"/>
            <a:ext cx="657921" cy="626812"/>
            <a:chOff x="6512312" y="856300"/>
            <a:chExt cx="657921" cy="626812"/>
          </a:xfrm>
        </p:grpSpPr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C5128375-6B1D-5154-DF9C-259FBD12B43C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79BEE20B-2FC7-6A08-FDBF-C4278A247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61665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D51C089-4721-30B1-8DBA-48D67838ADD3}"/>
              </a:ext>
            </a:extLst>
          </p:cNvPr>
          <p:cNvCxnSpPr>
            <a:cxnSpLocks/>
            <a:stCxn id="77" idx="4"/>
          </p:cNvCxnSpPr>
          <p:nvPr/>
        </p:nvCxnSpPr>
        <p:spPr>
          <a:xfrm>
            <a:off x="15543031" y="2727390"/>
            <a:ext cx="553690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线箭头连接符 87">
            <a:extLst>
              <a:ext uri="{FF2B5EF4-FFF2-40B4-BE49-F238E27FC236}">
                <a16:creationId xmlns:a16="http://schemas.microsoft.com/office/drawing/2014/main" id="{58EDB965-1B37-150D-DAD4-C451F418E7BA}"/>
              </a:ext>
            </a:extLst>
          </p:cNvPr>
          <p:cNvCxnSpPr>
            <a:cxnSpLocks/>
            <a:stCxn id="80" idx="4"/>
          </p:cNvCxnSpPr>
          <p:nvPr/>
        </p:nvCxnSpPr>
        <p:spPr>
          <a:xfrm flipH="1">
            <a:off x="16592568" y="2727390"/>
            <a:ext cx="612671" cy="8577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右箭头 92">
            <a:extLst>
              <a:ext uri="{FF2B5EF4-FFF2-40B4-BE49-F238E27FC236}">
                <a16:creationId xmlns:a16="http://schemas.microsoft.com/office/drawing/2014/main" id="{B0B359F9-3EA9-E8FA-ADAC-D20B099716B4}"/>
              </a:ext>
            </a:extLst>
          </p:cNvPr>
          <p:cNvSpPr/>
          <p:nvPr/>
        </p:nvSpPr>
        <p:spPr>
          <a:xfrm>
            <a:off x="13345887" y="1021816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A0BEB1DC-5EB0-8D30-7215-3E48DC294C6C}"/>
              </a:ext>
            </a:extLst>
          </p:cNvPr>
          <p:cNvSpPr txBox="1"/>
          <p:nvPr/>
        </p:nvSpPr>
        <p:spPr>
          <a:xfrm>
            <a:off x="15287655" y="561269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Pattern Matching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右箭头 94">
            <a:extLst>
              <a:ext uri="{FF2B5EF4-FFF2-40B4-BE49-F238E27FC236}">
                <a16:creationId xmlns:a16="http://schemas.microsoft.com/office/drawing/2014/main" id="{5D0B3727-58DB-8E6A-AC5D-13EC8396CC63}"/>
              </a:ext>
            </a:extLst>
          </p:cNvPr>
          <p:cNvSpPr/>
          <p:nvPr/>
        </p:nvSpPr>
        <p:spPr>
          <a:xfrm>
            <a:off x="13782544" y="4875476"/>
            <a:ext cx="5682343" cy="3267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27EA6180-5123-B058-CA57-3FA46AB397A1}"/>
              </a:ext>
            </a:extLst>
          </p:cNvPr>
          <p:cNvSpPr txBox="1"/>
          <p:nvPr/>
        </p:nvSpPr>
        <p:spPr>
          <a:xfrm>
            <a:off x="15325690" y="4502843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Matching Operator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CE58468B-70B9-25E9-F949-F939C20F3036}"/>
              </a:ext>
            </a:extLst>
          </p:cNvPr>
          <p:cNvSpPr/>
          <p:nvPr/>
        </p:nvSpPr>
        <p:spPr>
          <a:xfrm>
            <a:off x="19892356" y="3733347"/>
            <a:ext cx="4043745" cy="2802479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accent2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999590"/>
                  </p:ext>
                </p:extLst>
              </p:nvPr>
            </p:nvGraphicFramePr>
            <p:xfrm>
              <a:off x="20425902" y="4395652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𝒑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𝒎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𝟒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𝒍</m:t>
                                        </m:r>
                                      </m:e>
                                      <m:sub>
                                        <m:r>
                                          <a:rPr lang="en-US" altLang="zh-CN" sz="1800" b="1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𝟑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9" name="表格 98">
                <a:extLst>
                  <a:ext uri="{FF2B5EF4-FFF2-40B4-BE49-F238E27FC236}">
                    <a16:creationId xmlns:a16="http://schemas.microsoft.com/office/drawing/2014/main" id="{CA1F82E4-0982-7152-58A7-39CFE6B823B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60999590"/>
                  </p:ext>
                </p:extLst>
              </p:nvPr>
            </p:nvGraphicFramePr>
            <p:xfrm>
              <a:off x="20425902" y="4395652"/>
              <a:ext cx="3094450" cy="195199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1737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617371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624962">
                      <a:extLst>
                        <a:ext uri="{9D8B030D-6E8A-4147-A177-3AD203B41FA5}">
                          <a16:colId xmlns:a16="http://schemas.microsoft.com/office/drawing/2014/main" val="2956411061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1181675322"/>
                        </a:ext>
                      </a:extLst>
                    </a:gridCol>
                  </a:tblGrid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41" t="-3226" r="-402041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4167" t="-3226" r="-310417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226" r="-20408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226" r="-104082" b="-4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226" r="-4082" b="-4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41" t="-103226" r="-402041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4167" t="-103226" r="-310417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103226" r="-20408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103226" r="-104082" b="-3032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103226" r="-4082" b="-3032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41" t="-210000" r="-402041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4167" t="-210000" r="-310417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210000" r="-20408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210000" r="-104082" b="-2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210000" r="-4082" b="-21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41" t="-300000" r="-402041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4167" t="-300000" r="-310417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300000" r="-20408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300000" r="-104082" b="-1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300000" r="-4082" b="-1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9039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41" t="-400000" r="-402041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104167" t="-400000" r="-310417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200000" t="-400000" r="-20408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300000" t="-400000" r="-104082" b="-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9"/>
                          <a:stretch>
                            <a:fillRect l="-400000" t="-400000" r="-4082" b="-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/>
              <p:nvPr/>
            </p:nvSpPr>
            <p:spPr>
              <a:xfrm>
                <a:off x="20952685" y="3914052"/>
                <a:ext cx="2446439" cy="374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Graph Relation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𝑮</m:t>
                    </m:r>
                    <m:sSup>
                      <m:sSupPr>
                        <m:ctrlPr>
                          <a:rPr kumimoji="1"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𝑹</m:t>
                        </m:r>
                      </m:e>
                      <m:sup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D49365D2-8CD0-4D16-0809-FAFAC5177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52685" y="3914052"/>
                <a:ext cx="2446439" cy="374270"/>
              </a:xfrm>
              <a:prstGeom prst="rect">
                <a:avLst/>
              </a:prstGeom>
              <a:blipFill>
                <a:blip r:embed="rId20"/>
                <a:stretch>
                  <a:fillRect l="-2062" t="-666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00B75416-CBD1-DC32-DD75-3E35393CE753}"/>
              </a:ext>
            </a:extLst>
          </p:cNvPr>
          <p:cNvGrpSpPr/>
          <p:nvPr/>
        </p:nvGrpSpPr>
        <p:grpSpPr>
          <a:xfrm>
            <a:off x="21053782" y="847367"/>
            <a:ext cx="657921" cy="626812"/>
            <a:chOff x="6512312" y="856300"/>
            <a:chExt cx="657921" cy="626812"/>
          </a:xfrm>
        </p:grpSpPr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C0425EA9-F388-39B4-EA56-03E57AAE6E90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29" name="文本框 128">
                  <a:extLst>
                    <a:ext uri="{FF2B5EF4-FFF2-40B4-BE49-F238E27FC236}">
                      <a16:creationId xmlns:a16="http://schemas.microsoft.com/office/drawing/2014/main" id="{6CA18ED7-A83F-7586-232F-439E8EEB15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1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D2AB9B8C-C242-3787-B1F5-3AEAA16D1EB3}"/>
              </a:ext>
            </a:extLst>
          </p:cNvPr>
          <p:cNvGrpSpPr/>
          <p:nvPr/>
        </p:nvGrpSpPr>
        <p:grpSpPr>
          <a:xfrm>
            <a:off x="19869859" y="887418"/>
            <a:ext cx="657921" cy="626812"/>
            <a:chOff x="5571892" y="1817819"/>
            <a:chExt cx="657921" cy="626812"/>
          </a:xfrm>
        </p:grpSpPr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73DBD106-D37A-FC08-5D83-BC83824156CB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2" name="文本框 131">
                  <a:extLst>
                    <a:ext uri="{FF2B5EF4-FFF2-40B4-BE49-F238E27FC236}">
                      <a16:creationId xmlns:a16="http://schemas.microsoft.com/office/drawing/2014/main" id="{C0638691-D27D-79BF-B0A4-5DBAF2BB82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2"/>
                  <a:stretch>
                    <a:fillRect b="-7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6" name="组合 135">
            <a:extLst>
              <a:ext uri="{FF2B5EF4-FFF2-40B4-BE49-F238E27FC236}">
                <a16:creationId xmlns:a16="http://schemas.microsoft.com/office/drawing/2014/main" id="{2245BC6C-F8C7-ED3C-2EF8-E4EBBEFE76A3}"/>
              </a:ext>
            </a:extLst>
          </p:cNvPr>
          <p:cNvGrpSpPr/>
          <p:nvPr/>
        </p:nvGrpSpPr>
        <p:grpSpPr>
          <a:xfrm>
            <a:off x="20427488" y="2283718"/>
            <a:ext cx="657921" cy="626812"/>
            <a:chOff x="6512312" y="856300"/>
            <a:chExt cx="657921" cy="626812"/>
          </a:xfrm>
        </p:grpSpPr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45B95CD6-DDF4-760D-4D58-39E014689A4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DC09A182-4860-ECEC-C5E8-01923B4291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23"/>
                  <a:stretch>
                    <a:fillRect b="-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2" name="直线箭头连接符 141">
            <a:extLst>
              <a:ext uri="{FF2B5EF4-FFF2-40B4-BE49-F238E27FC236}">
                <a16:creationId xmlns:a16="http://schemas.microsoft.com/office/drawing/2014/main" id="{8881668A-EA17-7310-682C-FA3384C71647}"/>
              </a:ext>
            </a:extLst>
          </p:cNvPr>
          <p:cNvCxnSpPr>
            <a:cxnSpLocks/>
            <a:stCxn id="128" idx="4"/>
          </p:cNvCxnSpPr>
          <p:nvPr/>
        </p:nvCxnSpPr>
        <p:spPr>
          <a:xfrm flipH="1">
            <a:off x="20922805" y="1474180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/>
              <p:nvPr/>
            </p:nvSpPr>
            <p:spPr>
              <a:xfrm>
                <a:off x="21195191" y="1609881"/>
                <a:ext cx="646771" cy="494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3" name="文本框 142">
                <a:extLst>
                  <a:ext uri="{FF2B5EF4-FFF2-40B4-BE49-F238E27FC236}">
                    <a16:creationId xmlns:a16="http://schemas.microsoft.com/office/drawing/2014/main" id="{9FABCEBA-848F-AF00-669C-14AE3A8B7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5191" y="1609881"/>
                <a:ext cx="646771" cy="494751"/>
              </a:xfrm>
              <a:prstGeom prst="rect">
                <a:avLst/>
              </a:prstGeom>
              <a:blipFill>
                <a:blip r:embed="rId2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4" name="直线箭头连接符 143">
            <a:extLst>
              <a:ext uri="{FF2B5EF4-FFF2-40B4-BE49-F238E27FC236}">
                <a16:creationId xmlns:a16="http://schemas.microsoft.com/office/drawing/2014/main" id="{F04509F0-4EBA-A61B-A621-402857B0E85D}"/>
              </a:ext>
            </a:extLst>
          </p:cNvPr>
          <p:cNvCxnSpPr>
            <a:cxnSpLocks/>
            <a:stCxn id="131" idx="4"/>
          </p:cNvCxnSpPr>
          <p:nvPr/>
        </p:nvCxnSpPr>
        <p:spPr>
          <a:xfrm>
            <a:off x="20193245" y="1514234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/>
              <p:nvPr/>
            </p:nvSpPr>
            <p:spPr>
              <a:xfrm>
                <a:off x="19803003" y="1650061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47" name="文本框 146">
                <a:extLst>
                  <a:ext uri="{FF2B5EF4-FFF2-40B4-BE49-F238E27FC236}">
                    <a16:creationId xmlns:a16="http://schemas.microsoft.com/office/drawing/2014/main" id="{32B6EF2C-B922-3C54-D90D-39BF9FB4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03003" y="1650061"/>
                <a:ext cx="646771" cy="507960"/>
              </a:xfrm>
              <a:prstGeom prst="rect">
                <a:avLst/>
              </a:prstGeom>
              <a:blipFill>
                <a:blip r:embed="rId25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293A544B-DE4A-6443-49BE-189AA9A5C746}"/>
                  </a:ext>
                </a:extLst>
              </p:cNvPr>
              <p:cNvSpPr txBox="1"/>
              <p:nvPr/>
            </p:nvSpPr>
            <p:spPr>
              <a:xfrm>
                <a:off x="21134049" y="217028"/>
                <a:ext cx="2217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Property Graphs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𝓖</m:t>
                    </m:r>
                  </m:oMath>
                </a14:m>
                <a:endParaRPr kumimoji="1" lang="zh-CN" alt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293A544B-DE4A-6443-49BE-189AA9A5C7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4049" y="217028"/>
                <a:ext cx="2217274" cy="369332"/>
              </a:xfrm>
              <a:prstGeom prst="rect">
                <a:avLst/>
              </a:prstGeom>
              <a:blipFill>
                <a:blip r:embed="rId26"/>
                <a:stretch>
                  <a:fillRect l="-2857" t="-10000" b="-2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1" name="矩形 150">
            <a:extLst>
              <a:ext uri="{FF2B5EF4-FFF2-40B4-BE49-F238E27FC236}">
                <a16:creationId xmlns:a16="http://schemas.microsoft.com/office/drawing/2014/main" id="{DB1F1A62-5E7E-41E0-8C81-50D810EC28C3}"/>
              </a:ext>
            </a:extLst>
          </p:cNvPr>
          <p:cNvSpPr/>
          <p:nvPr/>
        </p:nvSpPr>
        <p:spPr>
          <a:xfrm>
            <a:off x="19615723" y="137693"/>
            <a:ext cx="9264077" cy="3080547"/>
          </a:xfrm>
          <a:prstGeom prst="rect">
            <a:avLst/>
          </a:prstGeom>
          <a:noFill/>
          <a:ln w="2857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67" name="组合 166">
            <a:extLst>
              <a:ext uri="{FF2B5EF4-FFF2-40B4-BE49-F238E27FC236}">
                <a16:creationId xmlns:a16="http://schemas.microsoft.com/office/drawing/2014/main" id="{064751CA-BE1E-A129-EA66-112A20FF545C}"/>
              </a:ext>
            </a:extLst>
          </p:cNvPr>
          <p:cNvGrpSpPr/>
          <p:nvPr/>
        </p:nvGrpSpPr>
        <p:grpSpPr>
          <a:xfrm>
            <a:off x="25640951" y="824480"/>
            <a:ext cx="657921" cy="626812"/>
            <a:chOff x="6512312" y="856300"/>
            <a:chExt cx="657921" cy="626812"/>
          </a:xfrm>
        </p:grpSpPr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DA47AA5E-B1A3-C696-50A9-0B9953F68378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3F6D928A-950D-300E-40F5-C8F8D83A20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7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0" name="组合 169">
            <a:extLst>
              <a:ext uri="{FF2B5EF4-FFF2-40B4-BE49-F238E27FC236}">
                <a16:creationId xmlns:a16="http://schemas.microsoft.com/office/drawing/2014/main" id="{8AB0A51F-8650-94DB-9D3E-BDB2F73C62A2}"/>
              </a:ext>
            </a:extLst>
          </p:cNvPr>
          <p:cNvGrpSpPr/>
          <p:nvPr/>
        </p:nvGrpSpPr>
        <p:grpSpPr>
          <a:xfrm>
            <a:off x="24457028" y="864531"/>
            <a:ext cx="657921" cy="626812"/>
            <a:chOff x="5571892" y="1817819"/>
            <a:chExt cx="657921" cy="626812"/>
          </a:xfrm>
        </p:grpSpPr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352032AC-49B1-C42D-D2AF-59E0797DB82A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2" name="文本框 171">
                  <a:extLst>
                    <a:ext uri="{FF2B5EF4-FFF2-40B4-BE49-F238E27FC236}">
                      <a16:creationId xmlns:a16="http://schemas.microsoft.com/office/drawing/2014/main" id="{DCAF9E12-8939-5B01-08B5-A4BBDF2780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28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3" name="组合 172">
            <a:extLst>
              <a:ext uri="{FF2B5EF4-FFF2-40B4-BE49-F238E27FC236}">
                <a16:creationId xmlns:a16="http://schemas.microsoft.com/office/drawing/2014/main" id="{55D15F98-045C-CC22-B0E8-E18D77B392F2}"/>
              </a:ext>
            </a:extLst>
          </p:cNvPr>
          <p:cNvGrpSpPr/>
          <p:nvPr/>
        </p:nvGrpSpPr>
        <p:grpSpPr>
          <a:xfrm>
            <a:off x="25014657" y="2260831"/>
            <a:ext cx="657921" cy="626812"/>
            <a:chOff x="6512312" y="856300"/>
            <a:chExt cx="657921" cy="626812"/>
          </a:xfrm>
        </p:grpSpPr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41D61D06-BED6-0B83-CDD6-59CB9E058F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75" name="文本框 174">
                  <a:extLst>
                    <a:ext uri="{FF2B5EF4-FFF2-40B4-BE49-F238E27FC236}">
                      <a16:creationId xmlns:a16="http://schemas.microsoft.com/office/drawing/2014/main" id="{0F233434-60AF-80E1-DC86-9BF87FBB1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29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6" name="直线箭头连接符 175">
            <a:extLst>
              <a:ext uri="{FF2B5EF4-FFF2-40B4-BE49-F238E27FC236}">
                <a16:creationId xmlns:a16="http://schemas.microsoft.com/office/drawing/2014/main" id="{72633C57-EEA9-808A-88E0-27E3AA10F879}"/>
              </a:ext>
            </a:extLst>
          </p:cNvPr>
          <p:cNvCxnSpPr>
            <a:cxnSpLocks/>
            <a:stCxn id="168" idx="4"/>
          </p:cNvCxnSpPr>
          <p:nvPr/>
        </p:nvCxnSpPr>
        <p:spPr>
          <a:xfrm flipH="1">
            <a:off x="25509974" y="145129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/>
              <p:nvPr/>
            </p:nvSpPr>
            <p:spPr>
              <a:xfrm>
                <a:off x="25782360" y="158699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7" name="文本框 176">
                <a:extLst>
                  <a:ext uri="{FF2B5EF4-FFF2-40B4-BE49-F238E27FC236}">
                    <a16:creationId xmlns:a16="http://schemas.microsoft.com/office/drawing/2014/main" id="{6A289AA7-081E-EDCA-D57A-B16918440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2360" y="1586993"/>
                <a:ext cx="646771" cy="50796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8" name="直线箭头连接符 177">
            <a:extLst>
              <a:ext uri="{FF2B5EF4-FFF2-40B4-BE49-F238E27FC236}">
                <a16:creationId xmlns:a16="http://schemas.microsoft.com/office/drawing/2014/main" id="{8F8234ED-0BB8-7CA8-C36F-2A6B33CAC6F8}"/>
              </a:ext>
            </a:extLst>
          </p:cNvPr>
          <p:cNvCxnSpPr>
            <a:cxnSpLocks/>
            <a:stCxn id="171" idx="4"/>
          </p:cNvCxnSpPr>
          <p:nvPr/>
        </p:nvCxnSpPr>
        <p:spPr>
          <a:xfrm>
            <a:off x="24780414" y="149134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/>
              <p:nvPr/>
            </p:nvSpPr>
            <p:spPr>
              <a:xfrm>
                <a:off x="24390172" y="162717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79" name="文本框 178">
                <a:extLst>
                  <a:ext uri="{FF2B5EF4-FFF2-40B4-BE49-F238E27FC236}">
                    <a16:creationId xmlns:a16="http://schemas.microsoft.com/office/drawing/2014/main" id="{C218241A-0439-60C2-59B8-73AD83B83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0172" y="1627174"/>
                <a:ext cx="646771" cy="507960"/>
              </a:xfrm>
              <a:prstGeom prst="rect">
                <a:avLst/>
              </a:prstGeom>
              <a:blipFill>
                <a:blip r:embed="rId31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/>
              <p:nvPr/>
            </p:nvSpPr>
            <p:spPr>
              <a:xfrm>
                <a:off x="15214071" y="2864344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0" name="文本框 179">
                <a:extLst>
                  <a:ext uri="{FF2B5EF4-FFF2-40B4-BE49-F238E27FC236}">
                    <a16:creationId xmlns:a16="http://schemas.microsoft.com/office/drawing/2014/main" id="{659618AF-CD61-7FF1-2C8F-3105E93C32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4071" y="2864344"/>
                <a:ext cx="646771" cy="461665"/>
              </a:xfrm>
              <a:prstGeom prst="rect">
                <a:avLst/>
              </a:prstGeom>
              <a:blipFill>
                <a:blip r:embed="rId3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/>
              <p:nvPr/>
            </p:nvSpPr>
            <p:spPr>
              <a:xfrm>
                <a:off x="16949557" y="2881178"/>
                <a:ext cx="64677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82" name="文本框 181">
                <a:extLst>
                  <a:ext uri="{FF2B5EF4-FFF2-40B4-BE49-F238E27FC236}">
                    <a16:creationId xmlns:a16="http://schemas.microsoft.com/office/drawing/2014/main" id="{ACD14C5E-3D5E-19FB-7883-1C848C523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9557" y="2881178"/>
                <a:ext cx="646771" cy="461665"/>
              </a:xfrm>
              <a:prstGeom prst="rect">
                <a:avLst/>
              </a:prstGeom>
              <a:blipFill>
                <a:blip r:embed="rId33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679D318B-B573-D621-9A5E-4C224D1FBD2E}"/>
              </a:ext>
            </a:extLst>
          </p:cNvPr>
          <p:cNvGrpSpPr/>
          <p:nvPr/>
        </p:nvGrpSpPr>
        <p:grpSpPr>
          <a:xfrm>
            <a:off x="27835562" y="824480"/>
            <a:ext cx="657921" cy="626812"/>
            <a:chOff x="6512312" y="856300"/>
            <a:chExt cx="657921" cy="626812"/>
          </a:xfrm>
        </p:grpSpPr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BA8C3B98-3A11-5320-ADEC-029C644CB0E3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5" name="文本框 184">
                  <a:extLst>
                    <a:ext uri="{FF2B5EF4-FFF2-40B4-BE49-F238E27FC236}">
                      <a16:creationId xmlns:a16="http://schemas.microsoft.com/office/drawing/2014/main" id="{DC9A2812-4187-4AF7-A54B-CB9EE6BDB8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4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6" name="组合 185">
            <a:extLst>
              <a:ext uri="{FF2B5EF4-FFF2-40B4-BE49-F238E27FC236}">
                <a16:creationId xmlns:a16="http://schemas.microsoft.com/office/drawing/2014/main" id="{72D575B3-F6F1-E131-7B9F-93E1772A0B3F}"/>
              </a:ext>
            </a:extLst>
          </p:cNvPr>
          <p:cNvGrpSpPr/>
          <p:nvPr/>
        </p:nvGrpSpPr>
        <p:grpSpPr>
          <a:xfrm>
            <a:off x="26651639" y="864531"/>
            <a:ext cx="657921" cy="626812"/>
            <a:chOff x="5571892" y="1817819"/>
            <a:chExt cx="657921" cy="626812"/>
          </a:xfrm>
        </p:grpSpPr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0117E11E-39C0-2960-544C-A62FAE527B95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88" name="文本框 187">
                  <a:extLst>
                    <a:ext uri="{FF2B5EF4-FFF2-40B4-BE49-F238E27FC236}">
                      <a16:creationId xmlns:a16="http://schemas.microsoft.com/office/drawing/2014/main" id="{304E8C66-A308-A88A-3362-C083A33F49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35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组合 188">
            <a:extLst>
              <a:ext uri="{FF2B5EF4-FFF2-40B4-BE49-F238E27FC236}">
                <a16:creationId xmlns:a16="http://schemas.microsoft.com/office/drawing/2014/main" id="{D09F9FE2-4A3C-81DC-03BD-4DE47FA6424E}"/>
              </a:ext>
            </a:extLst>
          </p:cNvPr>
          <p:cNvGrpSpPr/>
          <p:nvPr/>
        </p:nvGrpSpPr>
        <p:grpSpPr>
          <a:xfrm>
            <a:off x="27209268" y="2260831"/>
            <a:ext cx="657921" cy="626812"/>
            <a:chOff x="6512312" y="856300"/>
            <a:chExt cx="657921" cy="626812"/>
          </a:xfrm>
        </p:grpSpPr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7D8E3FB3-8205-6AF5-7C1E-BFFAA39B2F45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1" name="文本框 190">
                  <a:extLst>
                    <a:ext uri="{FF2B5EF4-FFF2-40B4-BE49-F238E27FC236}">
                      <a16:creationId xmlns:a16="http://schemas.microsoft.com/office/drawing/2014/main" id="{E626EF1B-825D-BF4D-D4C8-692E547F7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6"/>
                  <a:stretch>
                    <a:fillRect r="-192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92" name="直线箭头连接符 191">
            <a:extLst>
              <a:ext uri="{FF2B5EF4-FFF2-40B4-BE49-F238E27FC236}">
                <a16:creationId xmlns:a16="http://schemas.microsoft.com/office/drawing/2014/main" id="{2CB7A04F-1C99-A442-96C2-D3B6CC62C12E}"/>
              </a:ext>
            </a:extLst>
          </p:cNvPr>
          <p:cNvCxnSpPr>
            <a:cxnSpLocks/>
            <a:stCxn id="184" idx="4"/>
          </p:cNvCxnSpPr>
          <p:nvPr/>
        </p:nvCxnSpPr>
        <p:spPr>
          <a:xfrm flipH="1">
            <a:off x="27704585" y="1451293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/>
              <p:nvPr/>
            </p:nvSpPr>
            <p:spPr>
              <a:xfrm>
                <a:off x="27976971" y="1586993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3" name="文本框 192">
                <a:extLst>
                  <a:ext uri="{FF2B5EF4-FFF2-40B4-BE49-F238E27FC236}">
                    <a16:creationId xmlns:a16="http://schemas.microsoft.com/office/drawing/2014/main" id="{5E81C7B5-CD49-603C-EB91-8CC0D415F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971" y="1586993"/>
                <a:ext cx="646771" cy="50796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直线箭头连接符 193">
            <a:extLst>
              <a:ext uri="{FF2B5EF4-FFF2-40B4-BE49-F238E27FC236}">
                <a16:creationId xmlns:a16="http://schemas.microsoft.com/office/drawing/2014/main" id="{D525B192-2410-C848-DDD6-67C8901AE164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26975025" y="1491347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/>
              <p:nvPr/>
            </p:nvSpPr>
            <p:spPr>
              <a:xfrm>
                <a:off x="26584783" y="162717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8D805E28-72CC-20CD-06C4-BD452AB21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783" y="1627174"/>
                <a:ext cx="646771" cy="507960"/>
              </a:xfrm>
              <a:prstGeom prst="rect">
                <a:avLst/>
              </a:prstGeom>
              <a:blipFill>
                <a:blip r:embed="rId38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6" name="组合 195">
            <a:extLst>
              <a:ext uri="{FF2B5EF4-FFF2-40B4-BE49-F238E27FC236}">
                <a16:creationId xmlns:a16="http://schemas.microsoft.com/office/drawing/2014/main" id="{5B6ED2BD-9DCA-9CEB-C8DF-B3A7067A952D}"/>
              </a:ext>
            </a:extLst>
          </p:cNvPr>
          <p:cNvGrpSpPr/>
          <p:nvPr/>
        </p:nvGrpSpPr>
        <p:grpSpPr>
          <a:xfrm>
            <a:off x="23409174" y="806441"/>
            <a:ext cx="657921" cy="626812"/>
            <a:chOff x="6512312" y="856300"/>
            <a:chExt cx="657921" cy="626812"/>
          </a:xfrm>
        </p:grpSpPr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8E9118CE-FB28-19C7-3AF3-A2AEC14546FF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198" name="文本框 197">
                  <a:extLst>
                    <a:ext uri="{FF2B5EF4-FFF2-40B4-BE49-F238E27FC236}">
                      <a16:creationId xmlns:a16="http://schemas.microsoft.com/office/drawing/2014/main" id="{EF17A408-2687-67CD-A9A2-EDCF796C9E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507960"/>
                </a:xfrm>
                <a:prstGeom prst="rect">
                  <a:avLst/>
                </a:prstGeom>
                <a:blipFill>
                  <a:blip r:embed="rId39"/>
                  <a:stretch>
                    <a:fillRect b="-73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9" name="组合 198">
            <a:extLst>
              <a:ext uri="{FF2B5EF4-FFF2-40B4-BE49-F238E27FC236}">
                <a16:creationId xmlns:a16="http://schemas.microsoft.com/office/drawing/2014/main" id="{0DC33178-B238-F193-CFF4-BCF4ACAA03C3}"/>
              </a:ext>
            </a:extLst>
          </p:cNvPr>
          <p:cNvGrpSpPr/>
          <p:nvPr/>
        </p:nvGrpSpPr>
        <p:grpSpPr>
          <a:xfrm>
            <a:off x="22225251" y="846492"/>
            <a:ext cx="657921" cy="626812"/>
            <a:chOff x="5571892" y="1817819"/>
            <a:chExt cx="657921" cy="626812"/>
          </a:xfrm>
        </p:grpSpPr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8CE3CAD4-FCBC-A117-D234-150DFAFA1C58}"/>
                </a:ext>
              </a:extLst>
            </p:cNvPr>
            <p:cNvSpPr/>
            <p:nvPr/>
          </p:nvSpPr>
          <p:spPr>
            <a:xfrm>
              <a:off x="5571892" y="1817819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/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1" name="文本框 200">
                  <a:extLst>
                    <a:ext uri="{FF2B5EF4-FFF2-40B4-BE49-F238E27FC236}">
                      <a16:creationId xmlns:a16="http://schemas.microsoft.com/office/drawing/2014/main" id="{EC1DF5A9-440B-05AA-A4A0-4E1FB63FC8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83042" y="1845456"/>
                  <a:ext cx="646771" cy="507960"/>
                </a:xfrm>
                <a:prstGeom prst="rect">
                  <a:avLst/>
                </a:prstGeom>
                <a:blipFill>
                  <a:blip r:embed="rId40"/>
                  <a:stretch>
                    <a:fillRect b="-48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2" name="组合 201">
            <a:extLst>
              <a:ext uri="{FF2B5EF4-FFF2-40B4-BE49-F238E27FC236}">
                <a16:creationId xmlns:a16="http://schemas.microsoft.com/office/drawing/2014/main" id="{A9DE46F9-2D88-ABD1-4805-1EC68D1ABEED}"/>
              </a:ext>
            </a:extLst>
          </p:cNvPr>
          <p:cNvGrpSpPr/>
          <p:nvPr/>
        </p:nvGrpSpPr>
        <p:grpSpPr>
          <a:xfrm>
            <a:off x="22782880" y="2242792"/>
            <a:ext cx="657921" cy="626812"/>
            <a:chOff x="6512312" y="856300"/>
            <a:chExt cx="657921" cy="626812"/>
          </a:xfrm>
        </p:grpSpPr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8026F92E-9764-0DC9-D69B-4C3363A0DBF7}"/>
                </a:ext>
              </a:extLst>
            </p:cNvPr>
            <p:cNvSpPr/>
            <p:nvPr/>
          </p:nvSpPr>
          <p:spPr>
            <a:xfrm>
              <a:off x="6512312" y="856300"/>
              <a:ext cx="646771" cy="62681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noFill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/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e>
                              <m:sub>
                                <m:r>
                                  <a:rPr kumimoji="1" lang="en-US" altLang="zh-CN" sz="2400" b="1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kumimoji="1" lang="zh-CN" altLang="en-US" sz="2400" b="1" dirty="0"/>
                </a:p>
              </p:txBody>
            </p:sp>
          </mc:Choice>
          <mc:Fallback>
            <p:sp>
              <p:nvSpPr>
                <p:cNvPr id="204" name="文本框 203">
                  <a:extLst>
                    <a:ext uri="{FF2B5EF4-FFF2-40B4-BE49-F238E27FC236}">
                      <a16:creationId xmlns:a16="http://schemas.microsoft.com/office/drawing/2014/main" id="{D8165026-9FF6-977B-462D-A501F3D03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3462" y="883937"/>
                  <a:ext cx="646771" cy="494751"/>
                </a:xfrm>
                <a:prstGeom prst="rect">
                  <a:avLst/>
                </a:prstGeom>
                <a:blipFill>
                  <a:blip r:embed="rId41"/>
                  <a:stretch>
                    <a:fillRect r="-1923" b="-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5" name="直线箭头连接符 204">
            <a:extLst>
              <a:ext uri="{FF2B5EF4-FFF2-40B4-BE49-F238E27FC236}">
                <a16:creationId xmlns:a16="http://schemas.microsoft.com/office/drawing/2014/main" id="{73D07DBA-1433-5E0B-3ACF-EECFD8C5C92F}"/>
              </a:ext>
            </a:extLst>
          </p:cNvPr>
          <p:cNvCxnSpPr>
            <a:cxnSpLocks/>
            <a:stCxn id="197" idx="4"/>
          </p:cNvCxnSpPr>
          <p:nvPr/>
        </p:nvCxnSpPr>
        <p:spPr>
          <a:xfrm flipH="1">
            <a:off x="23278197" y="1433254"/>
            <a:ext cx="454363" cy="88340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/>
              <p:nvPr/>
            </p:nvSpPr>
            <p:spPr>
              <a:xfrm>
                <a:off x="23550583" y="1568954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6" name="文本框 205">
                <a:extLst>
                  <a:ext uri="{FF2B5EF4-FFF2-40B4-BE49-F238E27FC236}">
                    <a16:creationId xmlns:a16="http://schemas.microsoft.com/office/drawing/2014/main" id="{8A86BEEF-57AE-828F-9291-FB8667DB8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0583" y="1568954"/>
                <a:ext cx="646771" cy="50796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7" name="直线箭头连接符 206">
            <a:extLst>
              <a:ext uri="{FF2B5EF4-FFF2-40B4-BE49-F238E27FC236}">
                <a16:creationId xmlns:a16="http://schemas.microsoft.com/office/drawing/2014/main" id="{07ABBB79-1CAA-D505-851A-5339A8C5B302}"/>
              </a:ext>
            </a:extLst>
          </p:cNvPr>
          <p:cNvCxnSpPr>
            <a:cxnSpLocks/>
            <a:stCxn id="200" idx="4"/>
          </p:cNvCxnSpPr>
          <p:nvPr/>
        </p:nvCxnSpPr>
        <p:spPr>
          <a:xfrm>
            <a:off x="22548637" y="1473308"/>
            <a:ext cx="368971" cy="8433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/>
              <p:nvPr/>
            </p:nvSpPr>
            <p:spPr>
              <a:xfrm>
                <a:off x="22158395" y="1609135"/>
                <a:ext cx="646771" cy="507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E795564F-F006-512B-A020-2DBB2521C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8395" y="1609135"/>
                <a:ext cx="646771" cy="507960"/>
              </a:xfrm>
              <a:prstGeom prst="rect">
                <a:avLst/>
              </a:prstGeom>
              <a:blipFill>
                <a:blip r:embed="rId43"/>
                <a:stretch>
                  <a:fillRect b="-24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右箭头 208">
            <a:extLst>
              <a:ext uri="{FF2B5EF4-FFF2-40B4-BE49-F238E27FC236}">
                <a16:creationId xmlns:a16="http://schemas.microsoft.com/office/drawing/2014/main" id="{C6E6A499-0922-B9F8-3FC9-3AACE6AB9E2B}"/>
              </a:ext>
            </a:extLst>
          </p:cNvPr>
          <p:cNvSpPr/>
          <p:nvPr/>
        </p:nvSpPr>
        <p:spPr>
          <a:xfrm rot="5400000">
            <a:off x="21674221" y="3329112"/>
            <a:ext cx="412420" cy="33745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1" name="文本框 210">
            <a:extLst>
              <a:ext uri="{FF2B5EF4-FFF2-40B4-BE49-F238E27FC236}">
                <a16:creationId xmlns:a16="http://schemas.microsoft.com/office/drawing/2014/main" id="{351DB05C-45DC-AC5D-533A-AA07A42DDD53}"/>
              </a:ext>
            </a:extLst>
          </p:cNvPr>
          <p:cNvSpPr txBox="1"/>
          <p:nvPr/>
        </p:nvSpPr>
        <p:spPr>
          <a:xfrm>
            <a:off x="10739765" y="3850813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973ACB3D-89CE-7E53-7E0B-D5C342D517F3}"/>
              </a:ext>
            </a:extLst>
          </p:cNvPr>
          <p:cNvSpPr txBox="1"/>
          <p:nvPr/>
        </p:nvSpPr>
        <p:spPr>
          <a:xfrm>
            <a:off x="22127886" y="3307868"/>
            <a:ext cx="1646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Conceptualize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0B9F8D3F-2220-989F-FD6B-7FC5B2882281}"/>
              </a:ext>
            </a:extLst>
          </p:cNvPr>
          <p:cNvSpPr txBox="1"/>
          <p:nvPr/>
        </p:nvSpPr>
        <p:spPr>
          <a:xfrm>
            <a:off x="994121" y="1471641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7" name="文本框 216">
            <a:extLst>
              <a:ext uri="{FF2B5EF4-FFF2-40B4-BE49-F238E27FC236}">
                <a16:creationId xmlns:a16="http://schemas.microsoft.com/office/drawing/2014/main" id="{5774A12A-9511-ADC3-BE1A-CFD9C6B4115B}"/>
              </a:ext>
            </a:extLst>
          </p:cNvPr>
          <p:cNvSpPr txBox="1"/>
          <p:nvPr/>
        </p:nvSpPr>
        <p:spPr>
          <a:xfrm>
            <a:off x="974499" y="2876987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8" name="文本框 217">
            <a:extLst>
              <a:ext uri="{FF2B5EF4-FFF2-40B4-BE49-F238E27FC236}">
                <a16:creationId xmlns:a16="http://schemas.microsoft.com/office/drawing/2014/main" id="{7B694DE3-E361-C82A-4950-9203D6F60BF5}"/>
              </a:ext>
            </a:extLst>
          </p:cNvPr>
          <p:cNvSpPr txBox="1"/>
          <p:nvPr/>
        </p:nvSpPr>
        <p:spPr>
          <a:xfrm>
            <a:off x="998020" y="473003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Likes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9" name="右箭头 218">
            <a:extLst>
              <a:ext uri="{FF2B5EF4-FFF2-40B4-BE49-F238E27FC236}">
                <a16:creationId xmlns:a16="http://schemas.microsoft.com/office/drawing/2014/main" id="{1FE9ED7D-5314-7A4F-03BF-2D2465AEAD03}"/>
              </a:ext>
            </a:extLst>
          </p:cNvPr>
          <p:cNvSpPr/>
          <p:nvPr/>
        </p:nvSpPr>
        <p:spPr>
          <a:xfrm rot="5400000">
            <a:off x="21811839" y="6659394"/>
            <a:ext cx="46084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/>
              <p:nvPr/>
            </p:nvSpPr>
            <p:spPr>
              <a:xfrm>
                <a:off x="16102140" y="6628299"/>
                <a:ext cx="5839467" cy="400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Projection Operator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800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1800" b="1" i="1" smtClean="0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sz="18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sz="1800" b="1" dirty="0"/>
                  <a:t>.name,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</a:t>
                </a:r>
                <a:r>
                  <a:rPr kumimoji="1" lang="en-US" altLang="zh-CN" b="1" dirty="0" err="1"/>
                  <a:t>place_id</a:t>
                </a:r>
                <a:r>
                  <a:rPr kumimoji="1" lang="en-US" altLang="zh-CN" b="1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1" i="1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kumimoji="1" lang="en-US" altLang="zh-CN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en-US" altLang="zh-CN" b="1" dirty="0"/>
                  <a:t>.name</a:t>
                </a:r>
                <a:r>
                  <a:rPr kumimoji="1"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kumimoji="1" lang="zh-CN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20" name="文本框 219">
                <a:extLst>
                  <a:ext uri="{FF2B5EF4-FFF2-40B4-BE49-F238E27FC236}">
                    <a16:creationId xmlns:a16="http://schemas.microsoft.com/office/drawing/2014/main" id="{9AFC9DCB-8136-FA3F-E7A4-04A948445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2140" y="6628299"/>
                <a:ext cx="5839467" cy="400625"/>
              </a:xfrm>
              <a:prstGeom prst="rect">
                <a:avLst/>
              </a:prstGeom>
              <a:blipFill>
                <a:blip r:embed="rId44"/>
                <a:stretch>
                  <a:fillRect l="-868" t="-9091" b="-15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516398"/>
                  </p:ext>
                </p:extLst>
              </p:nvPr>
            </p:nvGraphicFramePr>
            <p:xfrm>
              <a:off x="20887027" y="7256112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22" name="表格 221">
                <a:extLst>
                  <a:ext uri="{FF2B5EF4-FFF2-40B4-BE49-F238E27FC236}">
                    <a16:creationId xmlns:a16="http://schemas.microsoft.com/office/drawing/2014/main" id="{2E6AF50F-0E72-20B3-8C2F-69B5A1B0E8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8516398"/>
                  </p:ext>
                </p:extLst>
              </p:nvPr>
            </p:nvGraphicFramePr>
            <p:xfrm>
              <a:off x="20887027" y="7256112"/>
              <a:ext cx="2282466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7405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17373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37688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93103" r="-136735" b="-3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193103" r="-136735" b="-2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293103" r="-136735" b="-1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5"/>
                          <a:stretch>
                            <a:fillRect l="-134694" t="-393103" r="-136735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7118535"/>
                  </p:ext>
                </p:extLst>
              </p:nvPr>
            </p:nvGraphicFramePr>
            <p:xfrm>
              <a:off x="24272008" y="8693189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4" name="表格 233">
                <a:extLst>
                  <a:ext uri="{FF2B5EF4-FFF2-40B4-BE49-F238E27FC236}">
                    <a16:creationId xmlns:a16="http://schemas.microsoft.com/office/drawing/2014/main" id="{CE0E9779-F11E-3408-DD4A-9EAFA3FE25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97118535"/>
                  </p:ext>
                </p:extLst>
              </p:nvPr>
            </p:nvGraphicFramePr>
            <p:xfrm>
              <a:off x="24272008" y="8693189"/>
              <a:ext cx="2817975" cy="14630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45491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1272484">
                      <a:extLst>
                        <a:ext uri="{9D8B030D-6E8A-4147-A177-3AD203B41FA5}">
                          <a16:colId xmlns:a16="http://schemas.microsoft.com/office/drawing/2014/main" val="154051321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place_id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pl_name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820" t="-106897" r="-83607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784737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820" t="-206897" r="-83607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09289829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6"/>
                          <a:stretch>
                            <a:fillRect l="-820" t="-306897" r="-83607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zh-CN" altLang="en-US" sz="180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4737014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35" name="文本框 234">
            <a:extLst>
              <a:ext uri="{FF2B5EF4-FFF2-40B4-BE49-F238E27FC236}">
                <a16:creationId xmlns:a16="http://schemas.microsoft.com/office/drawing/2014/main" id="{4C73FC33-CF62-5AAB-F32E-1FE3D7E26FE0}"/>
              </a:ext>
            </a:extLst>
          </p:cNvPr>
          <p:cNvSpPr txBox="1"/>
          <p:nvPr/>
        </p:nvSpPr>
        <p:spPr>
          <a:xfrm>
            <a:off x="25247252" y="832385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Place</a:t>
            </a:r>
            <a:endParaRPr kumimoji="1"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6" name="右箭头 235">
            <a:extLst>
              <a:ext uri="{FF2B5EF4-FFF2-40B4-BE49-F238E27FC236}">
                <a16:creationId xmlns:a16="http://schemas.microsoft.com/office/drawing/2014/main" id="{F5367CAA-4707-DD39-D3EA-30B0A6A04B0D}"/>
              </a:ext>
            </a:extLst>
          </p:cNvPr>
          <p:cNvSpPr/>
          <p:nvPr/>
        </p:nvSpPr>
        <p:spPr>
          <a:xfrm>
            <a:off x="23774491" y="7954527"/>
            <a:ext cx="3645357" cy="369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7" name="文本框 236">
            <a:extLst>
              <a:ext uri="{FF2B5EF4-FFF2-40B4-BE49-F238E27FC236}">
                <a16:creationId xmlns:a16="http://schemas.microsoft.com/office/drawing/2014/main" id="{68F9ABE7-807B-9A15-51FE-58688ABFD8CE}"/>
              </a:ext>
            </a:extLst>
          </p:cNvPr>
          <p:cNvSpPr txBox="1"/>
          <p:nvPr/>
        </p:nvSpPr>
        <p:spPr>
          <a:xfrm>
            <a:off x="24849709" y="7585195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Join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750660"/>
                  </p:ext>
                </p:extLst>
              </p:nvPr>
            </p:nvGraphicFramePr>
            <p:xfrm>
              <a:off x="27624575" y="7200106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38" name="表格 237">
                <a:extLst>
                  <a:ext uri="{FF2B5EF4-FFF2-40B4-BE49-F238E27FC236}">
                    <a16:creationId xmlns:a16="http://schemas.microsoft.com/office/drawing/2014/main" id="{86FEFB50-5C7E-B5B5-AFCB-4C139565E6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8750660"/>
                  </p:ext>
                </p:extLst>
              </p:nvPr>
            </p:nvGraphicFramePr>
            <p:xfrm>
              <a:off x="27624575" y="7200106"/>
              <a:ext cx="4446045" cy="17872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410919461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85565543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1419985057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2056781916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224080628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9786979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93103" r="-483673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93103" r="-115190" b="-3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4848936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193103" r="-483673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193103" r="-115190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4734198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293103" r="-483673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293103" r="-115190" b="-1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Denmark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8192140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David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136735" t="-393103" r="-483673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7"/>
                          <a:stretch>
                            <a:fillRect l="-231646" t="-393103" r="-115190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zh-CN" sz="18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China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3660961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0" name="右箭头 239">
            <a:extLst>
              <a:ext uri="{FF2B5EF4-FFF2-40B4-BE49-F238E27FC236}">
                <a16:creationId xmlns:a16="http://schemas.microsoft.com/office/drawing/2014/main" id="{4ABE72A6-19DF-66F0-5425-06E848CC1CE1}"/>
              </a:ext>
            </a:extLst>
          </p:cNvPr>
          <p:cNvSpPr/>
          <p:nvPr/>
        </p:nvSpPr>
        <p:spPr>
          <a:xfrm rot="16200000">
            <a:off x="29519179" y="6491393"/>
            <a:ext cx="718335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1" name="文本框 240">
            <a:extLst>
              <a:ext uri="{FF2B5EF4-FFF2-40B4-BE49-F238E27FC236}">
                <a16:creationId xmlns:a16="http://schemas.microsoft.com/office/drawing/2014/main" id="{87AD2D67-BF33-44B6-6E02-08220653B4BA}"/>
              </a:ext>
            </a:extLst>
          </p:cNvPr>
          <p:cNvSpPr txBox="1"/>
          <p:nvPr/>
        </p:nvSpPr>
        <p:spPr>
          <a:xfrm>
            <a:off x="30181015" y="6579043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Select Operator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259277"/>
                  </p:ext>
                </p:extLst>
              </p:nvPr>
            </p:nvGraphicFramePr>
            <p:xfrm>
              <a:off x="27655323" y="555212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𝑝𝑙</m:t>
                                    </m:r>
                                  </m:e>
                                  <m:sub>
                                    <m:r>
                                      <a:rPr lang="en-US" altLang="zh-CN" sz="18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43" name="表格 242">
                <a:extLst>
                  <a:ext uri="{FF2B5EF4-FFF2-40B4-BE49-F238E27FC236}">
                    <a16:creationId xmlns:a16="http://schemas.microsoft.com/office/drawing/2014/main" id="{425DBEE8-D379-4534-49C8-8CAF3CA47B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0259277"/>
                  </p:ext>
                </p:extLst>
              </p:nvPr>
            </p:nvGraphicFramePr>
            <p:xfrm>
              <a:off x="27655323" y="5552129"/>
              <a:ext cx="4446045" cy="68992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5470">
                      <a:extLst>
                        <a:ext uri="{9D8B030D-6E8A-4147-A177-3AD203B41FA5}">
                          <a16:colId xmlns:a16="http://schemas.microsoft.com/office/drawing/2014/main" val="293243889"/>
                        </a:ext>
                      </a:extLst>
                    </a:gridCol>
                    <a:gridCol w="623390">
                      <a:extLst>
                        <a:ext uri="{9D8B030D-6E8A-4147-A177-3AD203B41FA5}">
                          <a16:colId xmlns:a16="http://schemas.microsoft.com/office/drawing/2014/main" val="240229278"/>
                        </a:ext>
                      </a:extLst>
                    </a:gridCol>
                    <a:gridCol w="845854">
                      <a:extLst>
                        <a:ext uri="{9D8B030D-6E8A-4147-A177-3AD203B41FA5}">
                          <a16:colId xmlns:a16="http://schemas.microsoft.com/office/drawing/2014/main" val="3558702370"/>
                        </a:ext>
                      </a:extLst>
                    </a:gridCol>
                    <a:gridCol w="1007220">
                      <a:extLst>
                        <a:ext uri="{9D8B030D-6E8A-4147-A177-3AD203B41FA5}">
                          <a16:colId xmlns:a16="http://schemas.microsoft.com/office/drawing/2014/main" val="808200115"/>
                        </a:ext>
                      </a:extLst>
                    </a:gridCol>
                    <a:gridCol w="1134111">
                      <a:extLst>
                        <a:ext uri="{9D8B030D-6E8A-4147-A177-3AD203B41FA5}">
                          <a16:colId xmlns:a16="http://schemas.microsoft.com/office/drawing/2014/main" val="950686039"/>
                        </a:ext>
                      </a:extLst>
                    </a:gridCol>
                  </a:tblGrid>
                  <a:tr h="32416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name1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plid1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name2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place_id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1" dirty="0" err="1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pl_name</a:t>
                          </a:r>
                          <a:endParaRPr lang="en-US" altLang="zh-CN" sz="14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3048606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Tom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136735" t="-93103" r="-485714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</a:rPr>
                            <a:t>Bob</a:t>
                          </a: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8"/>
                          <a:stretch>
                            <a:fillRect l="-231646" t="-93103" r="-116456" b="-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chemeClr val="tx1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Germany</a:t>
                          </a:r>
                          <a:endParaRPr lang="en-US" altLang="zh-CN" sz="18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9466027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245" name="表格 244">
            <a:extLst>
              <a:ext uri="{FF2B5EF4-FFF2-40B4-BE49-F238E27FC236}">
                <a16:creationId xmlns:a16="http://schemas.microsoft.com/office/drawing/2014/main" id="{61232A8F-FA01-FAAB-5855-F88DA86D5C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140115"/>
              </p:ext>
            </p:extLst>
          </p:nvPr>
        </p:nvGraphicFramePr>
        <p:xfrm>
          <a:off x="28980063" y="3943358"/>
          <a:ext cx="1681324" cy="68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470">
                  <a:extLst>
                    <a:ext uri="{9D8B030D-6E8A-4147-A177-3AD203B41FA5}">
                      <a16:colId xmlns:a16="http://schemas.microsoft.com/office/drawing/2014/main" val="293243889"/>
                    </a:ext>
                  </a:extLst>
                </a:gridCol>
                <a:gridCol w="845854">
                  <a:extLst>
                    <a:ext uri="{9D8B030D-6E8A-4147-A177-3AD203B41FA5}">
                      <a16:colId xmlns:a16="http://schemas.microsoft.com/office/drawing/2014/main" val="3558702370"/>
                    </a:ext>
                  </a:extLst>
                </a:gridCol>
              </a:tblGrid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name2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486066"/>
                  </a:ext>
                </a:extLst>
              </a:tr>
              <a:tr h="32416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Tom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</a:rPr>
                        <a:t>Bob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4660277"/>
                  </a:ext>
                </a:extLst>
              </a:tr>
            </a:tbl>
          </a:graphicData>
        </a:graphic>
      </p:graphicFrame>
      <p:sp>
        <p:nvSpPr>
          <p:cNvPr id="246" name="右箭头 245">
            <a:extLst>
              <a:ext uri="{FF2B5EF4-FFF2-40B4-BE49-F238E27FC236}">
                <a16:creationId xmlns:a16="http://schemas.microsoft.com/office/drawing/2014/main" id="{388C2D48-7F6E-66C7-2525-80EA001C34A8}"/>
              </a:ext>
            </a:extLst>
          </p:cNvPr>
          <p:cNvSpPr/>
          <p:nvPr/>
        </p:nvSpPr>
        <p:spPr>
          <a:xfrm rot="16200000">
            <a:off x="29520750" y="4893982"/>
            <a:ext cx="653694" cy="4308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7" name="文本框 246">
            <a:extLst>
              <a:ext uri="{FF2B5EF4-FFF2-40B4-BE49-F238E27FC236}">
                <a16:creationId xmlns:a16="http://schemas.microsoft.com/office/drawing/2014/main" id="{8E69F55C-FED6-A5F9-7D28-E87EBF6D1278}"/>
              </a:ext>
            </a:extLst>
          </p:cNvPr>
          <p:cNvSpPr txBox="1"/>
          <p:nvPr/>
        </p:nvSpPr>
        <p:spPr>
          <a:xfrm>
            <a:off x="30300874" y="4962498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Project Operator</a:t>
            </a:r>
          </a:p>
        </p:txBody>
      </p:sp>
    </p:spTree>
    <p:extLst>
      <p:ext uri="{BB962C8B-B14F-4D97-AF65-F5344CB8AC3E}">
        <p14:creationId xmlns:p14="http://schemas.microsoft.com/office/powerpoint/2010/main" val="262823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2609</TotalTime>
  <Words>246</Words>
  <Application>Microsoft Macintosh PowerPoint</Application>
  <PresentationFormat>自定义</PresentationFormat>
  <Paragraphs>195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Louyk</dc:creator>
  <cp:lastModifiedBy>Louyk</cp:lastModifiedBy>
  <cp:revision>28</cp:revision>
  <dcterms:created xsi:type="dcterms:W3CDTF">2024-04-01T08:16:06Z</dcterms:created>
  <dcterms:modified xsi:type="dcterms:W3CDTF">2024-04-03T03:45:14Z</dcterms:modified>
</cp:coreProperties>
</file>