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7"/>
  </p:notesMasterIdLst>
  <p:sldIdLst>
    <p:sldId id="256" r:id="rId2"/>
    <p:sldId id="258" r:id="rId3"/>
    <p:sldId id="259" r:id="rId4"/>
    <p:sldId id="260" r:id="rId5"/>
    <p:sldId id="257" r:id="rId6"/>
  </p:sldIdLst>
  <p:sldSz cx="28800425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649D"/>
    <a:srgbClr val="D4E7D3"/>
    <a:srgbClr val="FDF0CA"/>
    <a:srgbClr val="D8E6FA"/>
    <a:srgbClr val="FDE4CA"/>
    <a:srgbClr val="D8A00F"/>
    <a:srgbClr val="D1B14B"/>
    <a:srgbClr val="5D82B8"/>
    <a:srgbClr val="DED2E4"/>
    <a:srgbClr val="B247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/>
    <p:restoredTop sz="94710"/>
  </p:normalViewPr>
  <p:slideViewPr>
    <p:cSldViewPr snapToGrid="0">
      <p:cViewPr>
        <p:scale>
          <a:sx n="93" d="100"/>
          <a:sy n="9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0CABD-45C6-2149-8352-57962A39A35B}" type="datetimeFigureOut">
              <a:rPr kumimoji="1" lang="zh-CN" altLang="en-US" smtClean="0"/>
              <a:t>2024/4/16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DF248E-0F32-7644-8957-C88BED3DEA0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2424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DF248E-0F32-7644-8957-C88BED3DEA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6472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60032" y="3534924"/>
            <a:ext cx="24480361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11344752"/>
            <a:ext cx="2160031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740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620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6" y="1149975"/>
            <a:ext cx="6210092" cy="1830459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31" y="1149975"/>
            <a:ext cx="18270270" cy="1830459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55758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4555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30" y="5384888"/>
            <a:ext cx="24840367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30" y="14454688"/>
            <a:ext cx="24840367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/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61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5749874"/>
            <a:ext cx="12240181" cy="137047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13405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149979"/>
            <a:ext cx="24840367" cy="417491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4" y="5294885"/>
            <a:ext cx="1218392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4" y="7889827"/>
            <a:ext cx="12183928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7" y="5294885"/>
            <a:ext cx="12243932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7" y="7889827"/>
            <a:ext cx="12243932" cy="1160474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890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4958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8354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3109937"/>
            <a:ext cx="1458021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331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1439968"/>
            <a:ext cx="9288887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3109937"/>
            <a:ext cx="1458021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0" y="6479857"/>
            <a:ext cx="9288887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E697C-D772-354B-BD8E-FC869F4C4175}" type="datetimeFigureOut">
              <a:rPr kumimoji="1" lang="zh-CN" altLang="en-US" smtClean="0"/>
              <a:t>2024/4/15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2B9BD-BB24-7F48-9763-43CEE6AEDA6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9363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1149979"/>
            <a:ext cx="24840367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5749874"/>
            <a:ext cx="24840367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E697C-D772-354B-BD8E-FC869F4C4175}" type="datetimeFigureOut">
              <a:rPr kumimoji="1" lang="zh-CN" altLang="en-US" smtClean="0"/>
              <a:pPr/>
              <a:t>2024/4/15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20019564"/>
            <a:ext cx="972014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20019564"/>
            <a:ext cx="6480096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2B9BD-BB24-7F48-9763-43CEE6AEDA6C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0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50" Type="http://schemas.openxmlformats.org/officeDocument/2006/relationships/image" Target="../media/image49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49" Type="http://schemas.openxmlformats.org/officeDocument/2006/relationships/image" Target="../media/image4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52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" Type="http://schemas.openxmlformats.org/officeDocument/2006/relationships/image" Target="../media/image52.png"/><Relationship Id="rId21" Type="http://schemas.openxmlformats.org/officeDocument/2006/relationships/image" Target="../media/image70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2" Type="http://schemas.openxmlformats.org/officeDocument/2006/relationships/image" Target="../media/image8.png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26" Type="http://schemas.openxmlformats.org/officeDocument/2006/relationships/image" Target="../media/image138.png"/><Relationship Id="rId39" Type="http://schemas.openxmlformats.org/officeDocument/2006/relationships/image" Target="../media/image92.png"/><Relationship Id="rId3" Type="http://schemas.openxmlformats.org/officeDocument/2006/relationships/image" Target="../media/image79.png"/><Relationship Id="rId34" Type="http://schemas.openxmlformats.org/officeDocument/2006/relationships/image" Target="../media/image88.png"/><Relationship Id="rId42" Type="http://schemas.openxmlformats.org/officeDocument/2006/relationships/image" Target="../media/image95.png"/><Relationship Id="rId7" Type="http://schemas.openxmlformats.org/officeDocument/2006/relationships/image" Target="../media/image83.png"/><Relationship Id="rId33" Type="http://schemas.openxmlformats.org/officeDocument/2006/relationships/image" Target="../media/image87.png"/><Relationship Id="rId38" Type="http://schemas.openxmlformats.org/officeDocument/2006/relationships/image" Target="../media/image91.png"/><Relationship Id="rId2" Type="http://schemas.openxmlformats.org/officeDocument/2006/relationships/image" Target="../media/image78.png"/><Relationship Id="rId29" Type="http://schemas.openxmlformats.org/officeDocument/2006/relationships/image" Target="../media/image141.png"/><Relationship Id="rId41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32" Type="http://schemas.openxmlformats.org/officeDocument/2006/relationships/image" Target="../media/image86.png"/><Relationship Id="rId37" Type="http://schemas.openxmlformats.org/officeDocument/2006/relationships/image" Target="../media/image90.png"/><Relationship Id="rId40" Type="http://schemas.openxmlformats.org/officeDocument/2006/relationships/image" Target="../media/image93.png"/><Relationship Id="rId5" Type="http://schemas.openxmlformats.org/officeDocument/2006/relationships/image" Target="../media/image81.png"/><Relationship Id="rId28" Type="http://schemas.openxmlformats.org/officeDocument/2006/relationships/image" Target="../media/image140.png"/><Relationship Id="rId36" Type="http://schemas.openxmlformats.org/officeDocument/2006/relationships/image" Target="../media/image89.png"/><Relationship Id="rId31" Type="http://schemas.openxmlformats.org/officeDocument/2006/relationships/image" Target="../media/image85.png"/><Relationship Id="rId4" Type="http://schemas.openxmlformats.org/officeDocument/2006/relationships/image" Target="../media/image80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39" Type="http://schemas.openxmlformats.org/officeDocument/2006/relationships/image" Target="../media/image133.png"/><Relationship Id="rId21" Type="http://schemas.openxmlformats.org/officeDocument/2006/relationships/image" Target="../media/image116.png"/><Relationship Id="rId34" Type="http://schemas.openxmlformats.org/officeDocument/2006/relationships/image" Target="../media/image128.png"/><Relationship Id="rId42" Type="http://schemas.openxmlformats.org/officeDocument/2006/relationships/image" Target="../media/image136.png"/><Relationship Id="rId7" Type="http://schemas.openxmlformats.org/officeDocument/2006/relationships/image" Target="../media/image31.png"/><Relationship Id="rId2" Type="http://schemas.openxmlformats.org/officeDocument/2006/relationships/image" Target="../media/image99.png"/><Relationship Id="rId16" Type="http://schemas.openxmlformats.org/officeDocument/2006/relationships/image" Target="../media/image111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131.png"/><Relationship Id="rId40" Type="http://schemas.openxmlformats.org/officeDocument/2006/relationships/image" Target="../media/image134.png"/><Relationship Id="rId45" Type="http://schemas.openxmlformats.org/officeDocument/2006/relationships/image" Target="../media/image144.png"/><Relationship Id="rId5" Type="http://schemas.openxmlformats.org/officeDocument/2006/relationships/image" Target="../media/image101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0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4" Type="http://schemas.openxmlformats.org/officeDocument/2006/relationships/image" Target="../media/image143.png"/><Relationship Id="rId4" Type="http://schemas.openxmlformats.org/officeDocument/2006/relationships/image" Target="../media/image28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29.png"/><Relationship Id="rId43" Type="http://schemas.openxmlformats.org/officeDocument/2006/relationships/image" Target="../media/image137.png"/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60.png"/><Relationship Id="rId38" Type="http://schemas.openxmlformats.org/officeDocument/2006/relationships/image" Target="../media/image132.png"/><Relationship Id="rId20" Type="http://schemas.openxmlformats.org/officeDocument/2006/relationships/image" Target="../media/image115.png"/><Relationship Id="rId41" Type="http://schemas.openxmlformats.org/officeDocument/2006/relationships/image" Target="../media/image1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Rounded Rectangle 50">
            <a:extLst>
              <a:ext uri="{FF2B5EF4-FFF2-40B4-BE49-F238E27FC236}">
                <a16:creationId xmlns:a16="http://schemas.microsoft.com/office/drawing/2014/main" id="{1F7C0A6A-7512-D203-104A-F6C2F5E0FC86}"/>
              </a:ext>
            </a:extLst>
          </p:cNvPr>
          <p:cNvSpPr/>
          <p:nvPr/>
        </p:nvSpPr>
        <p:spPr>
          <a:xfrm>
            <a:off x="14186986" y="382702"/>
            <a:ext cx="6614243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92" name="Rounded Rectangle 50">
            <a:extLst>
              <a:ext uri="{FF2B5EF4-FFF2-40B4-BE49-F238E27FC236}">
                <a16:creationId xmlns:a16="http://schemas.microsoft.com/office/drawing/2014/main" id="{0FD26466-B2FD-94E8-24A6-D6606D8BBAF5}"/>
              </a:ext>
            </a:extLst>
          </p:cNvPr>
          <p:cNvSpPr/>
          <p:nvPr/>
        </p:nvSpPr>
        <p:spPr>
          <a:xfrm>
            <a:off x="380074" y="382702"/>
            <a:ext cx="13448892" cy="9550805"/>
          </a:xfrm>
          <a:prstGeom prst="roundRect">
            <a:avLst>
              <a:gd name="adj" fmla="val 3244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12" name="圆角矩形 511">
            <a:extLst>
              <a:ext uri="{FF2B5EF4-FFF2-40B4-BE49-F238E27FC236}">
                <a16:creationId xmlns:a16="http://schemas.microsoft.com/office/drawing/2014/main" id="{2D791C22-C906-0B23-4209-5CDB9162B3D8}"/>
              </a:ext>
            </a:extLst>
          </p:cNvPr>
          <p:cNvSpPr/>
          <p:nvPr/>
        </p:nvSpPr>
        <p:spPr>
          <a:xfrm>
            <a:off x="21785281" y="1691771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0" name="圆角矩形 439">
            <a:extLst>
              <a:ext uri="{FF2B5EF4-FFF2-40B4-BE49-F238E27FC236}">
                <a16:creationId xmlns:a16="http://schemas.microsoft.com/office/drawing/2014/main" id="{9C06E84C-B3BE-E4C3-11E4-2C1425E03048}"/>
              </a:ext>
            </a:extLst>
          </p:cNvPr>
          <p:cNvSpPr/>
          <p:nvPr/>
        </p:nvSpPr>
        <p:spPr>
          <a:xfrm>
            <a:off x="21567982" y="3112771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6" name="圆角矩形 435">
            <a:extLst>
              <a:ext uri="{FF2B5EF4-FFF2-40B4-BE49-F238E27FC236}">
                <a16:creationId xmlns:a16="http://schemas.microsoft.com/office/drawing/2014/main" id="{943F2804-7F82-35D5-58DB-3483FDCC142A}"/>
              </a:ext>
            </a:extLst>
          </p:cNvPr>
          <p:cNvSpPr/>
          <p:nvPr/>
        </p:nvSpPr>
        <p:spPr>
          <a:xfrm>
            <a:off x="21659781" y="4583443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下箭头 23">
            <a:extLst>
              <a:ext uri="{FF2B5EF4-FFF2-40B4-BE49-F238E27FC236}">
                <a16:creationId xmlns:a16="http://schemas.microsoft.com/office/drawing/2014/main" id="{28DA19B9-1BD8-510B-CB72-721D46B91EA2}"/>
              </a:ext>
            </a:extLst>
          </p:cNvPr>
          <p:cNvSpPr/>
          <p:nvPr/>
        </p:nvSpPr>
        <p:spPr>
          <a:xfrm rot="16200000">
            <a:off x="7233059" y="2123006"/>
            <a:ext cx="767208" cy="168905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4D1BF8E5-6C5F-FDD2-CFE9-FAA5BC29D308}"/>
              </a:ext>
            </a:extLst>
          </p:cNvPr>
          <p:cNvCxnSpPr>
            <a:cxnSpLocks/>
            <a:stCxn id="30" idx="3"/>
            <a:endCxn id="23" idx="5"/>
          </p:cNvCxnSpPr>
          <p:nvPr/>
        </p:nvCxnSpPr>
        <p:spPr>
          <a:xfrm flipH="1">
            <a:off x="9370723" y="2950815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B8EA5E20-3461-4AF5-0A8B-94DDF503ED6F}"/>
              </a:ext>
            </a:extLst>
          </p:cNvPr>
          <p:cNvCxnSpPr>
            <a:cxnSpLocks/>
            <a:stCxn id="23" idx="7"/>
            <a:endCxn id="30" idx="1"/>
          </p:cNvCxnSpPr>
          <p:nvPr/>
        </p:nvCxnSpPr>
        <p:spPr>
          <a:xfrm>
            <a:off x="9370723" y="2441699"/>
            <a:ext cx="1352587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024430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格 9">
                <a:extLst>
                  <a:ext uri="{FF2B5EF4-FFF2-40B4-BE49-F238E27FC236}">
                    <a16:creationId xmlns:a16="http://schemas.microsoft.com/office/drawing/2014/main" id="{C95D5184-28F4-EF95-FF42-09F75EA7C7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024430"/>
                  </p:ext>
                </p:extLst>
              </p:nvPr>
            </p:nvGraphicFramePr>
            <p:xfrm>
              <a:off x="2144920" y="1212258"/>
              <a:ext cx="414700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2090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4270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383402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8E6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06897" r="-12847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106897" r="-917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6897" r="-12847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206897" r="-917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06897" r="-12847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917" t="-306897" r="-917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AAFD778D-EF76-0735-278E-C28FE80EA8D1}"/>
              </a:ext>
            </a:extLst>
          </p:cNvPr>
          <p:cNvSpPr txBox="1"/>
          <p:nvPr/>
        </p:nvSpPr>
        <p:spPr>
          <a:xfrm>
            <a:off x="3676300" y="797444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621910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1489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表格 11">
                <a:extLst>
                  <a:ext uri="{FF2B5EF4-FFF2-40B4-BE49-F238E27FC236}">
                    <a16:creationId xmlns:a16="http://schemas.microsoft.com/office/drawing/2014/main" id="{9A075D2D-FA22-FF1E-C03E-781CEF03967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90621910"/>
                  </p:ext>
                </p:extLst>
              </p:nvPr>
            </p:nvGraphicFramePr>
            <p:xfrm>
              <a:off x="2140679" y="3226410"/>
              <a:ext cx="4151249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73572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677677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DF0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6897" r="-68718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106897" r="-752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06897" r="-68718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6617" t="-206897" r="-752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71510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格 13">
                <a:extLst>
                  <a:ext uri="{FF2B5EF4-FFF2-40B4-BE49-F238E27FC236}">
                    <a16:creationId xmlns:a16="http://schemas.microsoft.com/office/drawing/2014/main" id="{003E903C-D33F-78CB-AC49-0C6FF4C6B0F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715109"/>
                  </p:ext>
                </p:extLst>
              </p:nvPr>
            </p:nvGraphicFramePr>
            <p:xfrm>
              <a:off x="2140677" y="4753209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6CC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6452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4444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82BA9088-B946-BA0F-1F17-16E8E8F2EF68}"/>
              </a:ext>
            </a:extLst>
          </p:cNvPr>
          <p:cNvSpPr txBox="1"/>
          <p:nvPr/>
        </p:nvSpPr>
        <p:spPr>
          <a:xfrm>
            <a:off x="3530720" y="2796891"/>
            <a:ext cx="1367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9FAC961-5ACD-D791-2E4D-5A5FA27F9B3E}"/>
              </a:ext>
            </a:extLst>
          </p:cNvPr>
          <p:cNvSpPr txBox="1"/>
          <p:nvPr/>
        </p:nvSpPr>
        <p:spPr>
          <a:xfrm>
            <a:off x="3676300" y="4328607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15102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12EDC9C8-EC50-D9E3-AEFB-16DFAF9345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415102"/>
                  </p:ext>
                </p:extLst>
              </p:nvPr>
            </p:nvGraphicFramePr>
            <p:xfrm>
              <a:off x="2137050" y="7176483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knows_id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pid2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3E6D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106897" r="-23917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106897" r="-274194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106897" r="-214815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206897" r="-23917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206897" r="-27419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206897" r="-214815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2023-01-15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306897" r="-23917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306897" r="-27419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306897" r="-214815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528405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31" t="-406897" r="-23917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58065" t="-406897" r="-27419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96296" t="-406897" r="-214815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2023-02-18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268249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C0F60B77-8DB2-8AF0-2CF7-F9188C6810F1}"/>
              </a:ext>
            </a:extLst>
          </p:cNvPr>
          <p:cNvSpPr txBox="1"/>
          <p:nvPr/>
        </p:nvSpPr>
        <p:spPr>
          <a:xfrm>
            <a:off x="3676298" y="6765676"/>
            <a:ext cx="107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EB9B2BEC-BD5A-6D81-EDB7-8502540FE3C7}"/>
              </a:ext>
            </a:extLst>
          </p:cNvPr>
          <p:cNvSpPr/>
          <p:nvPr/>
        </p:nvSpPr>
        <p:spPr>
          <a:xfrm>
            <a:off x="738513" y="698913"/>
            <a:ext cx="5976672" cy="8656820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BC835E4-E629-B4B3-5B98-A415BD4BCAED}"/>
              </a:ext>
            </a:extLst>
          </p:cNvPr>
          <p:cNvSpPr txBox="1"/>
          <p:nvPr/>
        </p:nvSpPr>
        <p:spPr>
          <a:xfrm>
            <a:off x="3054228" y="9412414"/>
            <a:ext cx="1345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Relations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BC33E2B0-8D54-1156-0A51-196358110D50}"/>
              </a:ext>
            </a:extLst>
          </p:cNvPr>
          <p:cNvSpPr/>
          <p:nvPr/>
        </p:nvSpPr>
        <p:spPr>
          <a:xfrm>
            <a:off x="8756163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/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D08FF8E-583F-FC27-EEB3-0C41B9D15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1130" y="2396163"/>
                <a:ext cx="669414" cy="493405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椭圆 29">
            <a:extLst>
              <a:ext uri="{FF2B5EF4-FFF2-40B4-BE49-F238E27FC236}">
                <a16:creationId xmlns:a16="http://schemas.microsoft.com/office/drawing/2014/main" id="{944C4895-7215-5EA8-73DD-0131846F7E32}"/>
              </a:ext>
            </a:extLst>
          </p:cNvPr>
          <p:cNvSpPr/>
          <p:nvPr/>
        </p:nvSpPr>
        <p:spPr>
          <a:xfrm>
            <a:off x="10617866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/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207B09B-702A-4BD5-862A-18C6D8FA4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485" y="2419449"/>
                <a:ext cx="669414" cy="493405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椭圆 32">
            <a:extLst>
              <a:ext uri="{FF2B5EF4-FFF2-40B4-BE49-F238E27FC236}">
                <a16:creationId xmlns:a16="http://schemas.microsoft.com/office/drawing/2014/main" id="{BB4A11A8-6E0A-E3DA-1A9E-198FCDAF2DA6}"/>
              </a:ext>
            </a:extLst>
          </p:cNvPr>
          <p:cNvSpPr/>
          <p:nvPr/>
        </p:nvSpPr>
        <p:spPr>
          <a:xfrm>
            <a:off x="12501277" y="2336257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/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45DA9133-FA63-8A76-C533-0212C1F96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60555" y="2419447"/>
                <a:ext cx="669414" cy="495136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图片 34">
            <a:extLst>
              <a:ext uri="{FF2B5EF4-FFF2-40B4-BE49-F238E27FC236}">
                <a16:creationId xmlns:a16="http://schemas.microsoft.com/office/drawing/2014/main" id="{3EDB9F94-A8DA-804D-ED16-D2942B222B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11673" y="18877670"/>
            <a:ext cx="2311400" cy="850900"/>
          </a:xfrm>
          <a:prstGeom prst="rect">
            <a:avLst/>
          </a:prstGeom>
        </p:spPr>
      </p:pic>
      <p:cxnSp>
        <p:nvCxnSpPr>
          <p:cNvPr id="61" name="直线箭头连接符 60">
            <a:extLst>
              <a:ext uri="{FF2B5EF4-FFF2-40B4-BE49-F238E27FC236}">
                <a16:creationId xmlns:a16="http://schemas.microsoft.com/office/drawing/2014/main" id="{71A6C89B-87D4-A842-FCD4-6101CA6901A4}"/>
              </a:ext>
            </a:extLst>
          </p:cNvPr>
          <p:cNvCxnSpPr>
            <a:cxnSpLocks/>
            <a:stCxn id="30" idx="7"/>
            <a:endCxn id="33" idx="1"/>
          </p:cNvCxnSpPr>
          <p:nvPr/>
        </p:nvCxnSpPr>
        <p:spPr>
          <a:xfrm>
            <a:off x="11232426" y="2441699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822BEF49-78DC-EFB0-621A-1F804D3FD1AF}"/>
              </a:ext>
            </a:extLst>
          </p:cNvPr>
          <p:cNvCxnSpPr>
            <a:cxnSpLocks/>
            <a:stCxn id="33" idx="3"/>
            <a:endCxn id="30" idx="5"/>
          </p:cNvCxnSpPr>
          <p:nvPr/>
        </p:nvCxnSpPr>
        <p:spPr>
          <a:xfrm flipH="1">
            <a:off x="11232426" y="2950815"/>
            <a:ext cx="1374295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椭圆 68">
            <a:extLst>
              <a:ext uri="{FF2B5EF4-FFF2-40B4-BE49-F238E27FC236}">
                <a16:creationId xmlns:a16="http://schemas.microsoft.com/office/drawing/2014/main" id="{EF2AB9E5-D240-572B-50D9-10854C4E50BD}"/>
              </a:ext>
            </a:extLst>
          </p:cNvPr>
          <p:cNvSpPr/>
          <p:nvPr/>
        </p:nvSpPr>
        <p:spPr>
          <a:xfrm>
            <a:off x="9643308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" name="椭圆 69">
            <a:extLst>
              <a:ext uri="{FF2B5EF4-FFF2-40B4-BE49-F238E27FC236}">
                <a16:creationId xmlns:a16="http://schemas.microsoft.com/office/drawing/2014/main" id="{43DCB56E-0EC7-B037-A718-CBBC144E2F41}"/>
              </a:ext>
            </a:extLst>
          </p:cNvPr>
          <p:cNvSpPr/>
          <p:nvPr/>
        </p:nvSpPr>
        <p:spPr>
          <a:xfrm>
            <a:off x="11527449" y="3802003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E2768F6B-8BBA-1AED-3058-6509255FC171}"/>
              </a:ext>
            </a:extLst>
          </p:cNvPr>
          <p:cNvCxnSpPr>
            <a:cxnSpLocks/>
            <a:stCxn id="30" idx="4"/>
            <a:endCxn id="69" idx="7"/>
          </p:cNvCxnSpPr>
          <p:nvPr/>
        </p:nvCxnSpPr>
        <p:spPr>
          <a:xfrm flipH="1">
            <a:off x="10257866" y="3056257"/>
            <a:ext cx="72000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箭头连接符 73">
            <a:extLst>
              <a:ext uri="{FF2B5EF4-FFF2-40B4-BE49-F238E27FC236}">
                <a16:creationId xmlns:a16="http://schemas.microsoft.com/office/drawing/2014/main" id="{F4CB7B8B-5403-6100-C34A-A6F381D6A60F}"/>
              </a:ext>
            </a:extLst>
          </p:cNvPr>
          <p:cNvCxnSpPr>
            <a:cxnSpLocks/>
            <a:stCxn id="23" idx="4"/>
            <a:endCxn id="69" idx="1"/>
          </p:cNvCxnSpPr>
          <p:nvPr/>
        </p:nvCxnSpPr>
        <p:spPr>
          <a:xfrm>
            <a:off x="9116165" y="3056257"/>
            <a:ext cx="632587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E5F1B445-D6F6-A3C2-7C6D-039A0E86708A}"/>
              </a:ext>
            </a:extLst>
          </p:cNvPr>
          <p:cNvCxnSpPr>
            <a:cxnSpLocks/>
            <a:stCxn id="33" idx="4"/>
            <a:endCxn id="70" idx="7"/>
          </p:cNvCxnSpPr>
          <p:nvPr/>
        </p:nvCxnSpPr>
        <p:spPr>
          <a:xfrm flipH="1">
            <a:off x="12142007" y="3056257"/>
            <a:ext cx="719270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线箭头连接符 90">
            <a:extLst>
              <a:ext uri="{FF2B5EF4-FFF2-40B4-BE49-F238E27FC236}">
                <a16:creationId xmlns:a16="http://schemas.microsoft.com/office/drawing/2014/main" id="{A0D69281-6D79-E68A-E518-669D7AD67232}"/>
              </a:ext>
            </a:extLst>
          </p:cNvPr>
          <p:cNvCxnSpPr>
            <a:cxnSpLocks/>
            <a:stCxn id="30" idx="4"/>
            <a:endCxn id="70" idx="1"/>
          </p:cNvCxnSpPr>
          <p:nvPr/>
        </p:nvCxnSpPr>
        <p:spPr>
          <a:xfrm>
            <a:off x="10977868" y="3056257"/>
            <a:ext cx="655025" cy="851188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/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1AFE1559-1D2D-AFE3-34C7-B091C546F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4044" y="3892467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/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45E39358-C977-5586-ED99-CE08C034EA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6511" y="3892467"/>
                <a:ext cx="744948" cy="493405"/>
              </a:xfrm>
              <a:prstGeom prst="rect">
                <a:avLst/>
              </a:prstGeom>
              <a:blipFill>
                <a:blip r:embed="rId1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/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9C1488A0-3D7F-F9C2-88AB-284966366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154" y="1943279"/>
                <a:ext cx="665760" cy="493405"/>
              </a:xfrm>
              <a:prstGeom prst="rect">
                <a:avLst/>
              </a:prstGeom>
              <a:blipFill>
                <a:blip r:embed="rId1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/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5" name="文本框 144">
                <a:extLst>
                  <a:ext uri="{FF2B5EF4-FFF2-40B4-BE49-F238E27FC236}">
                    <a16:creationId xmlns:a16="http://schemas.microsoft.com/office/drawing/2014/main" id="{EE707BBA-002F-DEA7-058F-1BDEB2727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5967" y="2458828"/>
                <a:ext cx="665760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/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090C322-7556-CE33-FFB2-4EDFA74F1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406" y="1931020"/>
                <a:ext cx="665760" cy="495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/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622255B6-D79D-F795-CCF3-03687D506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0761" y="2441611"/>
                <a:ext cx="566694" cy="493405"/>
              </a:xfrm>
              <a:prstGeom prst="rect">
                <a:avLst/>
              </a:prstGeom>
              <a:blipFill>
                <a:blip r:embed="rId1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/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A4687CB9-8736-2137-FF21-FB844DF52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3720" y="3136776"/>
                <a:ext cx="608052" cy="49340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/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CBADE366-6FB7-D8E3-3D6E-7A9524052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692" y="3136776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/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AC11AF13-0FC9-3B31-96B7-03FCBB5E8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1721" y="3139876"/>
                <a:ext cx="608052" cy="495136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/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4" name="文本框 153">
                <a:extLst>
                  <a:ext uri="{FF2B5EF4-FFF2-40B4-BE49-F238E27FC236}">
                    <a16:creationId xmlns:a16="http://schemas.microsoft.com/office/drawing/2014/main" id="{37139A59-B505-38AC-22D4-C819B1E9A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3098" y="3131525"/>
                <a:ext cx="608052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直线连接符 164">
            <a:extLst>
              <a:ext uri="{FF2B5EF4-FFF2-40B4-BE49-F238E27FC236}">
                <a16:creationId xmlns:a16="http://schemas.microsoft.com/office/drawing/2014/main" id="{AB9C693F-CD76-E72C-6005-B43BECEAC9EB}"/>
              </a:ext>
            </a:extLst>
          </p:cNvPr>
          <p:cNvCxnSpPr>
            <a:cxnSpLocks/>
          </p:cNvCxnSpPr>
          <p:nvPr/>
        </p:nvCxnSpPr>
        <p:spPr>
          <a:xfrm>
            <a:off x="1298255" y="1419399"/>
            <a:ext cx="0" cy="682066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线连接符 165">
            <a:extLst>
              <a:ext uri="{FF2B5EF4-FFF2-40B4-BE49-F238E27FC236}">
                <a16:creationId xmlns:a16="http://schemas.microsoft.com/office/drawing/2014/main" id="{F279228D-5010-62A6-79F4-618993F66B7C}"/>
              </a:ext>
            </a:extLst>
          </p:cNvPr>
          <p:cNvCxnSpPr>
            <a:cxnSpLocks/>
          </p:cNvCxnSpPr>
          <p:nvPr/>
        </p:nvCxnSpPr>
        <p:spPr>
          <a:xfrm flipH="1">
            <a:off x="1298257" y="141939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线连接符 168">
            <a:extLst>
              <a:ext uri="{FF2B5EF4-FFF2-40B4-BE49-F238E27FC236}">
                <a16:creationId xmlns:a16="http://schemas.microsoft.com/office/drawing/2014/main" id="{55C05FDB-0CA7-C884-A986-D863ADCDC927}"/>
              </a:ext>
            </a:extLst>
          </p:cNvPr>
          <p:cNvCxnSpPr>
            <a:cxnSpLocks/>
          </p:cNvCxnSpPr>
          <p:nvPr/>
        </p:nvCxnSpPr>
        <p:spPr>
          <a:xfrm flipH="1">
            <a:off x="1298257" y="3400598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5829A5E9-EC36-9348-6B21-2621BD37DC75}"/>
              </a:ext>
            </a:extLst>
          </p:cNvPr>
          <p:cNvCxnSpPr>
            <a:cxnSpLocks/>
          </p:cNvCxnSpPr>
          <p:nvPr/>
        </p:nvCxnSpPr>
        <p:spPr>
          <a:xfrm flipH="1">
            <a:off x="1290387" y="4929854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线连接符 170">
            <a:extLst>
              <a:ext uri="{FF2B5EF4-FFF2-40B4-BE49-F238E27FC236}">
                <a16:creationId xmlns:a16="http://schemas.microsoft.com/office/drawing/2014/main" id="{34ABFB1D-CFA2-A86D-1661-4CF6D9146B3C}"/>
              </a:ext>
            </a:extLst>
          </p:cNvPr>
          <p:cNvCxnSpPr>
            <a:cxnSpLocks/>
          </p:cNvCxnSpPr>
          <p:nvPr/>
        </p:nvCxnSpPr>
        <p:spPr>
          <a:xfrm flipH="1">
            <a:off x="1290387" y="7341977"/>
            <a:ext cx="84666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文本框 173">
            <a:extLst>
              <a:ext uri="{FF2B5EF4-FFF2-40B4-BE49-F238E27FC236}">
                <a16:creationId xmlns:a16="http://schemas.microsoft.com/office/drawing/2014/main" id="{5F9A2F6A-73E6-CE54-4F8F-B436E99A2CCF}"/>
              </a:ext>
            </a:extLst>
          </p:cNvPr>
          <p:cNvSpPr txBox="1"/>
          <p:nvPr/>
        </p:nvSpPr>
        <p:spPr>
          <a:xfrm>
            <a:off x="793413" y="8239942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Schemas</a:t>
            </a:r>
          </a:p>
        </p:txBody>
      </p:sp>
      <p:sp>
        <p:nvSpPr>
          <p:cNvPr id="231" name="椭圆 230">
            <a:extLst>
              <a:ext uri="{FF2B5EF4-FFF2-40B4-BE49-F238E27FC236}">
                <a16:creationId xmlns:a16="http://schemas.microsoft.com/office/drawing/2014/main" id="{5AC6EAA3-56C6-39C1-3946-2BF3CED8E072}"/>
              </a:ext>
            </a:extLst>
          </p:cNvPr>
          <p:cNvSpPr/>
          <p:nvPr/>
        </p:nvSpPr>
        <p:spPr>
          <a:xfrm>
            <a:off x="8913292" y="81210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2" name="文本框 231">
            <a:extLst>
              <a:ext uri="{FF2B5EF4-FFF2-40B4-BE49-F238E27FC236}">
                <a16:creationId xmlns:a16="http://schemas.microsoft.com/office/drawing/2014/main" id="{0FBEA53A-893E-75A9-6040-3DF6647842F9}"/>
              </a:ext>
            </a:extLst>
          </p:cNvPr>
          <p:cNvSpPr txBox="1"/>
          <p:nvPr/>
        </p:nvSpPr>
        <p:spPr>
          <a:xfrm>
            <a:off x="9702473" y="698912"/>
            <a:ext cx="1005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33" name="椭圆 232">
            <a:extLst>
              <a:ext uri="{FF2B5EF4-FFF2-40B4-BE49-F238E27FC236}">
                <a16:creationId xmlns:a16="http://schemas.microsoft.com/office/drawing/2014/main" id="{AEE5D3D5-4D51-C980-671C-77470FB87CA5}"/>
              </a:ext>
            </a:extLst>
          </p:cNvPr>
          <p:cNvSpPr/>
          <p:nvPr/>
        </p:nvSpPr>
        <p:spPr>
          <a:xfrm>
            <a:off x="11092891" y="808782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4" name="文本框 233">
            <a:extLst>
              <a:ext uri="{FF2B5EF4-FFF2-40B4-BE49-F238E27FC236}">
                <a16:creationId xmlns:a16="http://schemas.microsoft.com/office/drawing/2014/main" id="{04CB5380-D354-9854-D719-3F73ED1A6817}"/>
              </a:ext>
            </a:extLst>
          </p:cNvPr>
          <p:cNvSpPr txBox="1"/>
          <p:nvPr/>
        </p:nvSpPr>
        <p:spPr>
          <a:xfrm>
            <a:off x="11857512" y="695532"/>
            <a:ext cx="1166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Vertex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35" name="直线箭头连接符 234">
            <a:extLst>
              <a:ext uri="{FF2B5EF4-FFF2-40B4-BE49-F238E27FC236}">
                <a16:creationId xmlns:a16="http://schemas.microsoft.com/office/drawing/2014/main" id="{418B7A00-ABFC-F499-1549-541896E9BEE1}"/>
              </a:ext>
            </a:extLst>
          </p:cNvPr>
          <p:cNvCxnSpPr>
            <a:cxnSpLocks/>
          </p:cNvCxnSpPr>
          <p:nvPr/>
        </p:nvCxnSpPr>
        <p:spPr>
          <a:xfrm>
            <a:off x="8828034" y="163593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文本框 238">
            <a:extLst>
              <a:ext uri="{FF2B5EF4-FFF2-40B4-BE49-F238E27FC236}">
                <a16:creationId xmlns:a16="http://schemas.microsoft.com/office/drawing/2014/main" id="{5D1C1441-B4E8-AC9B-7AE6-61EA6B7C68B7}"/>
              </a:ext>
            </a:extLst>
          </p:cNvPr>
          <p:cNvSpPr txBox="1"/>
          <p:nvPr/>
        </p:nvSpPr>
        <p:spPr>
          <a:xfrm>
            <a:off x="9520151" y="1422541"/>
            <a:ext cx="14184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240" name="直线箭头连接符 239">
            <a:extLst>
              <a:ext uri="{FF2B5EF4-FFF2-40B4-BE49-F238E27FC236}">
                <a16:creationId xmlns:a16="http://schemas.microsoft.com/office/drawing/2014/main" id="{3AE9BDF2-0B4B-A1F3-4503-54F88E0FD6F9}"/>
              </a:ext>
            </a:extLst>
          </p:cNvPr>
          <p:cNvCxnSpPr>
            <a:cxnSpLocks/>
          </p:cNvCxnSpPr>
          <p:nvPr/>
        </p:nvCxnSpPr>
        <p:spPr>
          <a:xfrm>
            <a:off x="11005512" y="1635935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文本框 240">
            <a:extLst>
              <a:ext uri="{FF2B5EF4-FFF2-40B4-BE49-F238E27FC236}">
                <a16:creationId xmlns:a16="http://schemas.microsoft.com/office/drawing/2014/main" id="{9E31EB1E-EC80-1C6D-C613-B8933226C118}"/>
              </a:ext>
            </a:extLst>
          </p:cNvPr>
          <p:cNvSpPr txBox="1"/>
          <p:nvPr/>
        </p:nvSpPr>
        <p:spPr>
          <a:xfrm>
            <a:off x="11735478" y="1428871"/>
            <a:ext cx="1767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0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Edge</a:t>
            </a:r>
            <a:endParaRPr kumimoji="1" lang="zh-CN" altLang="en-US" sz="20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44" name="圆角矩形 243">
            <a:extLst>
              <a:ext uri="{FF2B5EF4-FFF2-40B4-BE49-F238E27FC236}">
                <a16:creationId xmlns:a16="http://schemas.microsoft.com/office/drawing/2014/main" id="{8FDD4B31-0226-3BA3-C7F6-2BB6BA237125}"/>
              </a:ext>
            </a:extLst>
          </p:cNvPr>
          <p:cNvSpPr/>
          <p:nvPr/>
        </p:nvSpPr>
        <p:spPr>
          <a:xfrm>
            <a:off x="8524390" y="698914"/>
            <a:ext cx="4948291" cy="3992045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6" name="直线连接符 245">
            <a:extLst>
              <a:ext uri="{FF2B5EF4-FFF2-40B4-BE49-F238E27FC236}">
                <a16:creationId xmlns:a16="http://schemas.microsoft.com/office/drawing/2014/main" id="{BE77883B-C953-F690-AF6C-086221BC4675}"/>
              </a:ext>
            </a:extLst>
          </p:cNvPr>
          <p:cNvCxnSpPr>
            <a:cxnSpLocks/>
          </p:cNvCxnSpPr>
          <p:nvPr/>
        </p:nvCxnSpPr>
        <p:spPr>
          <a:xfrm>
            <a:off x="8522198" y="2005069"/>
            <a:ext cx="495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/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Property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24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53" name="文本框 252">
                <a:extLst>
                  <a:ext uri="{FF2B5EF4-FFF2-40B4-BE49-F238E27FC236}">
                    <a16:creationId xmlns:a16="http://schemas.microsoft.com/office/drawing/2014/main" id="{C5992427-FB61-4AE3-E0C8-5DA16EB23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471" y="4681983"/>
                <a:ext cx="2566536" cy="461665"/>
              </a:xfrm>
              <a:prstGeom prst="rect">
                <a:avLst/>
              </a:prstGeom>
              <a:blipFill>
                <a:blip r:embed="rId20"/>
                <a:stretch>
                  <a:fillRect l="-3448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5" name="文本框 254">
            <a:extLst>
              <a:ext uri="{FF2B5EF4-FFF2-40B4-BE49-F238E27FC236}">
                <a16:creationId xmlns:a16="http://schemas.microsoft.com/office/drawing/2014/main" id="{A98BE0B1-5BF8-F8D6-E719-4009FA1B4D24}"/>
              </a:ext>
            </a:extLst>
          </p:cNvPr>
          <p:cNvSpPr txBox="1"/>
          <p:nvPr/>
        </p:nvSpPr>
        <p:spPr>
          <a:xfrm>
            <a:off x="8941483" y="9416767"/>
            <a:ext cx="28750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RGMapping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Sentence</a:t>
            </a:r>
            <a:endParaRPr kumimoji="1" lang="zh-CN" altLang="en-US" sz="2400" dirty="0"/>
          </a:p>
        </p:txBody>
      </p:sp>
      <p:cxnSp>
        <p:nvCxnSpPr>
          <p:cNvPr id="260" name="直线连接符 259">
            <a:extLst>
              <a:ext uri="{FF2B5EF4-FFF2-40B4-BE49-F238E27FC236}">
                <a16:creationId xmlns:a16="http://schemas.microsoft.com/office/drawing/2014/main" id="{D33105B2-AC5B-C1DB-556B-25AFEE8FD239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6276924" y="1761793"/>
            <a:ext cx="2484207" cy="88107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圆角矩形标注 265">
            <a:extLst>
              <a:ext uri="{FF2B5EF4-FFF2-40B4-BE49-F238E27FC236}">
                <a16:creationId xmlns:a16="http://schemas.microsoft.com/office/drawing/2014/main" id="{F057BFAB-8903-6BEE-4F83-9E7E3FFECB78}"/>
              </a:ext>
            </a:extLst>
          </p:cNvPr>
          <p:cNvSpPr/>
          <p:nvPr/>
        </p:nvSpPr>
        <p:spPr>
          <a:xfrm>
            <a:off x="8159413" y="1780056"/>
            <a:ext cx="868680" cy="486765"/>
          </a:xfrm>
          <a:prstGeom prst="wedgeRoundRectCallout">
            <a:avLst>
              <a:gd name="adj1" fmla="val 33553"/>
              <a:gd name="adj2" fmla="val 70567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/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67" name="文本框 266">
                <a:extLst>
                  <a:ext uri="{FF2B5EF4-FFF2-40B4-BE49-F238E27FC236}">
                    <a16:creationId xmlns:a16="http://schemas.microsoft.com/office/drawing/2014/main" id="{0BA015BB-C7E9-24B2-ACEF-1E93CD1E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93027">
                <a:off x="6880527" y="1896702"/>
                <a:ext cx="1202252" cy="493405"/>
              </a:xfrm>
              <a:prstGeom prst="rect">
                <a:avLst/>
              </a:prstGeom>
              <a:blipFill>
                <a:blip r:embed="rId21"/>
                <a:stretch>
                  <a:fillRect l="-962" b="-44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直线连接符 267">
            <a:extLst>
              <a:ext uri="{FF2B5EF4-FFF2-40B4-BE49-F238E27FC236}">
                <a16:creationId xmlns:a16="http://schemas.microsoft.com/office/drawing/2014/main" id="{85D61CC9-C35F-7501-07C3-1FC8AC857C3B}"/>
              </a:ext>
            </a:extLst>
          </p:cNvPr>
          <p:cNvCxnSpPr>
            <a:cxnSpLocks/>
            <a:endCxn id="151" idx="2"/>
          </p:cNvCxnSpPr>
          <p:nvPr/>
        </p:nvCxnSpPr>
        <p:spPr>
          <a:xfrm flipV="1">
            <a:off x="6263420" y="3630181"/>
            <a:ext cx="2994327" cy="168537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/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75" name="文本框 274">
                <a:extLst>
                  <a:ext uri="{FF2B5EF4-FFF2-40B4-BE49-F238E27FC236}">
                    <a16:creationId xmlns:a16="http://schemas.microsoft.com/office/drawing/2014/main" id="{484EE79F-B33D-5005-351D-457C3F3A3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24430">
                <a:off x="7225265" y="4139169"/>
                <a:ext cx="1142620" cy="493405"/>
              </a:xfrm>
              <a:prstGeom prst="rect">
                <a:avLst/>
              </a:prstGeom>
              <a:blipFill>
                <a:blip r:embed="rId22"/>
                <a:stretch>
                  <a:fillRect r="-3030" b="-3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6" name="直线连接符 275">
            <a:extLst>
              <a:ext uri="{FF2B5EF4-FFF2-40B4-BE49-F238E27FC236}">
                <a16:creationId xmlns:a16="http://schemas.microsoft.com/office/drawing/2014/main" id="{DE78526B-5ED0-7A1D-DE01-68411D0A18F2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6271289" y="2950815"/>
            <a:ext cx="2590316" cy="2364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1" name="直线连接符 280">
            <a:extLst>
              <a:ext uri="{FF2B5EF4-FFF2-40B4-BE49-F238E27FC236}">
                <a16:creationId xmlns:a16="http://schemas.microsoft.com/office/drawing/2014/main" id="{F05F301C-FB9C-AB81-318A-E59398102310}"/>
              </a:ext>
            </a:extLst>
          </p:cNvPr>
          <p:cNvCxnSpPr>
            <a:cxnSpLocks/>
          </p:cNvCxnSpPr>
          <p:nvPr/>
        </p:nvCxnSpPr>
        <p:spPr>
          <a:xfrm flipV="1">
            <a:off x="6263420" y="4408868"/>
            <a:ext cx="3439053" cy="91738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/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bSup>
                    </m:oMath>
                  </m:oMathPara>
                </a14:m>
                <a:endParaRPr kumimoji="1" lang="en-US" altLang="zh-CN" sz="2800" dirty="0"/>
              </a:p>
            </p:txBody>
          </p:sp>
        </mc:Choice>
        <mc:Fallback>
          <p:sp>
            <p:nvSpPr>
              <p:cNvPr id="286" name="文本框 285">
                <a:extLst>
                  <a:ext uri="{FF2B5EF4-FFF2-40B4-BE49-F238E27FC236}">
                    <a16:creationId xmlns:a16="http://schemas.microsoft.com/office/drawing/2014/main" id="{6ED79CA4-7848-8755-5094-DD3830346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06022">
                <a:off x="6935612" y="3633720"/>
                <a:ext cx="998735" cy="46294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/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𝐿𝑖𝑘𝑒𝑠</m:t>
                          </m:r>
                        </m:sub>
                        <m:sup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kumimoji="1" lang="en-US" altLang="zh-CN" sz="2000" dirty="0"/>
              </a:p>
            </p:txBody>
          </p:sp>
        </mc:Choice>
        <mc:Fallback>
          <p:sp>
            <p:nvSpPr>
              <p:cNvPr id="287" name="文本框 286">
                <a:extLst>
                  <a:ext uri="{FF2B5EF4-FFF2-40B4-BE49-F238E27FC236}">
                    <a16:creationId xmlns:a16="http://schemas.microsoft.com/office/drawing/2014/main" id="{554589E9-EC77-2779-F43D-FD31458D5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35224">
                <a:off x="7421889" y="4600594"/>
                <a:ext cx="998735" cy="47910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/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4" name="文本框 333">
                <a:extLst>
                  <a:ext uri="{FF2B5EF4-FFF2-40B4-BE49-F238E27FC236}">
                    <a16:creationId xmlns:a16="http://schemas.microsoft.com/office/drawing/2014/main" id="{49BE3674-D6EF-2D99-370F-260D79735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5377" y="20193497"/>
                <a:ext cx="2548405" cy="393121"/>
              </a:xfrm>
              <a:prstGeom prst="rect">
                <a:avLst/>
              </a:prstGeom>
              <a:blipFill>
                <a:blip r:embed="rId2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/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𝑖𝑑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6" name="文本框 335">
                <a:extLst>
                  <a:ext uri="{FF2B5EF4-FFF2-40B4-BE49-F238E27FC236}">
                    <a16:creationId xmlns:a16="http://schemas.microsoft.com/office/drawing/2014/main" id="{0091B012-1BAE-6E30-FBAE-8DACBA732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4730" y="20828335"/>
                <a:ext cx="2185095" cy="393121"/>
              </a:xfrm>
              <a:prstGeom prst="rect">
                <a:avLst/>
              </a:prstGeom>
              <a:blipFill>
                <a:blip r:embed="rId26"/>
                <a:stretch>
                  <a:fillRect l="-1163" r="-581" b="-96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1" name="直线连接符 340">
            <a:extLst>
              <a:ext uri="{FF2B5EF4-FFF2-40B4-BE49-F238E27FC236}">
                <a16:creationId xmlns:a16="http://schemas.microsoft.com/office/drawing/2014/main" id="{064EA2BE-F3C5-4D97-FFC7-2C23FF5B5BFA}"/>
              </a:ext>
            </a:extLst>
          </p:cNvPr>
          <p:cNvCxnSpPr>
            <a:cxnSpLocks/>
          </p:cNvCxnSpPr>
          <p:nvPr/>
        </p:nvCxnSpPr>
        <p:spPr>
          <a:xfrm>
            <a:off x="24133158" y="20356524"/>
            <a:ext cx="165159" cy="305461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线连接符 344">
            <a:extLst>
              <a:ext uri="{FF2B5EF4-FFF2-40B4-BE49-F238E27FC236}">
                <a16:creationId xmlns:a16="http://schemas.microsoft.com/office/drawing/2014/main" id="{4F22124B-0319-F7FF-3595-9004C703945E}"/>
              </a:ext>
            </a:extLst>
          </p:cNvPr>
          <p:cNvCxnSpPr>
            <a:cxnSpLocks/>
          </p:cNvCxnSpPr>
          <p:nvPr/>
        </p:nvCxnSpPr>
        <p:spPr>
          <a:xfrm>
            <a:off x="27539682" y="20884970"/>
            <a:ext cx="152441" cy="286782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文本框 366">
            <a:extLst>
              <a:ext uri="{FF2B5EF4-FFF2-40B4-BE49-F238E27FC236}">
                <a16:creationId xmlns:a16="http://schemas.microsoft.com/office/drawing/2014/main" id="{116AB651-649A-9598-D264-A0E91E5C4B48}"/>
              </a:ext>
            </a:extLst>
          </p:cNvPr>
          <p:cNvSpPr txBox="1"/>
          <p:nvPr/>
        </p:nvSpPr>
        <p:spPr>
          <a:xfrm>
            <a:off x="26417921" y="204389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484" name="文本框 483">
            <a:extLst>
              <a:ext uri="{FF2B5EF4-FFF2-40B4-BE49-F238E27FC236}">
                <a16:creationId xmlns:a16="http://schemas.microsoft.com/office/drawing/2014/main" id="{4995D982-6926-F79E-3EB2-F886F49A7F2F}"/>
              </a:ext>
            </a:extLst>
          </p:cNvPr>
          <p:cNvSpPr txBox="1"/>
          <p:nvPr/>
        </p:nvSpPr>
        <p:spPr>
          <a:xfrm>
            <a:off x="7430616" y="5420996"/>
            <a:ext cx="6042064" cy="397031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(mid)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(pid2) </a:t>
            </a:r>
            <a:r>
              <a:rPr lang="en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en" altLang="zh-CN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88" name="文本框 487">
            <a:extLst>
              <a:ext uri="{FF2B5EF4-FFF2-40B4-BE49-F238E27FC236}">
                <a16:creationId xmlns:a16="http://schemas.microsoft.com/office/drawing/2014/main" id="{8CB8E182-C76F-9304-F4B4-B51C184ACB84}"/>
              </a:ext>
            </a:extLst>
          </p:cNvPr>
          <p:cNvSpPr txBox="1"/>
          <p:nvPr/>
        </p:nvSpPr>
        <p:spPr>
          <a:xfrm>
            <a:off x="6772135" y="2720314"/>
            <a:ext cx="1689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RGMapping</a:t>
            </a:r>
            <a:endParaRPr kumimoji="1" lang="zh-CN" altLang="en-US" sz="2400" b="1" dirty="0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A59F2269-4BE7-311F-E7A8-1B9D8AAC5985}"/>
              </a:ext>
            </a:extLst>
          </p:cNvPr>
          <p:cNvSpPr>
            <a:spLocks noChangeAspect="1"/>
          </p:cNvSpPr>
          <p:nvPr/>
        </p:nvSpPr>
        <p:spPr>
          <a:xfrm>
            <a:off x="15039429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2729728-42C0-2F19-9834-CBC8799E9428}"/>
              </a:ext>
            </a:extLst>
          </p:cNvPr>
          <p:cNvSpPr>
            <a:spLocks noChangeAspect="1"/>
          </p:cNvSpPr>
          <p:nvPr/>
        </p:nvSpPr>
        <p:spPr>
          <a:xfrm>
            <a:off x="15970067" y="3360067"/>
            <a:ext cx="576000" cy="576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/>
              <p:nvPr/>
            </p:nvSpPr>
            <p:spPr>
              <a:xfrm>
                <a:off x="15931083" y="3334383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A23C90-FA87-8C7B-843F-D68B1A811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1083" y="3334383"/>
                <a:ext cx="697050" cy="493405"/>
              </a:xfrm>
              <a:prstGeom prst="rect">
                <a:avLst/>
              </a:prstGeom>
              <a:blipFill>
                <a:blip r:embed="rId2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71553FB1-18BF-BE34-9E88-3BB1CA3E69C6}"/>
              </a:ext>
            </a:extLst>
          </p:cNvPr>
          <p:cNvSpPr>
            <a:spLocks noChangeAspect="1"/>
          </p:cNvSpPr>
          <p:nvPr/>
        </p:nvSpPr>
        <p:spPr>
          <a:xfrm>
            <a:off x="15512463" y="4223459"/>
            <a:ext cx="576000" cy="576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/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D434DF3D-0D0D-D5B4-2F19-ED743523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860" y="4236953"/>
                <a:ext cx="656526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4F59965A-D8A2-22C4-62BE-23A79ACAFA41}"/>
              </a:ext>
            </a:extLst>
          </p:cNvPr>
          <p:cNvCxnSpPr>
            <a:cxnSpLocks/>
            <a:stCxn id="25" idx="7"/>
            <a:endCxn id="26" idx="1"/>
          </p:cNvCxnSpPr>
          <p:nvPr/>
        </p:nvCxnSpPr>
        <p:spPr>
          <a:xfrm>
            <a:off x="15531076" y="3444420"/>
            <a:ext cx="523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A3DC0E43-AE19-16EA-E7DA-44E990CEE7FD}"/>
              </a:ext>
            </a:extLst>
          </p:cNvPr>
          <p:cNvCxnSpPr>
            <a:cxnSpLocks/>
            <a:stCxn id="26" idx="3"/>
            <a:endCxn id="25" idx="5"/>
          </p:cNvCxnSpPr>
          <p:nvPr/>
        </p:nvCxnSpPr>
        <p:spPr>
          <a:xfrm flipH="1">
            <a:off x="15531076" y="3851714"/>
            <a:ext cx="52334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DC936170-291C-AFC6-AC80-F3EEDCF6C968}"/>
              </a:ext>
            </a:extLst>
          </p:cNvPr>
          <p:cNvCxnSpPr>
            <a:cxnSpLocks/>
            <a:stCxn id="25" idx="4"/>
            <a:endCxn id="29" idx="1"/>
          </p:cNvCxnSpPr>
          <p:nvPr/>
        </p:nvCxnSpPr>
        <p:spPr>
          <a:xfrm>
            <a:off x="15327429" y="3936067"/>
            <a:ext cx="26938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444B7D07-10E5-6EF4-9CF5-12AC3AB05787}"/>
              </a:ext>
            </a:extLst>
          </p:cNvPr>
          <p:cNvCxnSpPr>
            <a:cxnSpLocks/>
            <a:stCxn id="26" idx="4"/>
            <a:endCxn id="29" idx="7"/>
          </p:cNvCxnSpPr>
          <p:nvPr/>
        </p:nvCxnSpPr>
        <p:spPr>
          <a:xfrm flipH="1">
            <a:off x="16004110" y="3936067"/>
            <a:ext cx="253957" cy="3717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/>
              <p:nvPr/>
            </p:nvSpPr>
            <p:spPr>
              <a:xfrm>
                <a:off x="14979184" y="332849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CFB5910-F7FF-FC16-B180-EB4E5C940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9184" y="3328497"/>
                <a:ext cx="697049" cy="493405"/>
              </a:xfrm>
              <a:prstGeom prst="rect">
                <a:avLst/>
              </a:prstGeom>
              <a:blipFill>
                <a:blip r:embed="rId2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下箭头 41">
            <a:extLst>
              <a:ext uri="{FF2B5EF4-FFF2-40B4-BE49-F238E27FC236}">
                <a16:creationId xmlns:a16="http://schemas.microsoft.com/office/drawing/2014/main" id="{4490E37D-3544-6D9C-880A-69CE16616D27}"/>
              </a:ext>
            </a:extLst>
          </p:cNvPr>
          <p:cNvSpPr/>
          <p:nvPr/>
        </p:nvSpPr>
        <p:spPr>
          <a:xfrm rot="16200000">
            <a:off x="14994332" y="648432"/>
            <a:ext cx="1065597" cy="3622250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2B17967-A519-D84B-77D9-45921818420A}"/>
              </a:ext>
            </a:extLst>
          </p:cNvPr>
          <p:cNvSpPr txBox="1"/>
          <p:nvPr/>
        </p:nvSpPr>
        <p:spPr>
          <a:xfrm>
            <a:off x="14248608" y="2235167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6A283025-0666-4BE6-770D-C679670D748B}"/>
              </a:ext>
            </a:extLst>
          </p:cNvPr>
          <p:cNvSpPr/>
          <p:nvPr/>
        </p:nvSpPr>
        <p:spPr>
          <a:xfrm>
            <a:off x="14857074" y="3036674"/>
            <a:ext cx="1816568" cy="1950881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/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7C627730-3B62-76C2-CE69-25CCB87C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09" y="5031699"/>
                <a:ext cx="2238818" cy="461665"/>
              </a:xfrm>
              <a:prstGeom prst="rect">
                <a:avLst/>
              </a:prstGeom>
              <a:blipFill>
                <a:blip r:embed="rId30"/>
                <a:stretch>
                  <a:fillRect l="-3955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/>
              <p:nvPr/>
            </p:nvSpPr>
            <p:spPr>
              <a:xfrm>
                <a:off x="15527846" y="298275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64569B56-A890-1EE2-C92A-FE888BAC8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7846" y="2982755"/>
                <a:ext cx="532325" cy="461665"/>
              </a:xfrm>
              <a:prstGeom prst="rect">
                <a:avLst/>
              </a:prstGeom>
              <a:blipFill>
                <a:blip r:embed="rId31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5406D-15E8-701C-AE1C-9398AE53BE65}"/>
                  </a:ext>
                </a:extLst>
              </p:cNvPr>
              <p:cNvSpPr txBox="1"/>
              <p:nvPr/>
            </p:nvSpPr>
            <p:spPr>
              <a:xfrm>
                <a:off x="15534674" y="3413333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6C5406D-15E8-701C-AE1C-9398AE53B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4674" y="3413333"/>
                <a:ext cx="539442" cy="461665"/>
              </a:xfrm>
              <a:prstGeom prst="rect">
                <a:avLst/>
              </a:prstGeom>
              <a:blipFill>
                <a:blip r:embed="rId3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54560"/>
                  </p:ext>
                </p:extLst>
              </p:nvPr>
            </p:nvGraphicFramePr>
            <p:xfrm>
              <a:off x="14813441" y="7470681"/>
              <a:ext cx="5454974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91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77791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787478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9" name="表格 48">
                <a:extLst>
                  <a:ext uri="{FF2B5EF4-FFF2-40B4-BE49-F238E27FC236}">
                    <a16:creationId xmlns:a16="http://schemas.microsoft.com/office/drawing/2014/main" id="{FE454C9C-1A70-1814-3DA5-075D1FAB1FA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2254560"/>
                  </p:ext>
                </p:extLst>
              </p:nvPr>
            </p:nvGraphicFramePr>
            <p:xfrm>
              <a:off x="14813441" y="7470681"/>
              <a:ext cx="5454974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7791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77791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787478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777917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3226" r="-60655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3226" r="-4967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3226" r="-404918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3226" r="-29838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3226" r="-20327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3226" r="-1639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103226" r="-60655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103226" r="-4967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103226" r="-404918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103226" r="-29838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103226" r="-20327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103226" r="-1639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210000" r="-60655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210000" r="-4967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210000" r="-404918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210000" r="-29838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210000" r="-20327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210000" r="-1639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300000" r="-60655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300000" r="-4967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300000" r="-404918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300000" r="-29838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300000" r="-20327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300000" r="-1639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639" t="-400000" r="-60655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100000" t="-400000" r="-4967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03279" t="-400000" r="-404918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298387" t="-400000" r="-29838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04918" t="-400000" r="-20327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4967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3"/>
                          <a:stretch>
                            <a:fillRect l="-606557" t="-400000" r="-1639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/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357F633-8F07-B520-DD99-CFF400F27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4056" y="9425544"/>
                <a:ext cx="2729914" cy="468911"/>
              </a:xfrm>
              <a:prstGeom prst="rect">
                <a:avLst/>
              </a:prstGeom>
              <a:blipFill>
                <a:blip r:embed="rId34"/>
                <a:stretch>
                  <a:fillRect l="-3704" t="-7895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/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5BA0856-2780-22B2-97B8-32BAA2F1F0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3426" y="3893333"/>
                <a:ext cx="532325" cy="461665"/>
              </a:xfrm>
              <a:prstGeom prst="rect">
                <a:avLst/>
              </a:prstGeom>
              <a:blipFill>
                <a:blip r:embed="rId35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/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9E56D049-47CD-8908-FDE4-F7EF79531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2250" y="3897841"/>
                <a:ext cx="532325" cy="461665"/>
              </a:xfrm>
              <a:prstGeom prst="rect">
                <a:avLst/>
              </a:prstGeom>
              <a:blipFill>
                <a:blip r:embed="rId3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椭圆 52">
            <a:extLst>
              <a:ext uri="{FF2B5EF4-FFF2-40B4-BE49-F238E27FC236}">
                <a16:creationId xmlns:a16="http://schemas.microsoft.com/office/drawing/2014/main" id="{738941AE-5EF6-BAB6-A480-B5C7F14A0479}"/>
              </a:ext>
            </a:extLst>
          </p:cNvPr>
          <p:cNvSpPr/>
          <p:nvPr/>
        </p:nvSpPr>
        <p:spPr>
          <a:xfrm>
            <a:off x="17592164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8922DCBF-9D02-4F1B-9050-DADDEFA19F52}"/>
              </a:ext>
            </a:extLst>
          </p:cNvPr>
          <p:cNvSpPr/>
          <p:nvPr/>
        </p:nvSpPr>
        <p:spPr>
          <a:xfrm>
            <a:off x="19327179" y="1099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/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8D531285-9C5E-B6D6-0B82-B19985CA4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3635" y="1198519"/>
                <a:ext cx="669414" cy="493405"/>
              </a:xfrm>
              <a:prstGeom prst="rect">
                <a:avLst/>
              </a:prstGeom>
              <a:blipFill>
                <a:blip r:embed="rId3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椭圆 55">
            <a:extLst>
              <a:ext uri="{FF2B5EF4-FFF2-40B4-BE49-F238E27FC236}">
                <a16:creationId xmlns:a16="http://schemas.microsoft.com/office/drawing/2014/main" id="{D5882DB3-D319-992D-31E1-D0968DB4037F}"/>
              </a:ext>
            </a:extLst>
          </p:cNvPr>
          <p:cNvSpPr/>
          <p:nvPr/>
        </p:nvSpPr>
        <p:spPr>
          <a:xfrm>
            <a:off x="18477107" y="249888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/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AA5A5975-9698-C85E-39F8-F4D2BDF05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5109" y="2604328"/>
                <a:ext cx="744948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DA58EBFF-B224-8E61-B944-77FE140E118F}"/>
              </a:ext>
            </a:extLst>
          </p:cNvPr>
          <p:cNvCxnSpPr>
            <a:cxnSpLocks/>
            <a:stCxn id="53" idx="7"/>
            <a:endCxn id="54" idx="1"/>
          </p:cNvCxnSpPr>
          <p:nvPr/>
        </p:nvCxnSpPr>
        <p:spPr>
          <a:xfrm>
            <a:off x="18206723" y="120471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7902F382-211B-613D-9B49-DE40B0E040B8}"/>
              </a:ext>
            </a:extLst>
          </p:cNvPr>
          <p:cNvCxnSpPr>
            <a:cxnSpLocks/>
            <a:stCxn id="54" idx="3"/>
            <a:endCxn id="53" idx="5"/>
          </p:cNvCxnSpPr>
          <p:nvPr/>
        </p:nvCxnSpPr>
        <p:spPr>
          <a:xfrm flipH="1">
            <a:off x="18206723" y="17138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CA988E05-254A-74ED-F4B3-19A3DF1633D1}"/>
              </a:ext>
            </a:extLst>
          </p:cNvPr>
          <p:cNvCxnSpPr>
            <a:cxnSpLocks/>
            <a:stCxn id="53" idx="4"/>
            <a:endCxn id="56" idx="1"/>
          </p:cNvCxnSpPr>
          <p:nvPr/>
        </p:nvCxnSpPr>
        <p:spPr>
          <a:xfrm>
            <a:off x="17952165" y="181926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C1AE6AD8-AA29-30D6-C724-CEDBB181A993}"/>
              </a:ext>
            </a:extLst>
          </p:cNvPr>
          <p:cNvCxnSpPr>
            <a:cxnSpLocks/>
            <a:stCxn id="54" idx="4"/>
            <a:endCxn id="56" idx="7"/>
          </p:cNvCxnSpPr>
          <p:nvPr/>
        </p:nvCxnSpPr>
        <p:spPr>
          <a:xfrm flipH="1">
            <a:off x="19091665" y="181926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/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F064DB6C-7582-B08D-A06C-E0B986D06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3639" y="1167701"/>
                <a:ext cx="669414" cy="493405"/>
              </a:xfrm>
              <a:prstGeom prst="rect">
                <a:avLst/>
              </a:prstGeom>
              <a:blipFill>
                <a:blip r:embed="rId39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6" name="圆角矩形 485">
            <a:extLst>
              <a:ext uri="{FF2B5EF4-FFF2-40B4-BE49-F238E27FC236}">
                <a16:creationId xmlns:a16="http://schemas.microsoft.com/office/drawing/2014/main" id="{2B4BCAF9-DF12-BCF1-CEA4-6AC40330C789}"/>
              </a:ext>
            </a:extLst>
          </p:cNvPr>
          <p:cNvSpPr/>
          <p:nvPr/>
        </p:nvSpPr>
        <p:spPr>
          <a:xfrm>
            <a:off x="17501393" y="667273"/>
            <a:ext cx="2779021" cy="5400048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87" name="文本框 486">
            <a:extLst>
              <a:ext uri="{FF2B5EF4-FFF2-40B4-BE49-F238E27FC236}">
                <a16:creationId xmlns:a16="http://schemas.microsoft.com/office/drawing/2014/main" id="{9D12B288-AD32-C48C-BF3F-E0E6208FED14}"/>
              </a:ext>
            </a:extLst>
          </p:cNvPr>
          <p:cNvSpPr txBox="1"/>
          <p:nvPr/>
        </p:nvSpPr>
        <p:spPr>
          <a:xfrm>
            <a:off x="16215307" y="6628655"/>
            <a:ext cx="2271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Conceptualize</a:t>
            </a:r>
            <a:endParaRPr kumimoji="1" lang="zh-CN" altLang="en-US" sz="2800" b="1" dirty="0"/>
          </a:p>
        </p:txBody>
      </p:sp>
      <p:sp>
        <p:nvSpPr>
          <p:cNvPr id="490" name="文本框 489">
            <a:extLst>
              <a:ext uri="{FF2B5EF4-FFF2-40B4-BE49-F238E27FC236}">
                <a16:creationId xmlns:a16="http://schemas.microsoft.com/office/drawing/2014/main" id="{B3CADCEF-2056-0E2A-A2BC-B992C8EFF422}"/>
              </a:ext>
            </a:extLst>
          </p:cNvPr>
          <p:cNvSpPr txBox="1"/>
          <p:nvPr/>
        </p:nvSpPr>
        <p:spPr>
          <a:xfrm>
            <a:off x="17565741" y="6061636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/>
              <p:nvPr/>
            </p:nvSpPr>
            <p:spPr>
              <a:xfrm>
                <a:off x="18534862" y="73132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1" name="文本框 490">
                <a:extLst>
                  <a:ext uri="{FF2B5EF4-FFF2-40B4-BE49-F238E27FC236}">
                    <a16:creationId xmlns:a16="http://schemas.microsoft.com/office/drawing/2014/main" id="{9D643DF8-018A-57D8-B519-B94AD31B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4862" y="731323"/>
                <a:ext cx="665760" cy="493405"/>
              </a:xfrm>
              <a:prstGeom prst="rect">
                <a:avLst/>
              </a:prstGeom>
              <a:blipFill>
                <a:blip r:embed="rId4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4C5535E3-6FB5-5D6D-174A-B057D44A722A}"/>
                  </a:ext>
                </a:extLst>
              </p:cNvPr>
              <p:cNvSpPr txBox="1"/>
              <p:nvPr/>
            </p:nvSpPr>
            <p:spPr>
              <a:xfrm>
                <a:off x="18528992" y="123039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2" name="文本框 491">
                <a:extLst>
                  <a:ext uri="{FF2B5EF4-FFF2-40B4-BE49-F238E27FC236}">
                    <a16:creationId xmlns:a16="http://schemas.microsoft.com/office/drawing/2014/main" id="{4C5535E3-6FB5-5D6D-174A-B057D44A7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8992" y="1230399"/>
                <a:ext cx="665760" cy="493405"/>
              </a:xfrm>
              <a:prstGeom prst="rect">
                <a:avLst/>
              </a:prstGeom>
              <a:blipFill>
                <a:blip r:embed="rId4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/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3" name="文本框 492">
                <a:extLst>
                  <a:ext uri="{FF2B5EF4-FFF2-40B4-BE49-F238E27FC236}">
                    <a16:creationId xmlns:a16="http://schemas.microsoft.com/office/drawing/2014/main" id="{4943DF85-F933-32BA-3B60-A4CC716F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07608" y="1927341"/>
                <a:ext cx="608052" cy="493405"/>
              </a:xfrm>
              <a:prstGeom prst="rect">
                <a:avLst/>
              </a:prstGeom>
              <a:blipFill>
                <a:blip r:embed="rId4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/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94" name="文本框 493">
                <a:extLst>
                  <a:ext uri="{FF2B5EF4-FFF2-40B4-BE49-F238E27FC236}">
                    <a16:creationId xmlns:a16="http://schemas.microsoft.com/office/drawing/2014/main" id="{442785E2-6D0C-A7A2-DD33-4D69216ED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7755" y="2020251"/>
                <a:ext cx="608052" cy="493405"/>
              </a:xfrm>
              <a:prstGeom prst="rect">
                <a:avLst/>
              </a:prstGeom>
              <a:blipFill>
                <a:blip r:embed="rId4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859EC933-98D8-BAEF-AF8A-DCBF6A708D79}"/>
              </a:ext>
            </a:extLst>
          </p:cNvPr>
          <p:cNvCxnSpPr>
            <a:cxnSpLocks/>
          </p:cNvCxnSpPr>
          <p:nvPr/>
        </p:nvCxnSpPr>
        <p:spPr>
          <a:xfrm>
            <a:off x="20264421" y="8056692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0AA090EB-9CED-C995-DBA6-06A77928A5B8}"/>
              </a:ext>
            </a:extLst>
          </p:cNvPr>
          <p:cNvCxnSpPr>
            <a:cxnSpLocks/>
          </p:cNvCxnSpPr>
          <p:nvPr/>
        </p:nvCxnSpPr>
        <p:spPr>
          <a:xfrm>
            <a:off x="23629725" y="1890068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318B7205-C7D4-C3BB-B109-95279E664638}"/>
              </a:ext>
            </a:extLst>
          </p:cNvPr>
          <p:cNvCxnSpPr>
            <a:cxnSpLocks/>
          </p:cNvCxnSpPr>
          <p:nvPr/>
        </p:nvCxnSpPr>
        <p:spPr>
          <a:xfrm>
            <a:off x="23629725" y="19278755"/>
            <a:ext cx="95327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D33256A9-CB40-B1E0-AC8E-47F8348AA85E}"/>
              </a:ext>
            </a:extLst>
          </p:cNvPr>
          <p:cNvCxnSpPr>
            <a:cxnSpLocks/>
          </p:cNvCxnSpPr>
          <p:nvPr/>
        </p:nvCxnSpPr>
        <p:spPr>
          <a:xfrm>
            <a:off x="20448819" y="6317902"/>
            <a:ext cx="0" cy="288613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4" name="下箭头 163">
            <a:extLst>
              <a:ext uri="{FF2B5EF4-FFF2-40B4-BE49-F238E27FC236}">
                <a16:creationId xmlns:a16="http://schemas.microsoft.com/office/drawing/2014/main" id="{73C43C4B-F27F-9B5C-990E-EEC4AB6E4838}"/>
              </a:ext>
            </a:extLst>
          </p:cNvPr>
          <p:cNvSpPr/>
          <p:nvPr/>
        </p:nvSpPr>
        <p:spPr>
          <a:xfrm>
            <a:off x="18688322" y="6561646"/>
            <a:ext cx="485895" cy="7802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C0DB08F0-8355-8757-2C25-8E94E27E4A2B}"/>
              </a:ext>
            </a:extLst>
          </p:cNvPr>
          <p:cNvCxnSpPr>
            <a:cxnSpLocks/>
          </p:cNvCxnSpPr>
          <p:nvPr/>
        </p:nvCxnSpPr>
        <p:spPr>
          <a:xfrm>
            <a:off x="20264421" y="8455475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直线连接符 174">
            <a:extLst>
              <a:ext uri="{FF2B5EF4-FFF2-40B4-BE49-F238E27FC236}">
                <a16:creationId xmlns:a16="http://schemas.microsoft.com/office/drawing/2014/main" id="{06F5965A-6662-E2D9-D65B-5B04019356B2}"/>
              </a:ext>
            </a:extLst>
          </p:cNvPr>
          <p:cNvCxnSpPr>
            <a:cxnSpLocks/>
          </p:cNvCxnSpPr>
          <p:nvPr/>
        </p:nvCxnSpPr>
        <p:spPr>
          <a:xfrm>
            <a:off x="20264421" y="8877099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73494F58-4CE7-281D-B50E-4DF2CDFEC444}"/>
              </a:ext>
            </a:extLst>
          </p:cNvPr>
          <p:cNvCxnSpPr>
            <a:cxnSpLocks/>
          </p:cNvCxnSpPr>
          <p:nvPr/>
        </p:nvCxnSpPr>
        <p:spPr>
          <a:xfrm>
            <a:off x="20271967" y="9204033"/>
            <a:ext cx="176852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直线连接符 203">
            <a:extLst>
              <a:ext uri="{FF2B5EF4-FFF2-40B4-BE49-F238E27FC236}">
                <a16:creationId xmlns:a16="http://schemas.microsoft.com/office/drawing/2014/main" id="{B3993C25-EACC-5FC6-3A03-B8616F2E3A59}"/>
              </a:ext>
            </a:extLst>
          </p:cNvPr>
          <p:cNvCxnSpPr>
            <a:cxnSpLocks/>
          </p:cNvCxnSpPr>
          <p:nvPr/>
        </p:nvCxnSpPr>
        <p:spPr>
          <a:xfrm>
            <a:off x="20160720" y="6317902"/>
            <a:ext cx="288099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直线连接符 270">
            <a:extLst>
              <a:ext uri="{FF2B5EF4-FFF2-40B4-BE49-F238E27FC236}">
                <a16:creationId xmlns:a16="http://schemas.microsoft.com/office/drawing/2014/main" id="{56BB50E0-E6E4-BE91-06C1-F026338ECFAC}"/>
              </a:ext>
            </a:extLst>
          </p:cNvPr>
          <p:cNvCxnSpPr>
            <a:cxnSpLocks/>
          </p:cNvCxnSpPr>
          <p:nvPr/>
        </p:nvCxnSpPr>
        <p:spPr>
          <a:xfrm>
            <a:off x="14461464" y="5262532"/>
            <a:ext cx="0" cy="237891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直线连接符 272">
            <a:extLst>
              <a:ext uri="{FF2B5EF4-FFF2-40B4-BE49-F238E27FC236}">
                <a16:creationId xmlns:a16="http://schemas.microsoft.com/office/drawing/2014/main" id="{4C6D594E-C739-F2ED-1808-B01E30E2130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4459152" y="5262532"/>
            <a:ext cx="169657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0" name="直线连接符 279">
            <a:extLst>
              <a:ext uri="{FF2B5EF4-FFF2-40B4-BE49-F238E27FC236}">
                <a16:creationId xmlns:a16="http://schemas.microsoft.com/office/drawing/2014/main" id="{3C4D0604-5973-DD44-6A25-30E198CD0458}"/>
              </a:ext>
            </a:extLst>
          </p:cNvPr>
          <p:cNvCxnSpPr>
            <a:cxnSpLocks/>
          </p:cNvCxnSpPr>
          <p:nvPr/>
        </p:nvCxnSpPr>
        <p:spPr>
          <a:xfrm>
            <a:off x="14455421" y="7641448"/>
            <a:ext cx="354468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2" name="椭圆 301">
            <a:extLst>
              <a:ext uri="{FF2B5EF4-FFF2-40B4-BE49-F238E27FC236}">
                <a16:creationId xmlns:a16="http://schemas.microsoft.com/office/drawing/2014/main" id="{07311382-75D8-C5AC-9B5B-855B942623B3}"/>
              </a:ext>
            </a:extLst>
          </p:cNvPr>
          <p:cNvSpPr/>
          <p:nvPr/>
        </p:nvSpPr>
        <p:spPr>
          <a:xfrm>
            <a:off x="17637538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3" name="椭圆 302">
            <a:extLst>
              <a:ext uri="{FF2B5EF4-FFF2-40B4-BE49-F238E27FC236}">
                <a16:creationId xmlns:a16="http://schemas.microsoft.com/office/drawing/2014/main" id="{2E83C2A7-D66E-942F-8F26-9D4B71B9F463}"/>
              </a:ext>
            </a:extLst>
          </p:cNvPr>
          <p:cNvSpPr/>
          <p:nvPr/>
        </p:nvSpPr>
        <p:spPr>
          <a:xfrm>
            <a:off x="19372553" y="3697181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/>
              <p:nvPr/>
            </p:nvSpPr>
            <p:spPr>
              <a:xfrm>
                <a:off x="19429009" y="379643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4" name="文本框 303">
                <a:extLst>
                  <a:ext uri="{FF2B5EF4-FFF2-40B4-BE49-F238E27FC236}">
                    <a16:creationId xmlns:a16="http://schemas.microsoft.com/office/drawing/2014/main" id="{86CE05B5-7533-DDC5-C08D-C0E16F5D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9009" y="3796432"/>
                <a:ext cx="669414" cy="493405"/>
              </a:xfrm>
              <a:prstGeom prst="rect">
                <a:avLst/>
              </a:prstGeom>
              <a:blipFill>
                <a:blip r:embed="rId4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5" name="椭圆 304">
            <a:extLst>
              <a:ext uri="{FF2B5EF4-FFF2-40B4-BE49-F238E27FC236}">
                <a16:creationId xmlns:a16="http://schemas.microsoft.com/office/drawing/2014/main" id="{44FFCF60-8BFA-91FD-8E00-9EFF810CD5EF}"/>
              </a:ext>
            </a:extLst>
          </p:cNvPr>
          <p:cNvSpPr/>
          <p:nvPr/>
        </p:nvSpPr>
        <p:spPr>
          <a:xfrm>
            <a:off x="18522481" y="509679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/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6" name="文本框 305">
                <a:extLst>
                  <a:ext uri="{FF2B5EF4-FFF2-40B4-BE49-F238E27FC236}">
                    <a16:creationId xmlns:a16="http://schemas.microsoft.com/office/drawing/2014/main" id="{5C6744B3-28E2-C482-1AFD-BE1A7243F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0483" y="5202241"/>
                <a:ext cx="744948" cy="493405"/>
              </a:xfrm>
              <a:prstGeom prst="rect">
                <a:avLst/>
              </a:prstGeom>
              <a:blipFill>
                <a:blip r:embed="rId4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" name="直线箭头连接符 306">
            <a:extLst>
              <a:ext uri="{FF2B5EF4-FFF2-40B4-BE49-F238E27FC236}">
                <a16:creationId xmlns:a16="http://schemas.microsoft.com/office/drawing/2014/main" id="{FC22D660-F9CB-FE08-A5F4-F1B5486DBB89}"/>
              </a:ext>
            </a:extLst>
          </p:cNvPr>
          <p:cNvCxnSpPr>
            <a:cxnSpLocks/>
            <a:stCxn id="302" idx="7"/>
            <a:endCxn id="303" idx="1"/>
          </p:cNvCxnSpPr>
          <p:nvPr/>
        </p:nvCxnSpPr>
        <p:spPr>
          <a:xfrm>
            <a:off x="18252097" y="380262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直线箭头连接符 307">
            <a:extLst>
              <a:ext uri="{FF2B5EF4-FFF2-40B4-BE49-F238E27FC236}">
                <a16:creationId xmlns:a16="http://schemas.microsoft.com/office/drawing/2014/main" id="{CB8974D0-1775-44DF-F8CF-086D33A17DE0}"/>
              </a:ext>
            </a:extLst>
          </p:cNvPr>
          <p:cNvCxnSpPr>
            <a:cxnSpLocks/>
            <a:stCxn id="303" idx="3"/>
            <a:endCxn id="302" idx="5"/>
          </p:cNvCxnSpPr>
          <p:nvPr/>
        </p:nvCxnSpPr>
        <p:spPr>
          <a:xfrm flipH="1">
            <a:off x="18252097" y="4311739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直线箭头连接符 308">
            <a:extLst>
              <a:ext uri="{FF2B5EF4-FFF2-40B4-BE49-F238E27FC236}">
                <a16:creationId xmlns:a16="http://schemas.microsoft.com/office/drawing/2014/main" id="{3D38B58B-37D4-6921-BA9C-07C3FDBB69D5}"/>
              </a:ext>
            </a:extLst>
          </p:cNvPr>
          <p:cNvCxnSpPr>
            <a:cxnSpLocks/>
            <a:stCxn id="302" idx="4"/>
            <a:endCxn id="305" idx="1"/>
          </p:cNvCxnSpPr>
          <p:nvPr/>
        </p:nvCxnSpPr>
        <p:spPr>
          <a:xfrm>
            <a:off x="17997539" y="4417182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直线箭头连接符 309">
            <a:extLst>
              <a:ext uri="{FF2B5EF4-FFF2-40B4-BE49-F238E27FC236}">
                <a16:creationId xmlns:a16="http://schemas.microsoft.com/office/drawing/2014/main" id="{F9FBD28F-8E89-C742-4BED-DF5EA44501B7}"/>
              </a:ext>
            </a:extLst>
          </p:cNvPr>
          <p:cNvCxnSpPr>
            <a:cxnSpLocks/>
            <a:stCxn id="303" idx="4"/>
            <a:endCxn id="305" idx="7"/>
          </p:cNvCxnSpPr>
          <p:nvPr/>
        </p:nvCxnSpPr>
        <p:spPr>
          <a:xfrm flipH="1">
            <a:off x="19137039" y="4417182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/>
              <p:nvPr/>
            </p:nvSpPr>
            <p:spPr>
              <a:xfrm>
                <a:off x="17649013" y="3765613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1" name="文本框 310">
                <a:extLst>
                  <a:ext uri="{FF2B5EF4-FFF2-40B4-BE49-F238E27FC236}">
                    <a16:creationId xmlns:a16="http://schemas.microsoft.com/office/drawing/2014/main" id="{92FEF88E-C8DA-5DC0-8E6B-FD11E60FB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013" y="3765613"/>
                <a:ext cx="669414" cy="495136"/>
              </a:xfrm>
              <a:prstGeom prst="rect">
                <a:avLst/>
              </a:prstGeom>
              <a:blipFill>
                <a:blip r:embed="rId4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/>
              <p:nvPr/>
            </p:nvSpPr>
            <p:spPr>
              <a:xfrm>
                <a:off x="18575314" y="3724363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2" name="文本框 311">
                <a:extLst>
                  <a:ext uri="{FF2B5EF4-FFF2-40B4-BE49-F238E27FC236}">
                    <a16:creationId xmlns:a16="http://schemas.microsoft.com/office/drawing/2014/main" id="{C00575E9-A66E-4A60-9BEC-EB44F59A11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314" y="3724363"/>
                <a:ext cx="665760" cy="495136"/>
              </a:xfrm>
              <a:prstGeom prst="rect">
                <a:avLst/>
              </a:prstGeom>
              <a:blipFill>
                <a:blip r:embed="rId4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/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19" name="文本框 318">
                <a:extLst>
                  <a:ext uri="{FF2B5EF4-FFF2-40B4-BE49-F238E27FC236}">
                    <a16:creationId xmlns:a16="http://schemas.microsoft.com/office/drawing/2014/main" id="{8058C214-E6CE-FB17-E721-720452DF4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52982" y="4525254"/>
                <a:ext cx="608052" cy="493405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/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21" name="文本框 320">
                <a:extLst>
                  <a:ext uri="{FF2B5EF4-FFF2-40B4-BE49-F238E27FC236}">
                    <a16:creationId xmlns:a16="http://schemas.microsoft.com/office/drawing/2014/main" id="{69760371-3A1C-458C-A12F-07812C9C0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23129" y="4618163"/>
                <a:ext cx="608052" cy="495136"/>
              </a:xfrm>
              <a:prstGeom prst="rect">
                <a:avLst/>
              </a:prstGeom>
              <a:blipFill>
                <a:blip r:embed="rId4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2" name="文本框 321">
            <a:extLst>
              <a:ext uri="{FF2B5EF4-FFF2-40B4-BE49-F238E27FC236}">
                <a16:creationId xmlns:a16="http://schemas.microsoft.com/office/drawing/2014/main" id="{D8AB39B9-3964-FAF0-5FBF-200BE7680101}"/>
              </a:ext>
            </a:extLst>
          </p:cNvPr>
          <p:cNvSpPr txBox="1"/>
          <p:nvPr/>
        </p:nvSpPr>
        <p:spPr>
          <a:xfrm>
            <a:off x="18596697" y="3176641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……</a:t>
            </a:r>
            <a:endParaRPr kumimoji="1" lang="zh-CN" altLang="en-US" sz="2400" dirty="0"/>
          </a:p>
        </p:txBody>
      </p:sp>
      <p:sp>
        <p:nvSpPr>
          <p:cNvPr id="326" name="下箭头 325">
            <a:extLst>
              <a:ext uri="{FF2B5EF4-FFF2-40B4-BE49-F238E27FC236}">
                <a16:creationId xmlns:a16="http://schemas.microsoft.com/office/drawing/2014/main" id="{F1C2BA27-67B7-20AC-4FBB-E4264C11CF13}"/>
              </a:ext>
            </a:extLst>
          </p:cNvPr>
          <p:cNvSpPr/>
          <p:nvPr/>
        </p:nvSpPr>
        <p:spPr>
          <a:xfrm>
            <a:off x="15493851" y="5611748"/>
            <a:ext cx="485895" cy="1678003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90" name="圆角矩形 389">
            <a:extLst>
              <a:ext uri="{FF2B5EF4-FFF2-40B4-BE49-F238E27FC236}">
                <a16:creationId xmlns:a16="http://schemas.microsoft.com/office/drawing/2014/main" id="{E7AFA61C-DA21-CC3D-F5EA-7EC56E269195}"/>
              </a:ext>
            </a:extLst>
          </p:cNvPr>
          <p:cNvSpPr/>
          <p:nvPr/>
        </p:nvSpPr>
        <p:spPr>
          <a:xfrm>
            <a:off x="22190337" y="6037438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9" name="圆角矩形 398">
            <a:extLst>
              <a:ext uri="{FF2B5EF4-FFF2-40B4-BE49-F238E27FC236}">
                <a16:creationId xmlns:a16="http://schemas.microsoft.com/office/drawing/2014/main" id="{17C5D19A-93A1-A898-F418-6DCA2ACF288C}"/>
              </a:ext>
            </a:extLst>
          </p:cNvPr>
          <p:cNvSpPr/>
          <p:nvPr/>
        </p:nvSpPr>
        <p:spPr>
          <a:xfrm>
            <a:off x="21591588" y="8281582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0" name="文本框 399">
            <a:extLst>
              <a:ext uri="{FF2B5EF4-FFF2-40B4-BE49-F238E27FC236}">
                <a16:creationId xmlns:a16="http://schemas.microsoft.com/office/drawing/2014/main" id="{120938C3-CF4D-49B8-A97B-4D9649F2FD47}"/>
              </a:ext>
            </a:extLst>
          </p:cNvPr>
          <p:cNvSpPr txBox="1"/>
          <p:nvPr/>
        </p:nvSpPr>
        <p:spPr>
          <a:xfrm>
            <a:off x="21704635" y="8658065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3" name="直线箭头连接符 402">
            <a:extLst>
              <a:ext uri="{FF2B5EF4-FFF2-40B4-BE49-F238E27FC236}">
                <a16:creationId xmlns:a16="http://schemas.microsoft.com/office/drawing/2014/main" id="{0FE703B9-4969-1A16-1515-B9A038B06EA4}"/>
              </a:ext>
            </a:extLst>
          </p:cNvPr>
          <p:cNvCxnSpPr>
            <a:cxnSpLocks/>
            <a:stCxn id="399" idx="0"/>
            <a:endCxn id="390" idx="2"/>
          </p:cNvCxnSpPr>
          <p:nvPr/>
        </p:nvCxnSpPr>
        <p:spPr>
          <a:xfrm flipV="1">
            <a:off x="23138057" y="7789209"/>
            <a:ext cx="3939" cy="49237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8" name="文本框 407">
            <a:extLst>
              <a:ext uri="{FF2B5EF4-FFF2-40B4-BE49-F238E27FC236}">
                <a16:creationId xmlns:a16="http://schemas.microsoft.com/office/drawing/2014/main" id="{A57F621F-F0C7-99ED-E7BB-D586F8839591}"/>
              </a:ext>
            </a:extLst>
          </p:cNvPr>
          <p:cNvSpPr txBox="1"/>
          <p:nvPr/>
        </p:nvSpPr>
        <p:spPr>
          <a:xfrm>
            <a:off x="22021768" y="6075002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" name="椭圆 408">
            <a:extLst>
              <a:ext uri="{FF2B5EF4-FFF2-40B4-BE49-F238E27FC236}">
                <a16:creationId xmlns:a16="http://schemas.microsoft.com/office/drawing/2014/main" id="{B4BE3257-CB6B-0F7E-1FEC-450144F3578E}"/>
              </a:ext>
            </a:extLst>
          </p:cNvPr>
          <p:cNvSpPr/>
          <p:nvPr/>
        </p:nvSpPr>
        <p:spPr>
          <a:xfrm>
            <a:off x="23273436" y="842302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0" name="椭圆 409">
            <a:extLst>
              <a:ext uri="{FF2B5EF4-FFF2-40B4-BE49-F238E27FC236}">
                <a16:creationId xmlns:a16="http://schemas.microsoft.com/office/drawing/2014/main" id="{1237BD3E-0EF1-D685-80EC-45C9237BF588}"/>
              </a:ext>
            </a:extLst>
          </p:cNvPr>
          <p:cNvSpPr/>
          <p:nvPr/>
        </p:nvSpPr>
        <p:spPr>
          <a:xfrm>
            <a:off x="23873739" y="8420121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1" name="椭圆 410">
            <a:extLst>
              <a:ext uri="{FF2B5EF4-FFF2-40B4-BE49-F238E27FC236}">
                <a16:creationId xmlns:a16="http://schemas.microsoft.com/office/drawing/2014/main" id="{0A461823-9758-813E-3084-06EFE97696BB}"/>
              </a:ext>
            </a:extLst>
          </p:cNvPr>
          <p:cNvSpPr>
            <a:spLocks noChangeAspect="1"/>
          </p:cNvSpPr>
          <p:nvPr/>
        </p:nvSpPr>
        <p:spPr>
          <a:xfrm>
            <a:off x="23577004" y="9006508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12" name="直线箭头连接符 411">
            <a:extLst>
              <a:ext uri="{FF2B5EF4-FFF2-40B4-BE49-F238E27FC236}">
                <a16:creationId xmlns:a16="http://schemas.microsoft.com/office/drawing/2014/main" id="{C204280D-9074-C3AC-A5AE-437EDF593336}"/>
              </a:ext>
            </a:extLst>
          </p:cNvPr>
          <p:cNvCxnSpPr>
            <a:cxnSpLocks/>
            <a:stCxn id="409" idx="7"/>
            <a:endCxn id="410" idx="1"/>
          </p:cNvCxnSpPr>
          <p:nvPr/>
        </p:nvCxnSpPr>
        <p:spPr>
          <a:xfrm flipV="1">
            <a:off x="23580715" y="847284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直线箭头连接符 414">
            <a:extLst>
              <a:ext uri="{FF2B5EF4-FFF2-40B4-BE49-F238E27FC236}">
                <a16:creationId xmlns:a16="http://schemas.microsoft.com/office/drawing/2014/main" id="{5DBCC564-3CF8-DB12-F691-05D0EA9699C3}"/>
              </a:ext>
            </a:extLst>
          </p:cNvPr>
          <p:cNvCxnSpPr>
            <a:cxnSpLocks/>
            <a:stCxn id="410" idx="3"/>
            <a:endCxn id="409" idx="5"/>
          </p:cNvCxnSpPr>
          <p:nvPr/>
        </p:nvCxnSpPr>
        <p:spPr>
          <a:xfrm flipH="1">
            <a:off x="23580715" y="8727400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9" name="直线箭头连接符 418">
            <a:extLst>
              <a:ext uri="{FF2B5EF4-FFF2-40B4-BE49-F238E27FC236}">
                <a16:creationId xmlns:a16="http://schemas.microsoft.com/office/drawing/2014/main" id="{C0E32CBB-B3C3-A5D1-8C14-D23CC3061559}"/>
              </a:ext>
            </a:extLst>
          </p:cNvPr>
          <p:cNvCxnSpPr>
            <a:cxnSpLocks/>
            <a:stCxn id="409" idx="4"/>
            <a:endCxn id="411" idx="1"/>
          </p:cNvCxnSpPr>
          <p:nvPr/>
        </p:nvCxnSpPr>
        <p:spPr>
          <a:xfrm>
            <a:off x="23453436" y="8783026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" name="直线箭头连接符 429">
            <a:extLst>
              <a:ext uri="{FF2B5EF4-FFF2-40B4-BE49-F238E27FC236}">
                <a16:creationId xmlns:a16="http://schemas.microsoft.com/office/drawing/2014/main" id="{A842CADB-E1EE-ACC3-A1E7-5694EB0A1D88}"/>
              </a:ext>
            </a:extLst>
          </p:cNvPr>
          <p:cNvCxnSpPr>
            <a:cxnSpLocks/>
            <a:stCxn id="410" idx="4"/>
            <a:endCxn id="411" idx="7"/>
          </p:cNvCxnSpPr>
          <p:nvPr/>
        </p:nvCxnSpPr>
        <p:spPr>
          <a:xfrm flipH="1">
            <a:off x="23884283" y="8780121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5" name="文本框 434">
            <a:extLst>
              <a:ext uri="{FF2B5EF4-FFF2-40B4-BE49-F238E27FC236}">
                <a16:creationId xmlns:a16="http://schemas.microsoft.com/office/drawing/2014/main" id="{1DC49E43-2D09-BF70-C515-2E7988F5A368}"/>
              </a:ext>
            </a:extLst>
          </p:cNvPr>
          <p:cNvSpPr txBox="1"/>
          <p:nvPr/>
        </p:nvSpPr>
        <p:spPr>
          <a:xfrm>
            <a:off x="21583564" y="459044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9031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7" name="表格 436">
                <a:extLst>
                  <a:ext uri="{FF2B5EF4-FFF2-40B4-BE49-F238E27FC236}">
                    <a16:creationId xmlns:a16="http://schemas.microsoft.com/office/drawing/2014/main" id="{EE2341FF-7533-1DD9-484A-0A962BDC13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78190312"/>
                  </p:ext>
                </p:extLst>
              </p:nvPr>
            </p:nvGraphicFramePr>
            <p:xfrm>
              <a:off x="24442244" y="6073690"/>
              <a:ext cx="2996669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877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715792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117241" r="-13564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217241" r="-13564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0"/>
                          <a:stretch>
                            <a:fillRect l="-990" t="-317241" r="-13564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38" name="文本框 437">
            <a:extLst>
              <a:ext uri="{FF2B5EF4-FFF2-40B4-BE49-F238E27FC236}">
                <a16:creationId xmlns:a16="http://schemas.microsoft.com/office/drawing/2014/main" id="{EDC15C0D-D7D1-56B0-B15E-ABB2A072C25F}"/>
              </a:ext>
            </a:extLst>
          </p:cNvPr>
          <p:cNvSpPr txBox="1"/>
          <p:nvPr/>
        </p:nvSpPr>
        <p:spPr>
          <a:xfrm>
            <a:off x="25029016" y="7567210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9" name="文本框 438">
            <a:extLst>
              <a:ext uri="{FF2B5EF4-FFF2-40B4-BE49-F238E27FC236}">
                <a16:creationId xmlns:a16="http://schemas.microsoft.com/office/drawing/2014/main" id="{FC8A9BBC-D525-FBDE-F19E-E629DBBCC194}"/>
              </a:ext>
            </a:extLst>
          </p:cNvPr>
          <p:cNvSpPr txBox="1"/>
          <p:nvPr/>
        </p:nvSpPr>
        <p:spPr>
          <a:xfrm>
            <a:off x="21627190" y="3138063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1" name="文本框 440">
            <a:extLst>
              <a:ext uri="{FF2B5EF4-FFF2-40B4-BE49-F238E27FC236}">
                <a16:creationId xmlns:a16="http://schemas.microsoft.com/office/drawing/2014/main" id="{F8C12D51-6560-7087-2EBD-9F236C594A86}"/>
              </a:ext>
            </a:extLst>
          </p:cNvPr>
          <p:cNvSpPr txBox="1"/>
          <p:nvPr/>
        </p:nvSpPr>
        <p:spPr>
          <a:xfrm>
            <a:off x="21591588" y="1702810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21" name="直线箭头连接符 520">
            <a:extLst>
              <a:ext uri="{FF2B5EF4-FFF2-40B4-BE49-F238E27FC236}">
                <a16:creationId xmlns:a16="http://schemas.microsoft.com/office/drawing/2014/main" id="{A6478793-8189-5DD8-0712-6111EC8E69B5}"/>
              </a:ext>
            </a:extLst>
          </p:cNvPr>
          <p:cNvCxnSpPr>
            <a:cxnSpLocks/>
            <a:stCxn id="408" idx="0"/>
            <a:endCxn id="436" idx="2"/>
          </p:cNvCxnSpPr>
          <p:nvPr/>
        </p:nvCxnSpPr>
        <p:spPr>
          <a:xfrm flipH="1" flipV="1">
            <a:off x="23147354" y="5611748"/>
            <a:ext cx="368" cy="46325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5" name="直线箭头连接符 524">
            <a:extLst>
              <a:ext uri="{FF2B5EF4-FFF2-40B4-BE49-F238E27FC236}">
                <a16:creationId xmlns:a16="http://schemas.microsoft.com/office/drawing/2014/main" id="{14371543-AEC9-B23D-27DD-9FF2867AC56E}"/>
              </a:ext>
            </a:extLst>
          </p:cNvPr>
          <p:cNvCxnSpPr>
            <a:cxnSpLocks/>
            <a:stCxn id="435" idx="0"/>
            <a:endCxn id="440" idx="2"/>
          </p:cNvCxnSpPr>
          <p:nvPr/>
        </p:nvCxnSpPr>
        <p:spPr>
          <a:xfrm flipV="1">
            <a:off x="23174645" y="4141076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9" name="直线箭头连接符 528">
            <a:extLst>
              <a:ext uri="{FF2B5EF4-FFF2-40B4-BE49-F238E27FC236}">
                <a16:creationId xmlns:a16="http://schemas.microsoft.com/office/drawing/2014/main" id="{1C9C4AD0-0785-FDE4-B56E-D75463642798}"/>
              </a:ext>
            </a:extLst>
          </p:cNvPr>
          <p:cNvCxnSpPr>
            <a:cxnSpLocks/>
            <a:stCxn id="440" idx="0"/>
            <a:endCxn id="512" idx="2"/>
          </p:cNvCxnSpPr>
          <p:nvPr/>
        </p:nvCxnSpPr>
        <p:spPr>
          <a:xfrm flipH="1" flipV="1">
            <a:off x="23174792" y="2709777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4" name="肘形连接符 533">
            <a:extLst>
              <a:ext uri="{FF2B5EF4-FFF2-40B4-BE49-F238E27FC236}">
                <a16:creationId xmlns:a16="http://schemas.microsoft.com/office/drawing/2014/main" id="{D3D3EE48-E32D-2CF9-D379-2B550A38E64F}"/>
              </a:ext>
            </a:extLst>
          </p:cNvPr>
          <p:cNvCxnSpPr>
            <a:cxnSpLocks/>
            <a:stCxn id="437" idx="0"/>
          </p:cNvCxnSpPr>
          <p:nvPr/>
        </p:nvCxnSpPr>
        <p:spPr>
          <a:xfrm rot="16200000" flipV="1">
            <a:off x="24807047" y="4940158"/>
            <a:ext cx="952915" cy="1314149"/>
          </a:xfrm>
          <a:prstGeom prst="bentConnector2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Rounded Rectangle 50">
            <a:extLst>
              <a:ext uri="{FF2B5EF4-FFF2-40B4-BE49-F238E27FC236}">
                <a16:creationId xmlns:a16="http://schemas.microsoft.com/office/drawing/2014/main" id="{DE98B71E-096D-0EA2-2CC2-B31D439B45D7}"/>
              </a:ext>
            </a:extLst>
          </p:cNvPr>
          <p:cNvSpPr/>
          <p:nvPr/>
        </p:nvSpPr>
        <p:spPr>
          <a:xfrm>
            <a:off x="21300189" y="378069"/>
            <a:ext cx="6239494" cy="9550805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550" name="圆角矩形 549">
            <a:extLst>
              <a:ext uri="{FF2B5EF4-FFF2-40B4-BE49-F238E27FC236}">
                <a16:creationId xmlns:a16="http://schemas.microsoft.com/office/drawing/2014/main" id="{94820B72-B386-216C-FEFC-8C4E10B3888B}"/>
              </a:ext>
            </a:extLst>
          </p:cNvPr>
          <p:cNvSpPr/>
          <p:nvPr/>
        </p:nvSpPr>
        <p:spPr>
          <a:xfrm>
            <a:off x="21772089" y="630485"/>
            <a:ext cx="2330883" cy="58622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1" name="圆角矩形 550">
            <a:extLst>
              <a:ext uri="{FF2B5EF4-FFF2-40B4-BE49-F238E27FC236}">
                <a16:creationId xmlns:a16="http://schemas.microsoft.com/office/drawing/2014/main" id="{DAA95BE0-16F3-EF88-2D7C-F03D66918E52}"/>
              </a:ext>
            </a:extLst>
          </p:cNvPr>
          <p:cNvSpPr/>
          <p:nvPr/>
        </p:nvSpPr>
        <p:spPr>
          <a:xfrm>
            <a:off x="24358392" y="625042"/>
            <a:ext cx="2832206" cy="587217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2" name="文本框 551">
            <a:extLst>
              <a:ext uri="{FF2B5EF4-FFF2-40B4-BE49-F238E27FC236}">
                <a16:creationId xmlns:a16="http://schemas.microsoft.com/office/drawing/2014/main" id="{B1DC156F-C383-E73C-2426-F53FC06B3962}"/>
              </a:ext>
            </a:extLst>
          </p:cNvPr>
          <p:cNvSpPr txBox="1"/>
          <p:nvPr/>
        </p:nvSpPr>
        <p:spPr>
          <a:xfrm>
            <a:off x="21772089" y="691438"/>
            <a:ext cx="2327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Graph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sp>
        <p:nvSpPr>
          <p:cNvPr id="553" name="文本框 552">
            <a:extLst>
              <a:ext uri="{FF2B5EF4-FFF2-40B4-BE49-F238E27FC236}">
                <a16:creationId xmlns:a16="http://schemas.microsoft.com/office/drawing/2014/main" id="{EBACCE0B-E744-E6F4-ED1D-C599FFEBDAB8}"/>
              </a:ext>
            </a:extLst>
          </p:cNvPr>
          <p:cNvSpPr txBox="1"/>
          <p:nvPr/>
        </p:nvSpPr>
        <p:spPr>
          <a:xfrm>
            <a:off x="24361714" y="691437"/>
            <a:ext cx="2836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b="1" dirty="0"/>
              <a:t>Relational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Operation</a:t>
            </a:r>
            <a:endParaRPr kumimoji="1" lang="zh-CN" altLang="en-US" sz="2400" b="1" dirty="0"/>
          </a:p>
        </p:txBody>
      </p:sp>
      <p:graphicFrame>
        <p:nvGraphicFramePr>
          <p:cNvPr id="554" name="表格 553">
            <a:extLst>
              <a:ext uri="{FF2B5EF4-FFF2-40B4-BE49-F238E27FC236}">
                <a16:creationId xmlns:a16="http://schemas.microsoft.com/office/drawing/2014/main" id="{48772AD8-7380-29B5-49D5-ABD68658A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694653"/>
              </p:ext>
            </p:extLst>
          </p:nvPr>
        </p:nvGraphicFramePr>
        <p:xfrm>
          <a:off x="25029015" y="1782136"/>
          <a:ext cx="2328015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92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1467095">
                  <a:extLst>
                    <a:ext uri="{9D8B030D-6E8A-4147-A177-3AD203B41FA5}">
                      <a16:colId xmlns:a16="http://schemas.microsoft.com/office/drawing/2014/main" val="2536830989"/>
                    </a:ext>
                  </a:extLst>
                </a:gridCol>
              </a:tblGrid>
              <a:tr h="355992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place_name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Germany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cxnSp>
        <p:nvCxnSpPr>
          <p:cNvPr id="555" name="直线箭头连接符 554">
            <a:extLst>
              <a:ext uri="{FF2B5EF4-FFF2-40B4-BE49-F238E27FC236}">
                <a16:creationId xmlns:a16="http://schemas.microsoft.com/office/drawing/2014/main" id="{1289F2FC-BE79-882E-7857-57EED037060D}"/>
              </a:ext>
            </a:extLst>
          </p:cNvPr>
          <p:cNvCxnSpPr>
            <a:cxnSpLocks/>
            <a:endCxn id="554" idx="1"/>
          </p:cNvCxnSpPr>
          <p:nvPr/>
        </p:nvCxnSpPr>
        <p:spPr>
          <a:xfrm flipV="1">
            <a:off x="24564302" y="2147896"/>
            <a:ext cx="464713" cy="49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9" name="文本框 558">
            <a:extLst>
              <a:ext uri="{FF2B5EF4-FFF2-40B4-BE49-F238E27FC236}">
                <a16:creationId xmlns:a16="http://schemas.microsoft.com/office/drawing/2014/main" id="{7BB15483-6AF8-BC63-D312-4CCC009ACCDF}"/>
              </a:ext>
            </a:extLst>
          </p:cNvPr>
          <p:cNvSpPr txBox="1"/>
          <p:nvPr/>
        </p:nvSpPr>
        <p:spPr>
          <a:xfrm>
            <a:off x="4729158" y="9938936"/>
            <a:ext cx="53308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RGMapping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/>
              <p:nvPr/>
            </p:nvSpPr>
            <p:spPr>
              <a:xfrm>
                <a:off x="14218915" y="9938753"/>
                <a:ext cx="655038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Apply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Pattern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𝐺</m:t>
                        </m:r>
                      </m:e>
                      <m:sub>
                        <m:r>
                          <a:rPr kumimoji="1" lang="en-US" altLang="zh-CN" sz="3200" i="1">
                            <a:latin typeface="Cambria Math" panose="02040503050406030204" pitchFamily="18" charset="0"/>
                            <a:ea typeface="Helvetica Neue" panose="02000503000000020004" pitchFamily="2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1" lang="en-US" altLang="zh-CN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Conceptualize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Matching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Results</a:t>
                </a:r>
                <a:r>
                  <a:rPr kumimoji="1"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560" name="文本框 559">
                <a:extLst>
                  <a:ext uri="{FF2B5EF4-FFF2-40B4-BE49-F238E27FC236}">
                    <a16:creationId xmlns:a16="http://schemas.microsoft.com/office/drawing/2014/main" id="{E13B7542-0E94-FB38-E34A-72591D9D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8915" y="9938753"/>
                <a:ext cx="6550384" cy="1077218"/>
              </a:xfrm>
              <a:prstGeom prst="rect">
                <a:avLst/>
              </a:prstGeom>
              <a:blipFill>
                <a:blip r:embed="rId51"/>
                <a:stretch>
                  <a:fillRect l="-1741" t="-6977" r="-193" b="-16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1" name="文本框 560">
            <a:extLst>
              <a:ext uri="{FF2B5EF4-FFF2-40B4-BE49-F238E27FC236}">
                <a16:creationId xmlns:a16="http://schemas.microsoft.com/office/drawing/2014/main" id="{1A3CDB87-8DE5-9D32-F78C-621A6F4AADE4}"/>
              </a:ext>
            </a:extLst>
          </p:cNvPr>
          <p:cNvSpPr txBox="1"/>
          <p:nvPr/>
        </p:nvSpPr>
        <p:spPr>
          <a:xfrm>
            <a:off x="22627333" y="9916192"/>
            <a:ext cx="3585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SPJM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Query</a:t>
            </a:r>
            <a:endParaRPr kumimoji="1"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4" name="文本框 563">
                <a:extLst>
                  <a:ext uri="{FF2B5EF4-FFF2-40B4-BE49-F238E27FC236}">
                    <a16:creationId xmlns:a16="http://schemas.microsoft.com/office/drawing/2014/main" id="{B11E21BD-BB5F-A551-3008-674467D2D95D}"/>
                  </a:ext>
                </a:extLst>
              </p:cNvPr>
              <p:cNvSpPr txBox="1"/>
              <p:nvPr/>
            </p:nvSpPr>
            <p:spPr>
              <a:xfrm>
                <a:off x="18590077" y="422345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64" name="文本框 563">
                <a:extLst>
                  <a:ext uri="{FF2B5EF4-FFF2-40B4-BE49-F238E27FC236}">
                    <a16:creationId xmlns:a16="http://schemas.microsoft.com/office/drawing/2014/main" id="{B11E21BD-BB5F-A551-3008-674467D2D9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90077" y="4223459"/>
                <a:ext cx="665760" cy="493405"/>
              </a:xfrm>
              <a:prstGeom prst="rect">
                <a:avLst/>
              </a:prstGeom>
              <a:blipFill>
                <a:blip r:embed="rId5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537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椭圆 29">
            <a:extLst>
              <a:ext uri="{FF2B5EF4-FFF2-40B4-BE49-F238E27FC236}">
                <a16:creationId xmlns:a16="http://schemas.microsoft.com/office/drawing/2014/main" id="{F049F165-CE7F-D8D5-7656-AC65504E2857}"/>
              </a:ext>
            </a:extLst>
          </p:cNvPr>
          <p:cNvSpPr/>
          <p:nvPr/>
        </p:nvSpPr>
        <p:spPr>
          <a:xfrm>
            <a:off x="5204010" y="520894"/>
            <a:ext cx="540000" cy="54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B4006C3-869D-BDB1-7D3E-88213BB869FD}"/>
              </a:ext>
            </a:extLst>
          </p:cNvPr>
          <p:cNvSpPr txBox="1"/>
          <p:nvPr/>
        </p:nvSpPr>
        <p:spPr>
          <a:xfrm>
            <a:off x="5733106" y="569961"/>
            <a:ext cx="12329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281B0DF0-F218-1147-B154-1DEC4FB1E572}"/>
              </a:ext>
            </a:extLst>
          </p:cNvPr>
          <p:cNvSpPr/>
          <p:nvPr/>
        </p:nvSpPr>
        <p:spPr>
          <a:xfrm>
            <a:off x="7237097" y="517314"/>
            <a:ext cx="540000" cy="54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165EA60-A866-CFFA-1301-4C132C21BBB0}"/>
              </a:ext>
            </a:extLst>
          </p:cNvPr>
          <p:cNvSpPr txBox="1"/>
          <p:nvPr/>
        </p:nvSpPr>
        <p:spPr>
          <a:xfrm>
            <a:off x="7839517" y="569703"/>
            <a:ext cx="1430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E97E381A-A906-CCFA-4ABD-98A552203038}"/>
              </a:ext>
            </a:extLst>
          </p:cNvPr>
          <p:cNvCxnSpPr>
            <a:cxnSpLocks/>
          </p:cNvCxnSpPr>
          <p:nvPr/>
        </p:nvCxnSpPr>
        <p:spPr>
          <a:xfrm>
            <a:off x="7202984" y="1455275"/>
            <a:ext cx="770303" cy="0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738368CF-CF74-9C20-4A6C-1580AE30158D}"/>
              </a:ext>
            </a:extLst>
          </p:cNvPr>
          <p:cNvCxnSpPr>
            <a:cxnSpLocks/>
          </p:cNvCxnSpPr>
          <p:nvPr/>
        </p:nvCxnSpPr>
        <p:spPr>
          <a:xfrm>
            <a:off x="5160979" y="2109820"/>
            <a:ext cx="770303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48CBC479-FD0D-978A-5C2E-CC70F692DCE0}"/>
              </a:ext>
            </a:extLst>
          </p:cNvPr>
          <p:cNvSpPr txBox="1"/>
          <p:nvPr/>
        </p:nvSpPr>
        <p:spPr>
          <a:xfrm>
            <a:off x="5785844" y="1214838"/>
            <a:ext cx="1381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Follows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1D24116B-794C-713A-25E8-1C1F60231E3B}"/>
              </a:ext>
            </a:extLst>
          </p:cNvPr>
          <p:cNvSpPr txBox="1"/>
          <p:nvPr/>
        </p:nvSpPr>
        <p:spPr>
          <a:xfrm>
            <a:off x="7951916" y="1239425"/>
            <a:ext cx="1116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D12B7FE1-DE22-F628-32DC-851F49DCE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6A23734A-D08D-BDFE-CBD2-E8493E30D101}"/>
              </a:ext>
            </a:extLst>
          </p:cNvPr>
          <p:cNvCxnSpPr>
            <a:cxnSpLocks/>
          </p:cNvCxnSpPr>
          <p:nvPr/>
        </p:nvCxnSpPr>
        <p:spPr>
          <a:xfrm>
            <a:off x="5126866" y="1462048"/>
            <a:ext cx="770303" cy="0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05F0727-82C4-657B-9D86-3FCB9B029929}"/>
              </a:ext>
            </a:extLst>
          </p:cNvPr>
          <p:cNvSpPr txBox="1"/>
          <p:nvPr/>
        </p:nvSpPr>
        <p:spPr>
          <a:xfrm>
            <a:off x="5762540" y="1878987"/>
            <a:ext cx="1114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Post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cxnSp>
        <p:nvCxnSpPr>
          <p:cNvPr id="42" name="直线箭头连接符 41">
            <a:extLst>
              <a:ext uri="{FF2B5EF4-FFF2-40B4-BE49-F238E27FC236}">
                <a16:creationId xmlns:a16="http://schemas.microsoft.com/office/drawing/2014/main" id="{C22EB9D4-4100-694C-CC6B-457E8A44ED4B}"/>
              </a:ext>
            </a:extLst>
          </p:cNvPr>
          <p:cNvCxnSpPr>
            <a:cxnSpLocks/>
          </p:cNvCxnSpPr>
          <p:nvPr/>
        </p:nvCxnSpPr>
        <p:spPr>
          <a:xfrm>
            <a:off x="7237097" y="2109820"/>
            <a:ext cx="770303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3BB26089-B081-E0BA-32E5-599F3FBB73D6}"/>
              </a:ext>
            </a:extLst>
          </p:cNvPr>
          <p:cNvSpPr txBox="1"/>
          <p:nvPr/>
        </p:nvSpPr>
        <p:spPr>
          <a:xfrm>
            <a:off x="8096758" y="1884311"/>
            <a:ext cx="1803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CommentOf</a:t>
            </a:r>
            <a:endParaRPr kumimoji="1" lang="zh-CN" altLang="en-US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029C2624-20AE-6FDA-F24E-4F261144A1E2}"/>
              </a:ext>
            </a:extLst>
          </p:cNvPr>
          <p:cNvSpPr/>
          <p:nvPr/>
        </p:nvSpPr>
        <p:spPr>
          <a:xfrm>
            <a:off x="2593405" y="4479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3A8F1D4-C7BD-268B-B4B2-33AA69DDD7ED}"/>
              </a:ext>
            </a:extLst>
          </p:cNvPr>
          <p:cNvSpPr/>
          <p:nvPr/>
        </p:nvSpPr>
        <p:spPr>
          <a:xfrm>
            <a:off x="3914255" y="442520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CBB56A1D-F313-5B50-CB57-E4F4BE6F9EE3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 flipV="1">
            <a:off x="3313405" y="802520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50">
            <a:extLst>
              <a:ext uri="{FF2B5EF4-FFF2-40B4-BE49-F238E27FC236}">
                <a16:creationId xmlns:a16="http://schemas.microsoft.com/office/drawing/2014/main" id="{6219C5FE-8702-2E5F-B8F3-FC4DDF2AAF7B}"/>
              </a:ext>
            </a:extLst>
          </p:cNvPr>
          <p:cNvSpPr/>
          <p:nvPr/>
        </p:nvSpPr>
        <p:spPr>
          <a:xfrm>
            <a:off x="260411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3CA196E2-CFF1-226B-B20B-D600392EB10F}"/>
              </a:ext>
            </a:extLst>
          </p:cNvPr>
          <p:cNvSpPr/>
          <p:nvPr/>
        </p:nvSpPr>
        <p:spPr>
          <a:xfrm>
            <a:off x="3924960" y="1590319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18106B18-BEF1-0879-905E-5650CA92A2E0}"/>
              </a:ext>
            </a:extLst>
          </p:cNvPr>
          <p:cNvCxnSpPr>
            <a:cxnSpLocks/>
            <a:stCxn id="45" idx="4"/>
            <a:endCxn id="51" idx="0"/>
          </p:cNvCxnSpPr>
          <p:nvPr/>
        </p:nvCxnSpPr>
        <p:spPr>
          <a:xfrm>
            <a:off x="2953405" y="1167925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箭头连接符 55">
            <a:extLst>
              <a:ext uri="{FF2B5EF4-FFF2-40B4-BE49-F238E27FC236}">
                <a16:creationId xmlns:a16="http://schemas.microsoft.com/office/drawing/2014/main" id="{992EA749-D1B9-1D70-75CE-3E342E7C14BC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3324110" y="1950319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80E34792-02DD-4774-96DC-CC3591605849}"/>
              </a:ext>
            </a:extLst>
          </p:cNvPr>
          <p:cNvCxnSpPr>
            <a:cxnSpLocks/>
            <a:stCxn id="46" idx="4"/>
            <a:endCxn id="52" idx="0"/>
          </p:cNvCxnSpPr>
          <p:nvPr/>
        </p:nvCxnSpPr>
        <p:spPr>
          <a:xfrm>
            <a:off x="4274255" y="1162520"/>
            <a:ext cx="10705" cy="427799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/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4B48F5A-18A1-1286-7FFB-73D1321DAE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9548" y="498281"/>
                <a:ext cx="669414" cy="493405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/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557333F3-2EE3-7A16-8E29-CB2B8FD2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873" y="498281"/>
                <a:ext cx="669414" cy="493405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/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84E00941-44CD-BB11-974C-D85DBA43C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0253" y="1673782"/>
                <a:ext cx="759760" cy="493405"/>
              </a:xfrm>
              <a:prstGeom prst="rect">
                <a:avLst/>
              </a:prstGeom>
              <a:blipFill>
                <a:blip r:embed="rId5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/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49E5439B-5513-AF05-ADA6-63317B1EE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405" y="1661813"/>
                <a:ext cx="744948" cy="493405"/>
              </a:xfrm>
              <a:prstGeom prst="rect">
                <a:avLst/>
              </a:prstGeom>
              <a:blipFill>
                <a:blip r:embed="rId6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矩形 75">
            <a:extLst>
              <a:ext uri="{FF2B5EF4-FFF2-40B4-BE49-F238E27FC236}">
                <a16:creationId xmlns:a16="http://schemas.microsoft.com/office/drawing/2014/main" id="{C6DB9C50-DD47-6825-AE21-FF668982CBE0}"/>
              </a:ext>
            </a:extLst>
          </p:cNvPr>
          <p:cNvSpPr/>
          <p:nvPr/>
        </p:nvSpPr>
        <p:spPr>
          <a:xfrm>
            <a:off x="2297573" y="285249"/>
            <a:ext cx="7595935" cy="2620621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A5BAF26A-0464-15B8-8014-695B0FB31345}"/>
              </a:ext>
            </a:extLst>
          </p:cNvPr>
          <p:cNvCxnSpPr>
            <a:cxnSpLocks/>
          </p:cNvCxnSpPr>
          <p:nvPr/>
        </p:nvCxnSpPr>
        <p:spPr>
          <a:xfrm>
            <a:off x="4956906" y="280008"/>
            <a:ext cx="0" cy="262062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/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79" name="文本框 78">
                <a:extLst>
                  <a:ext uri="{FF2B5EF4-FFF2-40B4-BE49-F238E27FC236}">
                    <a16:creationId xmlns:a16="http://schemas.microsoft.com/office/drawing/2014/main" id="{AF418439-25C0-EB63-4477-E439EC295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9872" y="2315833"/>
                <a:ext cx="1728487" cy="523220"/>
              </a:xfrm>
              <a:prstGeom prst="rect">
                <a:avLst/>
              </a:prstGeom>
              <a:blipFill>
                <a:blip r:embed="rId7"/>
                <a:stretch>
                  <a:fillRect l="-7299" t="-11905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椭圆 79">
            <a:extLst>
              <a:ext uri="{FF2B5EF4-FFF2-40B4-BE49-F238E27FC236}">
                <a16:creationId xmlns:a16="http://schemas.microsoft.com/office/drawing/2014/main" id="{4CEF7DFC-7B0F-0BD1-CE06-833C2603922A}"/>
              </a:ext>
            </a:extLst>
          </p:cNvPr>
          <p:cNvSpPr/>
          <p:nvPr/>
        </p:nvSpPr>
        <p:spPr>
          <a:xfrm>
            <a:off x="3872062" y="3707673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" name="椭圆 80">
            <a:extLst>
              <a:ext uri="{FF2B5EF4-FFF2-40B4-BE49-F238E27FC236}">
                <a16:creationId xmlns:a16="http://schemas.microsoft.com/office/drawing/2014/main" id="{5534BF33-A4DC-1109-6678-02E83B5705FA}"/>
              </a:ext>
            </a:extLst>
          </p:cNvPr>
          <p:cNvSpPr/>
          <p:nvPr/>
        </p:nvSpPr>
        <p:spPr>
          <a:xfrm>
            <a:off x="5192912" y="370226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BFB8236C-C186-B956-7EDB-31BED2367276}"/>
              </a:ext>
            </a:extLst>
          </p:cNvPr>
          <p:cNvCxnSpPr>
            <a:cxnSpLocks/>
            <a:stCxn id="80" idx="6"/>
            <a:endCxn id="81" idx="2"/>
          </p:cNvCxnSpPr>
          <p:nvPr/>
        </p:nvCxnSpPr>
        <p:spPr>
          <a:xfrm flipV="1">
            <a:off x="4592062" y="4062268"/>
            <a:ext cx="600850" cy="5405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椭圆 82">
            <a:extLst>
              <a:ext uri="{FF2B5EF4-FFF2-40B4-BE49-F238E27FC236}">
                <a16:creationId xmlns:a16="http://schemas.microsoft.com/office/drawing/2014/main" id="{8F56956D-D342-1DD5-2D35-CFCEB9968EE1}"/>
              </a:ext>
            </a:extLst>
          </p:cNvPr>
          <p:cNvSpPr/>
          <p:nvPr/>
        </p:nvSpPr>
        <p:spPr>
          <a:xfrm>
            <a:off x="2548664" y="3702268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8A9ED291-1950-9C19-ABB5-DCE244F12ADE}"/>
              </a:ext>
            </a:extLst>
          </p:cNvPr>
          <p:cNvCxnSpPr>
            <a:cxnSpLocks/>
            <a:stCxn id="80" idx="2"/>
            <a:endCxn id="83" idx="6"/>
          </p:cNvCxnSpPr>
          <p:nvPr/>
        </p:nvCxnSpPr>
        <p:spPr>
          <a:xfrm flipH="1" flipV="1">
            <a:off x="3268664" y="4062268"/>
            <a:ext cx="603398" cy="5405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/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CFA78194-8E18-0096-D86F-52CC32379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205" y="3758029"/>
                <a:ext cx="669414" cy="493405"/>
              </a:xfrm>
              <a:prstGeom prst="rect">
                <a:avLst/>
              </a:prstGeom>
              <a:blipFill>
                <a:blip r:embed="rId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/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8C69DC45-3D56-982B-57E8-EB5BB2B93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6530" y="3758029"/>
                <a:ext cx="669414" cy="493405"/>
              </a:xfrm>
              <a:prstGeom prst="rect">
                <a:avLst/>
              </a:prstGeom>
              <a:blipFill>
                <a:blip r:embed="rId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/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F14C225-7538-D66E-27A2-C353D7D2A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908" y="3758029"/>
                <a:ext cx="744948" cy="493405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椭圆 92">
            <a:extLst>
              <a:ext uri="{FF2B5EF4-FFF2-40B4-BE49-F238E27FC236}">
                <a16:creationId xmlns:a16="http://schemas.microsoft.com/office/drawing/2014/main" id="{585A54BB-610E-6E9F-C01C-FE51CFE25445}"/>
              </a:ext>
            </a:extLst>
          </p:cNvPr>
          <p:cNvSpPr/>
          <p:nvPr/>
        </p:nvSpPr>
        <p:spPr>
          <a:xfrm>
            <a:off x="8878371" y="37235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8FDB56D-F582-A2AD-A4D8-BDB42E592B1E}"/>
              </a:ext>
            </a:extLst>
          </p:cNvPr>
          <p:cNvSpPr/>
          <p:nvPr/>
        </p:nvSpPr>
        <p:spPr>
          <a:xfrm>
            <a:off x="629506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2BA2E434-A34A-3F75-7EA4-46D289C88DCC}"/>
              </a:ext>
            </a:extLst>
          </p:cNvPr>
          <p:cNvSpPr/>
          <p:nvPr/>
        </p:nvSpPr>
        <p:spPr>
          <a:xfrm>
            <a:off x="7615915" y="372355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8" name="直线箭头连接符 97">
            <a:extLst>
              <a:ext uri="{FF2B5EF4-FFF2-40B4-BE49-F238E27FC236}">
                <a16:creationId xmlns:a16="http://schemas.microsoft.com/office/drawing/2014/main" id="{8369AA38-9787-D528-3F3F-47DA85751605}"/>
              </a:ext>
            </a:extLst>
          </p:cNvPr>
          <p:cNvCxnSpPr>
            <a:cxnSpLocks/>
            <a:stCxn id="95" idx="6"/>
            <a:endCxn id="96" idx="2"/>
          </p:cNvCxnSpPr>
          <p:nvPr/>
        </p:nvCxnSpPr>
        <p:spPr>
          <a:xfrm>
            <a:off x="7015065" y="4083552"/>
            <a:ext cx="600850" cy="0"/>
          </a:xfrm>
          <a:prstGeom prst="straightConnector1">
            <a:avLst/>
          </a:prstGeom>
          <a:ln w="28575">
            <a:solidFill>
              <a:srgbClr val="D1B1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箭头连接符 98">
            <a:extLst>
              <a:ext uri="{FF2B5EF4-FFF2-40B4-BE49-F238E27FC236}">
                <a16:creationId xmlns:a16="http://schemas.microsoft.com/office/drawing/2014/main" id="{8F6D7020-4391-2651-E75C-629BA7C82CF4}"/>
              </a:ext>
            </a:extLst>
          </p:cNvPr>
          <p:cNvCxnSpPr>
            <a:cxnSpLocks/>
            <a:stCxn id="93" idx="2"/>
            <a:endCxn id="96" idx="6"/>
          </p:cNvCxnSpPr>
          <p:nvPr/>
        </p:nvCxnSpPr>
        <p:spPr>
          <a:xfrm flipH="1">
            <a:off x="8335915" y="4083552"/>
            <a:ext cx="542456" cy="0"/>
          </a:xfrm>
          <a:prstGeom prst="straightConnector1">
            <a:avLst/>
          </a:prstGeom>
          <a:ln w="28575">
            <a:solidFill>
              <a:srgbClr val="78AD5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/>
              <p:nvPr/>
            </p:nvSpPr>
            <p:spPr>
              <a:xfrm>
                <a:off x="8935919" y="379209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0F062DC8-7D7D-DDC6-0361-A88C33A6D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919" y="3792098"/>
                <a:ext cx="669414" cy="493405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/>
              <p:nvPr/>
            </p:nvSpPr>
            <p:spPr>
              <a:xfrm>
                <a:off x="7597432" y="3777627"/>
                <a:ext cx="759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DF25DE1-34C8-62C1-7901-DC870CD5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432" y="3777627"/>
                <a:ext cx="759760" cy="493405"/>
              </a:xfrm>
              <a:prstGeom prst="rect">
                <a:avLst/>
              </a:prstGeom>
              <a:blipFill>
                <a:blip r:embed="rId1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/>
              <p:nvPr/>
            </p:nvSpPr>
            <p:spPr>
              <a:xfrm>
                <a:off x="6284360" y="3795046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03AD0773-DF0B-1A7C-B42B-57B10FA32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360" y="3795046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>
            <a:extLst>
              <a:ext uri="{FF2B5EF4-FFF2-40B4-BE49-F238E27FC236}">
                <a16:creationId xmlns:a16="http://schemas.microsoft.com/office/drawing/2014/main" id="{9541F500-B7FC-20AD-2F31-8C8EC02273F9}"/>
              </a:ext>
            </a:extLst>
          </p:cNvPr>
          <p:cNvSpPr txBox="1"/>
          <p:nvPr/>
        </p:nvSpPr>
        <p:spPr>
          <a:xfrm>
            <a:off x="6624308" y="2316292"/>
            <a:ext cx="13276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Schema</a:t>
            </a:r>
            <a:endParaRPr kumimoji="1" lang="zh-CN" altLang="en-US" sz="2800" dirty="0"/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252F77E7-F16C-0DE0-3F12-452C84005811}"/>
              </a:ext>
            </a:extLst>
          </p:cNvPr>
          <p:cNvSpPr/>
          <p:nvPr/>
        </p:nvSpPr>
        <p:spPr>
          <a:xfrm>
            <a:off x="2297572" y="2909521"/>
            <a:ext cx="7595935" cy="5891579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47788A29-463A-D40F-B97F-FF7BBC917E00}"/>
              </a:ext>
            </a:extLst>
          </p:cNvPr>
          <p:cNvSpPr/>
          <p:nvPr/>
        </p:nvSpPr>
        <p:spPr>
          <a:xfrm>
            <a:off x="6149408" y="3513733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/>
              <p:nvPr/>
            </p:nvSpPr>
            <p:spPr>
              <a:xfrm>
                <a:off x="7134157" y="4389478"/>
                <a:ext cx="193527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1496324D-A0CF-8DAC-CDAC-0F69AAC23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157" y="4389478"/>
                <a:ext cx="1935273" cy="542136"/>
              </a:xfrm>
              <a:prstGeom prst="rect">
                <a:avLst/>
              </a:prstGeom>
              <a:blipFill>
                <a:blip r:embed="rId14"/>
                <a:stretch>
                  <a:fillRect l="-6494" t="-909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/>
              <p:nvPr/>
            </p:nvSpPr>
            <p:spPr>
              <a:xfrm>
                <a:off x="3219156" y="4349864"/>
                <a:ext cx="1935273" cy="542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800" dirty="0"/>
                  <a:t>Pattern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800" i="1">
                            <a:latin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750EB344-96C6-3636-022A-5969E378DF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156" y="4349864"/>
                <a:ext cx="1935273" cy="542136"/>
              </a:xfrm>
              <a:prstGeom prst="rect">
                <a:avLst/>
              </a:prstGeom>
              <a:blipFill>
                <a:blip r:embed="rId15"/>
                <a:stretch>
                  <a:fillRect l="-6494" t="-9302" b="-30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/>
              <p:nvPr/>
            </p:nvSpPr>
            <p:spPr>
              <a:xfrm>
                <a:off x="2945567" y="746376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4" name="文本框 143">
                <a:extLst>
                  <a:ext uri="{FF2B5EF4-FFF2-40B4-BE49-F238E27FC236}">
                    <a16:creationId xmlns:a16="http://schemas.microsoft.com/office/drawing/2014/main" id="{438DE190-7BEE-6D8F-8B28-6A6A2D79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67" y="7463763"/>
                <a:ext cx="661652" cy="542136"/>
              </a:xfrm>
              <a:prstGeom prst="rect">
                <a:avLst/>
              </a:prstGeom>
              <a:blipFill>
                <a:blip r:embed="rId16"/>
                <a:stretch>
                  <a:fillRect l="-3704" r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/>
              <p:nvPr/>
            </p:nvSpPr>
            <p:spPr>
              <a:xfrm>
                <a:off x="4576990" y="7480213"/>
                <a:ext cx="661652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zh-CN" altLang="en-US" sz="28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46" name="文本框 145">
                <a:extLst>
                  <a:ext uri="{FF2B5EF4-FFF2-40B4-BE49-F238E27FC236}">
                    <a16:creationId xmlns:a16="http://schemas.microsoft.com/office/drawing/2014/main" id="{73FD3FE3-C6EB-E50A-7BCE-16B4B2598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6990" y="7480213"/>
                <a:ext cx="661652" cy="542136"/>
              </a:xfrm>
              <a:prstGeom prst="rect">
                <a:avLst/>
              </a:prstGeom>
              <a:blipFill>
                <a:blip r:embed="rId17"/>
                <a:stretch>
                  <a:fillRect l="-3774" r="-15094" b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椭圆 147">
            <a:extLst>
              <a:ext uri="{FF2B5EF4-FFF2-40B4-BE49-F238E27FC236}">
                <a16:creationId xmlns:a16="http://schemas.microsoft.com/office/drawing/2014/main" id="{E307317B-EAEA-88B2-8396-12BFEAF11178}"/>
              </a:ext>
            </a:extLst>
          </p:cNvPr>
          <p:cNvSpPr/>
          <p:nvPr/>
        </p:nvSpPr>
        <p:spPr>
          <a:xfrm>
            <a:off x="2900394" y="5660252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EE6689BC-21E6-C208-49B9-A256CE8CF33B}"/>
              </a:ext>
            </a:extLst>
          </p:cNvPr>
          <p:cNvSpPr/>
          <p:nvPr/>
        </p:nvSpPr>
        <p:spPr>
          <a:xfrm>
            <a:off x="2911099" y="680264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0" name="直线箭头连接符 149">
            <a:extLst>
              <a:ext uri="{FF2B5EF4-FFF2-40B4-BE49-F238E27FC236}">
                <a16:creationId xmlns:a16="http://schemas.microsoft.com/office/drawing/2014/main" id="{711F5914-6D67-70C8-2AD4-60F6FE7A5375}"/>
              </a:ext>
            </a:extLst>
          </p:cNvPr>
          <p:cNvCxnSpPr>
            <a:cxnSpLocks/>
            <a:stCxn id="148" idx="4"/>
            <a:endCxn id="149" idx="0"/>
          </p:cNvCxnSpPr>
          <p:nvPr/>
        </p:nvCxnSpPr>
        <p:spPr>
          <a:xfrm>
            <a:off x="3260394" y="6380252"/>
            <a:ext cx="10705" cy="422394"/>
          </a:xfrm>
          <a:prstGeom prst="straightConnector1">
            <a:avLst/>
          </a:prstGeom>
          <a:ln w="28575">
            <a:solidFill>
              <a:srgbClr val="D48C8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/>
              <p:nvPr/>
            </p:nvSpPr>
            <p:spPr>
              <a:xfrm>
                <a:off x="2934862" y="571060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1" name="文本框 150">
                <a:extLst>
                  <a:ext uri="{FF2B5EF4-FFF2-40B4-BE49-F238E27FC236}">
                    <a16:creationId xmlns:a16="http://schemas.microsoft.com/office/drawing/2014/main" id="{479DCD79-8957-3AE8-10B9-B4E806DC6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862" y="5710608"/>
                <a:ext cx="669414" cy="493405"/>
              </a:xfrm>
              <a:prstGeom prst="rect">
                <a:avLst/>
              </a:prstGeom>
              <a:blipFill>
                <a:blip r:embed="rId1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/>
              <p:nvPr/>
            </p:nvSpPr>
            <p:spPr>
              <a:xfrm>
                <a:off x="2900394" y="6874140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2" name="文本框 151">
                <a:extLst>
                  <a:ext uri="{FF2B5EF4-FFF2-40B4-BE49-F238E27FC236}">
                    <a16:creationId xmlns:a16="http://schemas.microsoft.com/office/drawing/2014/main" id="{E634EDCB-5113-8DE2-7278-D51AB8437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394" y="6874140"/>
                <a:ext cx="744948" cy="493405"/>
              </a:xfrm>
              <a:prstGeom prst="rect">
                <a:avLst/>
              </a:prstGeom>
              <a:blipFill>
                <a:blip r:embed="rId1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椭圆 152">
            <a:extLst>
              <a:ext uri="{FF2B5EF4-FFF2-40B4-BE49-F238E27FC236}">
                <a16:creationId xmlns:a16="http://schemas.microsoft.com/office/drawing/2014/main" id="{3D24FE9D-BDEB-4F47-2E89-A21A151CB736}"/>
              </a:ext>
            </a:extLst>
          </p:cNvPr>
          <p:cNvSpPr/>
          <p:nvPr/>
        </p:nvSpPr>
        <p:spPr>
          <a:xfrm>
            <a:off x="4576990" y="567527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4" name="椭圆 153">
            <a:extLst>
              <a:ext uri="{FF2B5EF4-FFF2-40B4-BE49-F238E27FC236}">
                <a16:creationId xmlns:a16="http://schemas.microsoft.com/office/drawing/2014/main" id="{D0739C9D-3060-95BC-8FD4-621C9D05943F}"/>
              </a:ext>
            </a:extLst>
          </p:cNvPr>
          <p:cNvSpPr/>
          <p:nvPr/>
        </p:nvSpPr>
        <p:spPr>
          <a:xfrm>
            <a:off x="4580833" y="681951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5" name="直线箭头连接符 154">
            <a:extLst>
              <a:ext uri="{FF2B5EF4-FFF2-40B4-BE49-F238E27FC236}">
                <a16:creationId xmlns:a16="http://schemas.microsoft.com/office/drawing/2014/main" id="{F1303F81-8B30-0E07-10A9-0B245FA5FBFD}"/>
              </a:ext>
            </a:extLst>
          </p:cNvPr>
          <p:cNvCxnSpPr>
            <a:cxnSpLocks/>
            <a:stCxn id="153" idx="4"/>
            <a:endCxn id="154" idx="0"/>
          </p:cNvCxnSpPr>
          <p:nvPr/>
        </p:nvCxnSpPr>
        <p:spPr>
          <a:xfrm>
            <a:off x="4936990" y="6395278"/>
            <a:ext cx="3843" cy="424241"/>
          </a:xfrm>
          <a:prstGeom prst="straightConnector1">
            <a:avLst/>
          </a:prstGeom>
          <a:ln w="28575">
            <a:solidFill>
              <a:srgbClr val="5D82B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/>
              <p:nvPr/>
            </p:nvSpPr>
            <p:spPr>
              <a:xfrm>
                <a:off x="4631420" y="685485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6" name="文本框 155">
                <a:extLst>
                  <a:ext uri="{FF2B5EF4-FFF2-40B4-BE49-F238E27FC236}">
                    <a16:creationId xmlns:a16="http://schemas.microsoft.com/office/drawing/2014/main" id="{00B91FEF-AC59-2B42-B704-1EAF04048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20" y="6854854"/>
                <a:ext cx="669414" cy="493405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/>
              <p:nvPr/>
            </p:nvSpPr>
            <p:spPr>
              <a:xfrm>
                <a:off x="4611458" y="5725634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C9EDD04F-4E19-4268-24A7-435EB6B18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1458" y="5725634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" name="矩形 162">
            <a:extLst>
              <a:ext uri="{FF2B5EF4-FFF2-40B4-BE49-F238E27FC236}">
                <a16:creationId xmlns:a16="http://schemas.microsoft.com/office/drawing/2014/main" id="{D3D4D5B7-B1AB-0EFF-B6C6-F0CA2B7000AB}"/>
              </a:ext>
            </a:extLst>
          </p:cNvPr>
          <p:cNvSpPr/>
          <p:nvPr/>
        </p:nvSpPr>
        <p:spPr>
          <a:xfrm>
            <a:off x="2822045" y="5569897"/>
            <a:ext cx="854526" cy="24601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2ECD5D8F-BC52-81C8-B370-AF3DD75F5586}"/>
              </a:ext>
            </a:extLst>
          </p:cNvPr>
          <p:cNvSpPr/>
          <p:nvPr/>
        </p:nvSpPr>
        <p:spPr>
          <a:xfrm>
            <a:off x="4495780" y="5572583"/>
            <a:ext cx="854526" cy="2460126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9" name="矩形 178">
            <a:extLst>
              <a:ext uri="{FF2B5EF4-FFF2-40B4-BE49-F238E27FC236}">
                <a16:creationId xmlns:a16="http://schemas.microsoft.com/office/drawing/2014/main" id="{E57A7847-BA9C-BD30-B68C-3D661814C713}"/>
              </a:ext>
            </a:extLst>
          </p:cNvPr>
          <p:cNvSpPr/>
          <p:nvPr/>
        </p:nvSpPr>
        <p:spPr>
          <a:xfrm>
            <a:off x="2415574" y="3523959"/>
            <a:ext cx="3619171" cy="1402992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DF205B3E-ECE6-6090-1872-387409284262}"/>
              </a:ext>
            </a:extLst>
          </p:cNvPr>
          <p:cNvSpPr txBox="1"/>
          <p:nvPr/>
        </p:nvSpPr>
        <p:spPr>
          <a:xfrm>
            <a:off x="2591316" y="8143373"/>
            <a:ext cx="30950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Decompose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Process</a:t>
            </a:r>
            <a:endParaRPr kumimoji="1" lang="zh-CN" altLang="en-US" sz="2800" dirty="0"/>
          </a:p>
        </p:txBody>
      </p:sp>
      <p:cxnSp>
        <p:nvCxnSpPr>
          <p:cNvPr id="195" name="直线箭头连接符 194">
            <a:extLst>
              <a:ext uri="{FF2B5EF4-FFF2-40B4-BE49-F238E27FC236}">
                <a16:creationId xmlns:a16="http://schemas.microsoft.com/office/drawing/2014/main" id="{00954746-8EC7-A4F1-2E74-2F9D06694559}"/>
              </a:ext>
            </a:extLst>
          </p:cNvPr>
          <p:cNvCxnSpPr>
            <a:cxnSpLocks/>
          </p:cNvCxnSpPr>
          <p:nvPr/>
        </p:nvCxnSpPr>
        <p:spPr>
          <a:xfrm>
            <a:off x="3542308" y="2900629"/>
            <a:ext cx="0" cy="61310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直线箭头连接符 197">
            <a:extLst>
              <a:ext uri="{FF2B5EF4-FFF2-40B4-BE49-F238E27FC236}">
                <a16:creationId xmlns:a16="http://schemas.microsoft.com/office/drawing/2014/main" id="{97903E35-701B-6086-2A9B-81AA23A781C2}"/>
              </a:ext>
            </a:extLst>
          </p:cNvPr>
          <p:cNvCxnSpPr>
            <a:cxnSpLocks/>
            <a:endCxn id="164" idx="0"/>
          </p:cNvCxnSpPr>
          <p:nvPr/>
        </p:nvCxnSpPr>
        <p:spPr>
          <a:xfrm>
            <a:off x="4103834" y="4937177"/>
            <a:ext cx="819209" cy="63540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1" name="直线箭头连接符 200">
            <a:extLst>
              <a:ext uri="{FF2B5EF4-FFF2-40B4-BE49-F238E27FC236}">
                <a16:creationId xmlns:a16="http://schemas.microsoft.com/office/drawing/2014/main" id="{6AB9BA5A-9919-F776-E541-F44A8A6BFA67}"/>
              </a:ext>
            </a:extLst>
          </p:cNvPr>
          <p:cNvCxnSpPr>
            <a:cxnSpLocks/>
            <a:endCxn id="163" idx="0"/>
          </p:cNvCxnSpPr>
          <p:nvPr/>
        </p:nvCxnSpPr>
        <p:spPr>
          <a:xfrm flipH="1">
            <a:off x="3249308" y="4934491"/>
            <a:ext cx="854526" cy="635406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直线箭头连接符 207">
            <a:extLst>
              <a:ext uri="{FF2B5EF4-FFF2-40B4-BE49-F238E27FC236}">
                <a16:creationId xmlns:a16="http://schemas.microsoft.com/office/drawing/2014/main" id="{3344C7EE-4F7D-36CA-0905-65346919F568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542307" y="2924757"/>
            <a:ext cx="4416687" cy="58897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矩形 210">
            <a:extLst>
              <a:ext uri="{FF2B5EF4-FFF2-40B4-BE49-F238E27FC236}">
                <a16:creationId xmlns:a16="http://schemas.microsoft.com/office/drawing/2014/main" id="{190B62D3-D61C-009E-70E2-668193428E3F}"/>
              </a:ext>
            </a:extLst>
          </p:cNvPr>
          <p:cNvSpPr/>
          <p:nvPr/>
        </p:nvSpPr>
        <p:spPr>
          <a:xfrm>
            <a:off x="5904469" y="5338718"/>
            <a:ext cx="3989038" cy="346238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/>
              <p:nvPr/>
            </p:nvSpPr>
            <p:spPr>
              <a:xfrm>
                <a:off x="7120684" y="6665713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2" name="文本框 221">
                <a:extLst>
                  <a:ext uri="{FF2B5EF4-FFF2-40B4-BE49-F238E27FC236}">
                    <a16:creationId xmlns:a16="http://schemas.microsoft.com/office/drawing/2014/main" id="{F5CB5017-E76C-D24C-D260-97547E396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684" y="6665713"/>
                <a:ext cx="617477" cy="584775"/>
              </a:xfrm>
              <a:prstGeom prst="rect">
                <a:avLst/>
              </a:prstGeom>
              <a:blipFill>
                <a:blip r:embed="rId22"/>
                <a:stretch>
                  <a:fillRect t="-127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/>
              <p:nvPr/>
            </p:nvSpPr>
            <p:spPr>
              <a:xfrm>
                <a:off x="8065716" y="6697953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3" name="文本框 222">
                <a:extLst>
                  <a:ext uri="{FF2B5EF4-FFF2-40B4-BE49-F238E27FC236}">
                    <a16:creationId xmlns:a16="http://schemas.microsoft.com/office/drawing/2014/main" id="{B6A5A603-53DA-8EE5-990B-4DCB0E6C2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16" y="6697953"/>
                <a:ext cx="2371005" cy="477888"/>
              </a:xfrm>
              <a:prstGeom prst="rect">
                <a:avLst/>
              </a:prstGeom>
              <a:blipFill>
                <a:blip r:embed="rId23"/>
                <a:stretch>
                  <a:fillRect b="-157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/>
              <p:nvPr/>
            </p:nvSpPr>
            <p:spPr>
              <a:xfrm>
                <a:off x="5400386" y="786665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4" name="文本框 223">
                <a:extLst>
                  <a:ext uri="{FF2B5EF4-FFF2-40B4-BE49-F238E27FC236}">
                    <a16:creationId xmlns:a16="http://schemas.microsoft.com/office/drawing/2014/main" id="{7CCFE841-39D5-5B11-2F40-03C3BBFE8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386" y="7866655"/>
                <a:ext cx="2371005" cy="477888"/>
              </a:xfrm>
              <a:prstGeom prst="rect">
                <a:avLst/>
              </a:prstGeom>
              <a:blipFill>
                <a:blip r:embed="rId24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/>
              <p:nvPr/>
            </p:nvSpPr>
            <p:spPr>
              <a:xfrm>
                <a:off x="7207768" y="7866655"/>
                <a:ext cx="2371005" cy="477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ℳ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2,4</m:t>
                          </m:r>
                        </m:sub>
                      </m:sSub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25" name="文本框 224">
                <a:extLst>
                  <a:ext uri="{FF2B5EF4-FFF2-40B4-BE49-F238E27FC236}">
                    <a16:creationId xmlns:a16="http://schemas.microsoft.com/office/drawing/2014/main" id="{723D408E-1A6D-A4F2-ACB1-873B2E5CDF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768" y="7866655"/>
                <a:ext cx="2371005" cy="477888"/>
              </a:xfrm>
              <a:prstGeom prst="rect">
                <a:avLst/>
              </a:prstGeom>
              <a:blipFill>
                <a:blip r:embed="rId25"/>
                <a:stretch>
                  <a:fillRect b="-1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6" name="直线箭头连接符 225">
            <a:extLst>
              <a:ext uri="{FF2B5EF4-FFF2-40B4-BE49-F238E27FC236}">
                <a16:creationId xmlns:a16="http://schemas.microsoft.com/office/drawing/2014/main" id="{CB1425C7-7967-50C8-FCCA-334788942D2D}"/>
              </a:ext>
            </a:extLst>
          </p:cNvPr>
          <p:cNvCxnSpPr>
            <a:cxnSpLocks/>
            <a:endCxn id="224" idx="0"/>
          </p:cNvCxnSpPr>
          <p:nvPr/>
        </p:nvCxnSpPr>
        <p:spPr>
          <a:xfrm flipH="1">
            <a:off x="6585889" y="7261459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直线箭头连接符 226">
            <a:extLst>
              <a:ext uri="{FF2B5EF4-FFF2-40B4-BE49-F238E27FC236}">
                <a16:creationId xmlns:a16="http://schemas.microsoft.com/office/drawing/2014/main" id="{0F15A0A3-110E-DD20-7D49-A628500B3565}"/>
              </a:ext>
            </a:extLst>
          </p:cNvPr>
          <p:cNvCxnSpPr>
            <a:cxnSpLocks/>
            <a:endCxn id="225" idx="0"/>
          </p:cNvCxnSpPr>
          <p:nvPr/>
        </p:nvCxnSpPr>
        <p:spPr>
          <a:xfrm>
            <a:off x="7738161" y="7250488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/>
              <p:nvPr/>
            </p:nvSpPr>
            <p:spPr>
              <a:xfrm>
                <a:off x="8018865" y="5508390"/>
                <a:ext cx="617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1"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3200" i="1">
                              <a:latin typeface="Cambria Math" panose="02040503050406030204" pitchFamily="18" charset="0"/>
                            </a:rPr>
                            <m:t>⋈</m:t>
                          </m:r>
                        </m:e>
                      </m:acc>
                    </m:oMath>
                  </m:oMathPara>
                </a14:m>
                <a:endParaRPr kumimoji="1" lang="zh-CN" altLang="en-US" sz="3200" dirty="0"/>
              </a:p>
            </p:txBody>
          </p:sp>
        </mc:Choice>
        <mc:Fallback>
          <p:sp>
            <p:nvSpPr>
              <p:cNvPr id="228" name="文本框 227">
                <a:extLst>
                  <a:ext uri="{FF2B5EF4-FFF2-40B4-BE49-F238E27FC236}">
                    <a16:creationId xmlns:a16="http://schemas.microsoft.com/office/drawing/2014/main" id="{F05005CD-6BA7-221F-FA7C-9AAF2634C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865" y="5508390"/>
                <a:ext cx="617477" cy="584775"/>
              </a:xfrm>
              <a:prstGeom prst="rect">
                <a:avLst/>
              </a:prstGeom>
              <a:blipFill>
                <a:blip r:embed="rId26"/>
                <a:stretch>
                  <a:fillRect t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9" name="直线箭头连接符 228">
            <a:extLst>
              <a:ext uri="{FF2B5EF4-FFF2-40B4-BE49-F238E27FC236}">
                <a16:creationId xmlns:a16="http://schemas.microsoft.com/office/drawing/2014/main" id="{589AB67B-07E4-612D-892A-41BB24D61291}"/>
              </a:ext>
            </a:extLst>
          </p:cNvPr>
          <p:cNvCxnSpPr>
            <a:cxnSpLocks/>
          </p:cNvCxnSpPr>
          <p:nvPr/>
        </p:nvCxnSpPr>
        <p:spPr>
          <a:xfrm flipH="1">
            <a:off x="7459016" y="6027363"/>
            <a:ext cx="625162" cy="60519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直线箭头连接符 229">
            <a:extLst>
              <a:ext uri="{FF2B5EF4-FFF2-40B4-BE49-F238E27FC236}">
                <a16:creationId xmlns:a16="http://schemas.microsoft.com/office/drawing/2014/main" id="{649891B7-82D2-790E-EBB1-B2A7A3D394E7}"/>
              </a:ext>
            </a:extLst>
          </p:cNvPr>
          <p:cNvCxnSpPr>
            <a:cxnSpLocks/>
          </p:cNvCxnSpPr>
          <p:nvPr/>
        </p:nvCxnSpPr>
        <p:spPr>
          <a:xfrm>
            <a:off x="8566681" y="6016392"/>
            <a:ext cx="655110" cy="61616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/>
              <p:nvPr/>
            </p:nvSpPr>
            <p:spPr>
              <a:xfrm>
                <a:off x="8703091" y="5339112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1" name="文本框 230">
                <a:extLst>
                  <a:ext uri="{FF2B5EF4-FFF2-40B4-BE49-F238E27FC236}">
                    <a16:creationId xmlns:a16="http://schemas.microsoft.com/office/drawing/2014/main" id="{42D0E364-2EB6-7E9B-EDE3-ADBD392E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3091" y="5339112"/>
                <a:ext cx="1037400" cy="461665"/>
              </a:xfrm>
              <a:prstGeom prst="rect">
                <a:avLst/>
              </a:prstGeom>
              <a:blipFill>
                <a:blip r:embed="rId27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/>
              <p:nvPr/>
            </p:nvSpPr>
            <p:spPr>
              <a:xfrm>
                <a:off x="6180365" y="6401726"/>
                <a:ext cx="10374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𝑱𝒐𝒊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2" name="文本框 231">
                <a:extLst>
                  <a:ext uri="{FF2B5EF4-FFF2-40B4-BE49-F238E27FC236}">
                    <a16:creationId xmlns:a16="http://schemas.microsoft.com/office/drawing/2014/main" id="{D20AC1E9-911C-7573-AD34-1EF9BC1C1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365" y="6401726"/>
                <a:ext cx="1037400" cy="461665"/>
              </a:xfrm>
              <a:prstGeom prst="rect">
                <a:avLst/>
              </a:prstGeom>
              <a:blipFill>
                <a:blip r:embed="rId28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3" name="文本框 232">
            <a:extLst>
              <a:ext uri="{FF2B5EF4-FFF2-40B4-BE49-F238E27FC236}">
                <a16:creationId xmlns:a16="http://schemas.microsoft.com/office/drawing/2014/main" id="{18F717C9-3ED2-FF2D-9938-01C0EDD26BE0}"/>
              </a:ext>
            </a:extLst>
          </p:cNvPr>
          <p:cNvSpPr txBox="1"/>
          <p:nvPr/>
        </p:nvSpPr>
        <p:spPr>
          <a:xfrm>
            <a:off x="6913973" y="8286080"/>
            <a:ext cx="18873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Logical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915177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zh-CN" altLang="en-US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E7D946F1-29E1-BE34-A2A4-B18D1827A05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88671480"/>
                  </p:ext>
                </p:extLst>
              </p:nvPr>
            </p:nvGraphicFramePr>
            <p:xfrm>
              <a:off x="19625050" y="3984858"/>
              <a:ext cx="450166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016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3448" r="-5556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100000" r="-5556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778" t="-206897" r="-5556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4CBAE9A2-1356-2FAC-872C-61B367265C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1031441"/>
                  </p:ext>
                </p:extLst>
              </p:nvPr>
            </p:nvGraphicFramePr>
            <p:xfrm>
              <a:off x="20500758" y="3724613"/>
              <a:ext cx="2462746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13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31373">
                      <a:extLst>
                        <a:ext uri="{9D8B030D-6E8A-4147-A177-3AD203B41FA5}">
                          <a16:colId xmlns:a16="http://schemas.microsoft.com/office/drawing/2014/main" val="228131408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448" r="-100000" b="-3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448" r="-1031" b="-3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103448" r="-100000" b="-2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103448" r="-1031" b="-2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016322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203448" r="-100000" b="-10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203448" r="-1031" b="-10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97687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" t="-303448" r="-1000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062" t="-303448" r="-10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4435158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9CFF1857-2417-CD67-29F4-51A5D6EAC6ED}"/>
              </a:ext>
            </a:extLst>
          </p:cNvPr>
          <p:cNvCxnSpPr>
            <a:cxnSpLocks/>
          </p:cNvCxnSpPr>
          <p:nvPr/>
        </p:nvCxnSpPr>
        <p:spPr>
          <a:xfrm flipV="1">
            <a:off x="20075216" y="3870751"/>
            <a:ext cx="694837" cy="3235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B9BAD690-1B44-042E-E702-0C9406255E8D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20075216" y="4308415"/>
            <a:ext cx="694837" cy="2250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2422810D-A504-805E-59DD-F41552E70F40}"/>
              </a:ext>
            </a:extLst>
          </p:cNvPr>
          <p:cNvCxnSpPr>
            <a:cxnSpLocks/>
          </p:cNvCxnSpPr>
          <p:nvPr/>
        </p:nvCxnSpPr>
        <p:spPr>
          <a:xfrm>
            <a:off x="20075216" y="4860575"/>
            <a:ext cx="694837" cy="1176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/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00E357B-9509-C228-4F49-D8D4FC142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00758" y="2982683"/>
                <a:ext cx="1520865" cy="646331"/>
              </a:xfrm>
              <a:prstGeom prst="rect">
                <a:avLst/>
              </a:prstGeom>
              <a:blipFill>
                <a:blip r:embed="rId4"/>
                <a:stretch>
                  <a:fillRect l="-3333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/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𝑀𝑒𝑠𝑠𝑎𝑔𝑒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0DEEAC0-DC8E-24ED-3652-723E9CF40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70452" y="2953325"/>
                <a:ext cx="1771273" cy="668901"/>
              </a:xfrm>
              <a:prstGeom prst="rect">
                <a:avLst/>
              </a:prstGeom>
              <a:blipFill>
                <a:blip r:embed="rId5"/>
                <a:stretch>
                  <a:fillRect l="-2857" t="-3704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/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Row No.</a:t>
                </a:r>
              </a:p>
              <a:p>
                <a:r>
                  <a:rPr kumimoji="1"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endParaRPr kumimoji="1"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1E48B9C-1D42-E3A8-AD08-17DE6D98ED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6924" y="2958899"/>
                <a:ext cx="1751075" cy="646331"/>
              </a:xfrm>
              <a:prstGeom prst="rect">
                <a:avLst/>
              </a:prstGeom>
              <a:blipFill>
                <a:blip r:embed="rId6"/>
                <a:stretch>
                  <a:fillRect l="-2878" t="-3846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椭圆 10">
            <a:extLst>
              <a:ext uri="{FF2B5EF4-FFF2-40B4-BE49-F238E27FC236}">
                <a16:creationId xmlns:a16="http://schemas.microsoft.com/office/drawing/2014/main" id="{F154561E-FEB1-4019-36A4-9DDB572FB92A}"/>
              </a:ext>
            </a:extLst>
          </p:cNvPr>
          <p:cNvSpPr>
            <a:spLocks noChangeAspect="1"/>
          </p:cNvSpPr>
          <p:nvPr/>
        </p:nvSpPr>
        <p:spPr>
          <a:xfrm>
            <a:off x="5494935" y="6056052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/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032960E-2368-330F-671D-C7BB46A24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005" y="6020312"/>
                <a:ext cx="456486" cy="394210"/>
              </a:xfrm>
              <a:prstGeom prst="rect">
                <a:avLst/>
              </a:prstGeom>
              <a:blipFill>
                <a:blip r:embed="rId7"/>
                <a:stretch>
                  <a:fillRect r="-2703"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E680644-0DFC-C72E-3066-1E8A496154DC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5926935" y="6267210"/>
            <a:ext cx="529887" cy="48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27ECE4BA-E71C-5771-CA17-BBAE7FBE9A33}"/>
              </a:ext>
            </a:extLst>
          </p:cNvPr>
          <p:cNvSpPr>
            <a:spLocks noChangeAspect="1"/>
          </p:cNvSpPr>
          <p:nvPr/>
        </p:nvSpPr>
        <p:spPr>
          <a:xfrm>
            <a:off x="6456822" y="6051210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/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459E1EE-1A4D-7BBE-DD46-46D5B127B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021951"/>
                <a:ext cx="607637" cy="390932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组合 16">
            <a:extLst>
              <a:ext uri="{FF2B5EF4-FFF2-40B4-BE49-F238E27FC236}">
                <a16:creationId xmlns:a16="http://schemas.microsoft.com/office/drawing/2014/main" id="{7A9FD6DC-7411-19B2-3C71-A248345C6AB2}"/>
              </a:ext>
            </a:extLst>
          </p:cNvPr>
          <p:cNvGrpSpPr/>
          <p:nvPr/>
        </p:nvGrpSpPr>
        <p:grpSpPr>
          <a:xfrm>
            <a:off x="16318287" y="4238713"/>
            <a:ext cx="549547" cy="434513"/>
            <a:chOff x="6419083" y="834171"/>
            <a:chExt cx="646771" cy="469655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E971AF15-8750-0897-82D0-20555183465B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58B69B43-2172-9996-AFB1-F5631106D2A2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7B3079D2-6DFE-7C8F-AE85-E2D433F91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E8DF29C4-4CB7-4673-231D-6142BB51169B}"/>
              </a:ext>
            </a:extLst>
          </p:cNvPr>
          <p:cNvCxnSpPr>
            <a:cxnSpLocks/>
            <a:stCxn id="18" idx="6"/>
            <a:endCxn id="22" idx="2"/>
          </p:cNvCxnSpPr>
          <p:nvPr/>
        </p:nvCxnSpPr>
        <p:spPr>
          <a:xfrm flipV="1">
            <a:off x="16788618" y="4459086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43E976D-BCF2-32E4-9113-5322B0A69560}"/>
              </a:ext>
            </a:extLst>
          </p:cNvPr>
          <p:cNvGrpSpPr/>
          <p:nvPr/>
        </p:nvGrpSpPr>
        <p:grpSpPr>
          <a:xfrm>
            <a:off x="17057094" y="4212244"/>
            <a:ext cx="549547" cy="453862"/>
            <a:chOff x="6419084" y="782845"/>
            <a:chExt cx="646771" cy="490569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4955E75-2E22-188D-5C32-6FC73FCF9804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74E94769-B3A6-CE90-5CF9-23ADE34D6EE4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1" name="文本框 90">
                  <a:extLst>
                    <a:ext uri="{FF2B5EF4-FFF2-40B4-BE49-F238E27FC236}">
                      <a16:creationId xmlns:a16="http://schemas.microsoft.com/office/drawing/2014/main" id="{4C68DD69-B7AC-F67F-2A10-C4B5E08D8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2254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DC9CE52-10C9-BEE6-E8C7-4795F5532178}"/>
              </a:ext>
            </a:extLst>
          </p:cNvPr>
          <p:cNvGrpSpPr/>
          <p:nvPr/>
        </p:nvGrpSpPr>
        <p:grpSpPr>
          <a:xfrm>
            <a:off x="16318287" y="4699470"/>
            <a:ext cx="549547" cy="434513"/>
            <a:chOff x="6419083" y="834171"/>
            <a:chExt cx="646771" cy="469655"/>
          </a:xfrm>
        </p:grpSpPr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A6425831-9899-BFB2-ABC9-4B150382F835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77C96F9-71D1-B235-15F7-75B686E062C1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3EF39584-D213-2BC6-9429-D5DF0B8898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479BAD4E-4E60-A026-EB4E-8F38737A1C04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16788618" y="4919843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2A028FF9-6C94-8574-6A89-34AF12D61CDA}"/>
              </a:ext>
            </a:extLst>
          </p:cNvPr>
          <p:cNvGrpSpPr/>
          <p:nvPr/>
        </p:nvGrpSpPr>
        <p:grpSpPr>
          <a:xfrm>
            <a:off x="17057094" y="4673001"/>
            <a:ext cx="549547" cy="453862"/>
            <a:chOff x="6419084" y="782845"/>
            <a:chExt cx="646771" cy="490569"/>
          </a:xfrm>
        </p:grpSpPr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52DF2D6D-8875-E193-4C73-97CD47A546F8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36824DC4-F02C-B85F-7DAB-4BE946F101BC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5E0F0A09-270E-DE25-41AC-F05DD4D0D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054B2431-9F86-B1E5-D586-13FE56E923ED}"/>
              </a:ext>
            </a:extLst>
          </p:cNvPr>
          <p:cNvGrpSpPr/>
          <p:nvPr/>
        </p:nvGrpSpPr>
        <p:grpSpPr>
          <a:xfrm>
            <a:off x="16318287" y="5168447"/>
            <a:ext cx="549547" cy="434513"/>
            <a:chOff x="6419083" y="834171"/>
            <a:chExt cx="646771" cy="469655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7C077698-9B6A-4D67-1F54-E5C411E089CA}"/>
                </a:ext>
              </a:extLst>
            </p:cNvPr>
            <p:cNvSpPr/>
            <p:nvPr/>
          </p:nvSpPr>
          <p:spPr>
            <a:xfrm>
              <a:off x="6512313" y="856300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6B14C070-B704-66E2-93DE-136EBE6C3286}"/>
                    </a:ext>
                  </a:extLst>
                </p:cNvPr>
                <p:cNvSpPr txBox="1"/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5424FB8C-17B9-E680-0281-D618682528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3" y="834171"/>
                  <a:ext cx="646771" cy="436904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76C7071F-82A7-C2BE-9435-CC7C7F6DCEF5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16788618" y="5388820"/>
            <a:ext cx="347691" cy="71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09F1D5BF-C76A-3C1C-878E-0D81AC36E84A}"/>
              </a:ext>
            </a:extLst>
          </p:cNvPr>
          <p:cNvGrpSpPr/>
          <p:nvPr/>
        </p:nvGrpSpPr>
        <p:grpSpPr>
          <a:xfrm>
            <a:off x="17057094" y="5141978"/>
            <a:ext cx="549547" cy="453862"/>
            <a:chOff x="6419084" y="782845"/>
            <a:chExt cx="646771" cy="490569"/>
          </a:xfrm>
        </p:grpSpPr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12F0489B-8853-5552-EFBC-8C8C24FEAF63}"/>
                </a:ext>
              </a:extLst>
            </p:cNvPr>
            <p:cNvSpPr/>
            <p:nvPr/>
          </p:nvSpPr>
          <p:spPr>
            <a:xfrm>
              <a:off x="6512313" y="825888"/>
              <a:ext cx="460311" cy="44752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11C68C6-65B6-297F-CFD2-FCF175963D5F}"/>
                    </a:ext>
                  </a:extLst>
                </p:cNvPr>
                <p:cNvSpPr txBox="1"/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3823D92B-4F5D-AB34-380B-BBE81B65D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9084" y="782845"/>
                  <a:ext cx="646771" cy="436905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66DDC367-1535-E2F5-25D8-D4FC6417DF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33364841"/>
                  </p:ext>
                </p:extLst>
              </p:nvPr>
            </p:nvGraphicFramePr>
            <p:xfrm>
              <a:off x="536835" y="2327313"/>
              <a:ext cx="6680394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846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04270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7209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33661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  <a:gridCol w="1354044">
                      <a:extLst>
                        <a:ext uri="{9D8B030D-6E8A-4147-A177-3AD203B41FA5}">
                          <a16:colId xmlns:a16="http://schemas.microsoft.com/office/drawing/2014/main" val="1924899856"/>
                        </a:ext>
                      </a:extLst>
                    </a:gridCol>
                    <a:gridCol w="1616529">
                      <a:extLst>
                        <a:ext uri="{9D8B030D-6E8A-4147-A177-3AD203B41FA5}">
                          <a16:colId xmlns:a16="http://schemas.microsoft.com/office/drawing/2014/main" val="348834929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likes_id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date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mid_rowid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106250" r="-576923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106250" r="-85744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106250" r="-632727" b="-3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2024-03-31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212903" r="-576923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212903" r="-85744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212903" r="-632727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2024-03-28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303125" r="-576923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303125" r="-85744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303125" r="-632727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2024-03-20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282" t="-416129" r="-576923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168085" t="-416129" r="-85744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1"/>
                          <a:stretch>
                            <a:fillRect l="-229091" t="-416129" r="-632727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2024-03-21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/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Extended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𝐿𝑖𝑘𝑒𝑠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Table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E269C00-625E-4E80-2D51-A4A6A4764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107" y="4306753"/>
                <a:ext cx="4089190" cy="523220"/>
              </a:xfrm>
              <a:prstGeom prst="rect">
                <a:avLst/>
              </a:prstGeom>
              <a:blipFill>
                <a:blip r:embed="rId32"/>
                <a:stretch>
                  <a:fillRect l="-310" t="-9302" r="-310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文本框 39">
            <a:extLst>
              <a:ext uri="{FF2B5EF4-FFF2-40B4-BE49-F238E27FC236}">
                <a16:creationId xmlns:a16="http://schemas.microsoft.com/office/drawing/2014/main" id="{1A8A8D26-F02F-C060-F928-A1BCBC30C84F}"/>
              </a:ext>
            </a:extLst>
          </p:cNvPr>
          <p:cNvSpPr txBox="1"/>
          <p:nvPr/>
        </p:nvSpPr>
        <p:spPr>
          <a:xfrm>
            <a:off x="15371911" y="7328648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/>
              <a:t>(b)</a:t>
            </a:r>
            <a:endParaRPr kumimoji="1" lang="zh-CN" alt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𝑷𝒆𝒓𝒔𝒐𝒏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4E7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2" name="表格 41">
                <a:extLst>
                  <a:ext uri="{FF2B5EF4-FFF2-40B4-BE49-F238E27FC236}">
                    <a16:creationId xmlns:a16="http://schemas.microsoft.com/office/drawing/2014/main" id="{11D7B970-ACB8-9943-0AC2-ECF9A6E369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8466640"/>
                  </p:ext>
                </p:extLst>
              </p:nvPr>
            </p:nvGraphicFramePr>
            <p:xfrm>
              <a:off x="901834" y="5141978"/>
              <a:ext cx="1150273" cy="23917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50273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</a:tblGrid>
                  <a:tr h="89488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3"/>
                          <a:stretch>
                            <a:fillRect l="-1099" r="-1099" b="-1774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48441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1534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49715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𝑳𝒊𝒌𝒆𝒔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b>
                                    <m:r>
                                      <a:rPr kumimoji="1" lang="en-US" altLang="zh-CN" sz="24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𝑴𝒆𝒔𝒔𝒂𝒈𝒆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24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  <a:p>
                          <a:pPr algn="ctr"/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Row</a:t>
                          </a:r>
                          <a:r>
                            <a:rPr lang="zh-CN" altLang="en-US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altLang="zh-CN" sz="24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Id</a:t>
                          </a:r>
                          <a:endParaRPr lang="zh-CN" altLang="en-US" sz="24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DE4C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3" name="表格 42">
                <a:extLst>
                  <a:ext uri="{FF2B5EF4-FFF2-40B4-BE49-F238E27FC236}">
                    <a16:creationId xmlns:a16="http://schemas.microsoft.com/office/drawing/2014/main" id="{4A630185-8127-A9EF-1DE4-1D85BD8136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883951"/>
                  </p:ext>
                </p:extLst>
              </p:nvPr>
            </p:nvGraphicFramePr>
            <p:xfrm>
              <a:off x="2852325" y="5141980"/>
              <a:ext cx="2453861" cy="28864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99526">
                      <a:extLst>
                        <a:ext uri="{9D8B030D-6E8A-4147-A177-3AD203B41FA5}">
                          <a16:colId xmlns:a16="http://schemas.microsoft.com/office/drawing/2014/main" val="3187165951"/>
                        </a:ext>
                      </a:extLst>
                    </a:gridCol>
                    <a:gridCol w="1354335">
                      <a:extLst>
                        <a:ext uri="{9D8B030D-6E8A-4147-A177-3AD203B41FA5}">
                          <a16:colId xmlns:a16="http://schemas.microsoft.com/office/drawing/2014/main" val="1634916903"/>
                        </a:ext>
                      </a:extLst>
                    </a:gridCol>
                  </a:tblGrid>
                  <a:tr h="85756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1149" r="-125287" b="-2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4"/>
                          <a:stretch>
                            <a:fillRect l="-82243" r="-1869" b="-2514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2807838"/>
                      </a:ext>
                    </a:extLst>
                  </a:tr>
                  <a:tr h="535337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31810549"/>
                      </a:ext>
                    </a:extLst>
                  </a:tr>
                  <a:tr h="5232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0485206"/>
                      </a:ext>
                    </a:extLst>
                  </a:tr>
                  <a:tr h="51308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2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6581727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3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r>
                            <a:rPr lang="en-US" altLang="zh-CN" sz="24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24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20757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5" name="图片 44">
            <a:extLst>
              <a:ext uri="{FF2B5EF4-FFF2-40B4-BE49-F238E27FC236}">
                <a16:creationId xmlns:a16="http://schemas.microsoft.com/office/drawing/2014/main" id="{5B44D6E4-B153-C3F1-6F8C-F73AEB57E682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7801995" y="698480"/>
            <a:ext cx="2311400" cy="850900"/>
          </a:xfrm>
          <a:prstGeom prst="rect">
            <a:avLst/>
          </a:prstGeom>
        </p:spPr>
      </p:pic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D3C7403-C995-084A-AA2C-B0A603110832}"/>
              </a:ext>
            </a:extLst>
          </p:cNvPr>
          <p:cNvCxnSpPr>
            <a:cxnSpLocks/>
          </p:cNvCxnSpPr>
          <p:nvPr/>
        </p:nvCxnSpPr>
        <p:spPr>
          <a:xfrm>
            <a:off x="2061099" y="6793512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7D73377D-E238-CA27-BFF6-8110427293CB}"/>
              </a:ext>
            </a:extLst>
          </p:cNvPr>
          <p:cNvCxnSpPr>
            <a:cxnSpLocks/>
          </p:cNvCxnSpPr>
          <p:nvPr/>
        </p:nvCxnSpPr>
        <p:spPr>
          <a:xfrm>
            <a:off x="2061099" y="7312169"/>
            <a:ext cx="800219" cy="5002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C6DAA6DF-9EB2-EDB4-1CE5-63A3849B990E}"/>
              </a:ext>
            </a:extLst>
          </p:cNvPr>
          <p:cNvSpPr>
            <a:spLocks noChangeAspect="1"/>
          </p:cNvSpPr>
          <p:nvPr/>
        </p:nvSpPr>
        <p:spPr>
          <a:xfrm>
            <a:off x="5494935" y="6580460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633E6014-A2B8-41BE-FB52-C49493FC216C}"/>
              </a:ext>
            </a:extLst>
          </p:cNvPr>
          <p:cNvCxnSpPr>
            <a:cxnSpLocks/>
            <a:stCxn id="56" idx="6"/>
            <a:endCxn id="58" idx="2"/>
          </p:cNvCxnSpPr>
          <p:nvPr/>
        </p:nvCxnSpPr>
        <p:spPr>
          <a:xfrm flipV="1">
            <a:off x="5926935" y="6793512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椭圆 57">
            <a:extLst>
              <a:ext uri="{FF2B5EF4-FFF2-40B4-BE49-F238E27FC236}">
                <a16:creationId xmlns:a16="http://schemas.microsoft.com/office/drawing/2014/main" id="{A818B2F3-8974-41E8-8DB1-F477F9074B30}"/>
              </a:ext>
            </a:extLst>
          </p:cNvPr>
          <p:cNvSpPr>
            <a:spLocks noChangeAspect="1"/>
          </p:cNvSpPr>
          <p:nvPr/>
        </p:nvSpPr>
        <p:spPr>
          <a:xfrm>
            <a:off x="6468367" y="6577512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03E57DC6-CD15-B158-6E74-F957BAD5CE23}"/>
              </a:ext>
            </a:extLst>
          </p:cNvPr>
          <p:cNvCxnSpPr>
            <a:cxnSpLocks/>
          </p:cNvCxnSpPr>
          <p:nvPr/>
        </p:nvCxnSpPr>
        <p:spPr>
          <a:xfrm>
            <a:off x="2061099" y="6217417"/>
            <a:ext cx="80021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椭圆 64">
            <a:extLst>
              <a:ext uri="{FF2B5EF4-FFF2-40B4-BE49-F238E27FC236}">
                <a16:creationId xmlns:a16="http://schemas.microsoft.com/office/drawing/2014/main" id="{7B4EEED9-86D9-80D4-5B40-FB8BCC496F28}"/>
              </a:ext>
            </a:extLst>
          </p:cNvPr>
          <p:cNvSpPr>
            <a:spLocks noChangeAspect="1"/>
          </p:cNvSpPr>
          <p:nvPr/>
        </p:nvSpPr>
        <p:spPr>
          <a:xfrm>
            <a:off x="5494935" y="7099117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DDB0B9C-B32A-77EF-55D2-08996FF20A88}"/>
              </a:ext>
            </a:extLst>
          </p:cNvPr>
          <p:cNvCxnSpPr>
            <a:cxnSpLocks/>
            <a:stCxn id="65" idx="6"/>
            <a:endCxn id="67" idx="2"/>
          </p:cNvCxnSpPr>
          <p:nvPr/>
        </p:nvCxnSpPr>
        <p:spPr>
          <a:xfrm flipV="1">
            <a:off x="5926935" y="7312169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椭圆 66">
            <a:extLst>
              <a:ext uri="{FF2B5EF4-FFF2-40B4-BE49-F238E27FC236}">
                <a16:creationId xmlns:a16="http://schemas.microsoft.com/office/drawing/2014/main" id="{7CBDB5B0-435A-24EB-0ED6-CFC798FF62EF}"/>
              </a:ext>
            </a:extLst>
          </p:cNvPr>
          <p:cNvSpPr>
            <a:spLocks noChangeAspect="1"/>
          </p:cNvSpPr>
          <p:nvPr/>
        </p:nvSpPr>
        <p:spPr>
          <a:xfrm>
            <a:off x="6468367" y="7096169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5BAD1472-41A5-DDC5-07C2-BB540B633551}"/>
              </a:ext>
            </a:extLst>
          </p:cNvPr>
          <p:cNvSpPr>
            <a:spLocks noChangeAspect="1"/>
          </p:cNvSpPr>
          <p:nvPr/>
        </p:nvSpPr>
        <p:spPr>
          <a:xfrm>
            <a:off x="5497833" y="7599353"/>
            <a:ext cx="432000" cy="432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E94D163D-E1A4-4A6E-D449-6399EE1849F8}"/>
              </a:ext>
            </a:extLst>
          </p:cNvPr>
          <p:cNvCxnSpPr>
            <a:cxnSpLocks/>
            <a:stCxn id="68" idx="6"/>
            <a:endCxn id="70" idx="2"/>
          </p:cNvCxnSpPr>
          <p:nvPr/>
        </p:nvCxnSpPr>
        <p:spPr>
          <a:xfrm flipV="1">
            <a:off x="5929833" y="7812405"/>
            <a:ext cx="541432" cy="29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椭圆 69">
            <a:extLst>
              <a:ext uri="{FF2B5EF4-FFF2-40B4-BE49-F238E27FC236}">
                <a16:creationId xmlns:a16="http://schemas.microsoft.com/office/drawing/2014/main" id="{0FFFDC79-A3AE-169E-C773-97FFF2E4A78E}"/>
              </a:ext>
            </a:extLst>
          </p:cNvPr>
          <p:cNvSpPr>
            <a:spLocks noChangeAspect="1"/>
          </p:cNvSpPr>
          <p:nvPr/>
        </p:nvSpPr>
        <p:spPr>
          <a:xfrm>
            <a:off x="6471265" y="7596405"/>
            <a:ext cx="432000" cy="432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noFill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/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0EFECA80-A65B-5B75-2F47-4917B24BE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6556288"/>
                <a:ext cx="456486" cy="404213"/>
              </a:xfrm>
              <a:prstGeom prst="rect">
                <a:avLst/>
              </a:prstGeom>
              <a:blipFill>
                <a:blip r:embed="rId36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/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B423FC54-8B4E-959A-71F0-D88F47D22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6562928"/>
                <a:ext cx="607637" cy="390932"/>
              </a:xfrm>
              <a:prstGeom prst="rect">
                <a:avLst/>
              </a:prstGeom>
              <a:blipFill>
                <a:blip r:embed="rId3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/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5BCF22E7-ADD0-051B-8EAB-4D5CCAEDB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071767"/>
                <a:ext cx="456486" cy="404213"/>
              </a:xfrm>
              <a:prstGeom prst="rect">
                <a:avLst/>
              </a:prstGeom>
              <a:blipFill>
                <a:blip r:embed="rId38"/>
                <a:stretch>
                  <a:fillRect r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/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9DF5D93A-684E-86B4-E5B9-4D8FAB4F9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078407"/>
                <a:ext cx="607637" cy="404213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/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14709020-1542-8505-A6A5-7F772A0D9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548" y="7585641"/>
                <a:ext cx="607637" cy="404213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/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b>
                              <m:r>
                                <a:rPr kumimoji="1" lang="en-US" altLang="zh-C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b="1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3B1459CB-8F01-13C6-D45E-7ED66A5D6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228" y="7583410"/>
                <a:ext cx="456486" cy="404213"/>
              </a:xfrm>
              <a:prstGeom prst="rect">
                <a:avLst/>
              </a:prstGeom>
              <a:blipFill>
                <a:blip r:embed="rId41"/>
                <a:stretch>
                  <a:fillRect r="-2703"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/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(b)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VE-Index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𝑃𝑒𝑟𝑠𝑜𝑛</m:t>
                        </m:r>
                      </m:sub>
                    </m:sSub>
                  </m:oMath>
                </a14:m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CSR</a:t>
                </a:r>
                <a:r>
                  <a:rPr kumimoji="1"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Format</a:t>
                </a:r>
                <a:endParaRPr kumimoji="1"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9E8B7C95-3EF7-B366-5B8E-8BADA2E14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45" y="8145785"/>
                <a:ext cx="7175973" cy="523220"/>
              </a:xfrm>
              <a:prstGeom prst="rect">
                <a:avLst/>
              </a:prstGeom>
              <a:blipFill>
                <a:blip r:embed="rId42"/>
                <a:stretch>
                  <a:fillRect l="-707" t="-11905" r="-883" b="-309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104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圆角矩形 117">
            <a:extLst>
              <a:ext uri="{FF2B5EF4-FFF2-40B4-BE49-F238E27FC236}">
                <a16:creationId xmlns:a16="http://schemas.microsoft.com/office/drawing/2014/main" id="{8A09BB16-AC28-7238-D2FF-F8E95748BE8D}"/>
              </a:ext>
            </a:extLst>
          </p:cNvPr>
          <p:cNvSpPr/>
          <p:nvPr/>
        </p:nvSpPr>
        <p:spPr>
          <a:xfrm>
            <a:off x="16355890" y="5553599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圆角矩形 115">
            <a:extLst>
              <a:ext uri="{FF2B5EF4-FFF2-40B4-BE49-F238E27FC236}">
                <a16:creationId xmlns:a16="http://schemas.microsoft.com/office/drawing/2014/main" id="{AE3B8373-FDDA-B89A-AF81-3AF266BFA9A5}"/>
              </a:ext>
            </a:extLst>
          </p:cNvPr>
          <p:cNvSpPr/>
          <p:nvPr/>
        </p:nvSpPr>
        <p:spPr>
          <a:xfrm>
            <a:off x="16355890" y="9765450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81D84C-7612-29E4-DD14-059627D28764}"/>
              </a:ext>
            </a:extLst>
          </p:cNvPr>
          <p:cNvSpPr txBox="1"/>
          <p:nvPr/>
        </p:nvSpPr>
        <p:spPr>
          <a:xfrm>
            <a:off x="2687926" y="11506879"/>
            <a:ext cx="1039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SPJM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35" name="下箭头 34">
            <a:extLst>
              <a:ext uri="{FF2B5EF4-FFF2-40B4-BE49-F238E27FC236}">
                <a16:creationId xmlns:a16="http://schemas.microsoft.com/office/drawing/2014/main" id="{509BE894-5B80-C8FA-1314-06082CC6C591}"/>
              </a:ext>
            </a:extLst>
          </p:cNvPr>
          <p:cNvSpPr/>
          <p:nvPr/>
        </p:nvSpPr>
        <p:spPr>
          <a:xfrm rot="16200000">
            <a:off x="6414414" y="5332793"/>
            <a:ext cx="1453995" cy="2487795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115DD898-5FD9-6E54-9E8B-1E71E86D9D06}"/>
              </a:ext>
            </a:extLst>
          </p:cNvPr>
          <p:cNvSpPr txBox="1"/>
          <p:nvPr/>
        </p:nvSpPr>
        <p:spPr>
          <a:xfrm>
            <a:off x="5938521" y="6161192"/>
            <a:ext cx="21833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Heuristic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Rules: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FilterPushDown</a:t>
            </a:r>
            <a:endParaRPr kumimoji="1" lang="zh-CN" altLang="en-US" sz="2400" dirty="0"/>
          </a:p>
        </p:txBody>
      </p:sp>
      <p:sp>
        <p:nvSpPr>
          <p:cNvPr id="37" name="圆角矩形 36">
            <a:extLst>
              <a:ext uri="{FF2B5EF4-FFF2-40B4-BE49-F238E27FC236}">
                <a16:creationId xmlns:a16="http://schemas.microsoft.com/office/drawing/2014/main" id="{52BEC617-B9C5-840A-7CA2-31CA6051918A}"/>
              </a:ext>
            </a:extLst>
          </p:cNvPr>
          <p:cNvSpPr/>
          <p:nvPr/>
        </p:nvSpPr>
        <p:spPr>
          <a:xfrm>
            <a:off x="1810066" y="3309683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圆角矩形 37">
            <a:extLst>
              <a:ext uri="{FF2B5EF4-FFF2-40B4-BE49-F238E27FC236}">
                <a16:creationId xmlns:a16="http://schemas.microsoft.com/office/drawing/2014/main" id="{958F9E5E-1208-4143-4536-247DE0076FC5}"/>
              </a:ext>
            </a:extLst>
          </p:cNvPr>
          <p:cNvSpPr/>
          <p:nvPr/>
        </p:nvSpPr>
        <p:spPr>
          <a:xfrm>
            <a:off x="1592767" y="4730683"/>
            <a:ext cx="3225641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圆角矩形 38">
            <a:extLst>
              <a:ext uri="{FF2B5EF4-FFF2-40B4-BE49-F238E27FC236}">
                <a16:creationId xmlns:a16="http://schemas.microsoft.com/office/drawing/2014/main" id="{66B3EFA9-86E5-DB94-1486-F024892057B9}"/>
              </a:ext>
            </a:extLst>
          </p:cNvPr>
          <p:cNvSpPr/>
          <p:nvPr/>
        </p:nvSpPr>
        <p:spPr>
          <a:xfrm>
            <a:off x="1684566" y="6201355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圆角矩形 39">
            <a:extLst>
              <a:ext uri="{FF2B5EF4-FFF2-40B4-BE49-F238E27FC236}">
                <a16:creationId xmlns:a16="http://schemas.microsoft.com/office/drawing/2014/main" id="{5FD1EE91-FBB3-7E3F-8D47-B9A32F7E05C7}"/>
              </a:ext>
            </a:extLst>
          </p:cNvPr>
          <p:cNvSpPr/>
          <p:nvPr/>
        </p:nvSpPr>
        <p:spPr>
          <a:xfrm>
            <a:off x="1186677" y="7597919"/>
            <a:ext cx="1903317" cy="1751771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F15EEC02-E3E7-4A45-70B0-33C574878E64}"/>
              </a:ext>
            </a:extLst>
          </p:cNvPr>
          <p:cNvSpPr/>
          <p:nvPr/>
        </p:nvSpPr>
        <p:spPr>
          <a:xfrm>
            <a:off x="1154815" y="9871975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FB74A11-7F33-F018-B172-3B1D7C405917}"/>
              </a:ext>
            </a:extLst>
          </p:cNvPr>
          <p:cNvSpPr txBox="1"/>
          <p:nvPr/>
        </p:nvSpPr>
        <p:spPr>
          <a:xfrm>
            <a:off x="1267862" y="10248458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直线箭头连接符 42">
            <a:extLst>
              <a:ext uri="{FF2B5EF4-FFF2-40B4-BE49-F238E27FC236}">
                <a16:creationId xmlns:a16="http://schemas.microsoft.com/office/drawing/2014/main" id="{7C506E86-8D40-A88D-B79F-1B5A98B49D68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2138336" y="9349690"/>
            <a:ext cx="0" cy="54702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AA275043-A651-5D0E-3054-B463CC8B0DCF}"/>
              </a:ext>
            </a:extLst>
          </p:cNvPr>
          <p:cNvSpPr txBox="1"/>
          <p:nvPr/>
        </p:nvSpPr>
        <p:spPr>
          <a:xfrm>
            <a:off x="1018108" y="7635483"/>
            <a:ext cx="22519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2DF075F6-9016-6E36-0D7B-81ECD54A2F64}"/>
              </a:ext>
            </a:extLst>
          </p:cNvPr>
          <p:cNvSpPr/>
          <p:nvPr/>
        </p:nvSpPr>
        <p:spPr>
          <a:xfrm>
            <a:off x="2836663" y="10013419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F50BF690-3431-C09F-60C1-F0B64E4EFECB}"/>
              </a:ext>
            </a:extLst>
          </p:cNvPr>
          <p:cNvSpPr/>
          <p:nvPr/>
        </p:nvSpPr>
        <p:spPr>
          <a:xfrm>
            <a:off x="3436966" y="10010514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id="{1B401F8D-2F77-A09C-D6A0-81167F6B92A5}"/>
              </a:ext>
            </a:extLst>
          </p:cNvPr>
          <p:cNvSpPr>
            <a:spLocks noChangeAspect="1"/>
          </p:cNvSpPr>
          <p:nvPr/>
        </p:nvSpPr>
        <p:spPr>
          <a:xfrm>
            <a:off x="3140231" y="10596901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375531E7-6A5E-0935-AABB-CA0C9DB88CD5}"/>
              </a:ext>
            </a:extLst>
          </p:cNvPr>
          <p:cNvCxnSpPr>
            <a:cxnSpLocks/>
            <a:stCxn id="45" idx="7"/>
            <a:endCxn id="46" idx="1"/>
          </p:cNvCxnSpPr>
          <p:nvPr/>
        </p:nvCxnSpPr>
        <p:spPr>
          <a:xfrm flipV="1">
            <a:off x="3143942" y="10063235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FF8B604-2AF9-A8AA-6A12-9D7561891D6C}"/>
              </a:ext>
            </a:extLst>
          </p:cNvPr>
          <p:cNvCxnSpPr>
            <a:cxnSpLocks/>
            <a:stCxn id="46" idx="3"/>
            <a:endCxn id="45" idx="5"/>
          </p:cNvCxnSpPr>
          <p:nvPr/>
        </p:nvCxnSpPr>
        <p:spPr>
          <a:xfrm flipH="1">
            <a:off x="3143942" y="10317793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FFC46523-6F87-E413-FFC0-C55CD6ECA4D9}"/>
              </a:ext>
            </a:extLst>
          </p:cNvPr>
          <p:cNvCxnSpPr>
            <a:cxnSpLocks/>
            <a:stCxn id="45" idx="4"/>
            <a:endCxn id="47" idx="1"/>
          </p:cNvCxnSpPr>
          <p:nvPr/>
        </p:nvCxnSpPr>
        <p:spPr>
          <a:xfrm>
            <a:off x="3016663" y="10373419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87767F5-B665-9743-7DBD-5510ACE206E5}"/>
              </a:ext>
            </a:extLst>
          </p:cNvPr>
          <p:cNvCxnSpPr>
            <a:cxnSpLocks/>
            <a:stCxn id="46" idx="4"/>
            <a:endCxn id="47" idx="7"/>
          </p:cNvCxnSpPr>
          <p:nvPr/>
        </p:nvCxnSpPr>
        <p:spPr>
          <a:xfrm flipH="1">
            <a:off x="3447510" y="10370514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CB17B79F-480B-C48A-C441-2A4D2183D930}"/>
              </a:ext>
            </a:extLst>
          </p:cNvPr>
          <p:cNvSpPr txBox="1"/>
          <p:nvPr/>
        </p:nvSpPr>
        <p:spPr>
          <a:xfrm>
            <a:off x="1608349" y="6208355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851162"/>
                  </p:ext>
                </p:extLst>
              </p:nvPr>
            </p:nvGraphicFramePr>
            <p:xfrm>
              <a:off x="3255236" y="7691979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3" name="表格 52">
                <a:extLst>
                  <a:ext uri="{FF2B5EF4-FFF2-40B4-BE49-F238E27FC236}">
                    <a16:creationId xmlns:a16="http://schemas.microsoft.com/office/drawing/2014/main" id="{32593631-BCE9-09FA-1785-89A9A08FC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36851162"/>
                  </p:ext>
                </p:extLst>
              </p:nvPr>
            </p:nvGraphicFramePr>
            <p:xfrm>
              <a:off x="3255236" y="7691979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120690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220690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99" t="-320690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4" name="文本框 53">
            <a:extLst>
              <a:ext uri="{FF2B5EF4-FFF2-40B4-BE49-F238E27FC236}">
                <a16:creationId xmlns:a16="http://schemas.microsoft.com/office/drawing/2014/main" id="{2091F82A-4534-2900-6D74-EA1C5B9C47B2}"/>
              </a:ext>
            </a:extLst>
          </p:cNvPr>
          <p:cNvSpPr txBox="1"/>
          <p:nvPr/>
        </p:nvSpPr>
        <p:spPr>
          <a:xfrm>
            <a:off x="3966027" y="9169548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F521F453-755A-8B31-92AB-9BC9E1279F41}"/>
              </a:ext>
            </a:extLst>
          </p:cNvPr>
          <p:cNvSpPr txBox="1"/>
          <p:nvPr/>
        </p:nvSpPr>
        <p:spPr>
          <a:xfrm>
            <a:off x="1651975" y="4755975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Selection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4561CBAD-92D8-8512-BF5F-725C92D4AC9D}"/>
              </a:ext>
            </a:extLst>
          </p:cNvPr>
          <p:cNvSpPr txBox="1"/>
          <p:nvPr/>
        </p:nvSpPr>
        <p:spPr>
          <a:xfrm>
            <a:off x="1616373" y="332072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E70575AC-CA45-EEF3-A6F0-1436E20201F7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2144062" y="7229660"/>
            <a:ext cx="1028077" cy="4058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直线箭头连接符 57">
            <a:extLst>
              <a:ext uri="{FF2B5EF4-FFF2-40B4-BE49-F238E27FC236}">
                <a16:creationId xmlns:a16="http://schemas.microsoft.com/office/drawing/2014/main" id="{127D90EF-EFD8-6939-ADA2-39697CE207CB}"/>
              </a:ext>
            </a:extLst>
          </p:cNvPr>
          <p:cNvCxnSpPr>
            <a:cxnSpLocks/>
            <a:stCxn id="52" idx="0"/>
            <a:endCxn id="38" idx="2"/>
          </p:cNvCxnSpPr>
          <p:nvPr/>
        </p:nvCxnSpPr>
        <p:spPr>
          <a:xfrm flipV="1">
            <a:off x="3199430" y="5758988"/>
            <a:ext cx="6158" cy="449367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直线箭头连接符 58">
            <a:extLst>
              <a:ext uri="{FF2B5EF4-FFF2-40B4-BE49-F238E27FC236}">
                <a16:creationId xmlns:a16="http://schemas.microsoft.com/office/drawing/2014/main" id="{12D20774-AC8D-761C-8EFA-A49653C0492B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H="1" flipV="1">
            <a:off x="3199577" y="4327689"/>
            <a:ext cx="6011" cy="402994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1" name="Rounded Rectangle 50">
            <a:extLst>
              <a:ext uri="{FF2B5EF4-FFF2-40B4-BE49-F238E27FC236}">
                <a16:creationId xmlns:a16="http://schemas.microsoft.com/office/drawing/2014/main" id="{F32BE73C-5A6B-2B25-56D8-11A17464AF75}"/>
              </a:ext>
            </a:extLst>
          </p:cNvPr>
          <p:cNvSpPr/>
          <p:nvPr/>
        </p:nvSpPr>
        <p:spPr>
          <a:xfrm>
            <a:off x="952746" y="2925938"/>
            <a:ext cx="4775679" cy="857975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68" name="圆角矩形 67">
            <a:extLst>
              <a:ext uri="{FF2B5EF4-FFF2-40B4-BE49-F238E27FC236}">
                <a16:creationId xmlns:a16="http://schemas.microsoft.com/office/drawing/2014/main" id="{B6DBA2D6-9726-1BDD-DB3C-01E17CD987E1}"/>
              </a:ext>
            </a:extLst>
          </p:cNvPr>
          <p:cNvSpPr/>
          <p:nvPr/>
        </p:nvSpPr>
        <p:spPr>
          <a:xfrm>
            <a:off x="9481258" y="3642443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圆角矩形 69">
            <a:extLst>
              <a:ext uri="{FF2B5EF4-FFF2-40B4-BE49-F238E27FC236}">
                <a16:creationId xmlns:a16="http://schemas.microsoft.com/office/drawing/2014/main" id="{CB9C8093-6CBD-AF0E-0DA9-42EA2CC4BB66}"/>
              </a:ext>
            </a:extLst>
          </p:cNvPr>
          <p:cNvSpPr/>
          <p:nvPr/>
        </p:nvSpPr>
        <p:spPr>
          <a:xfrm>
            <a:off x="9363635" y="5018407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圆角矩形 70">
            <a:extLst>
              <a:ext uri="{FF2B5EF4-FFF2-40B4-BE49-F238E27FC236}">
                <a16:creationId xmlns:a16="http://schemas.microsoft.com/office/drawing/2014/main" id="{88EFD3DA-4974-493F-BB27-C45F2FD01289}"/>
              </a:ext>
            </a:extLst>
          </p:cNvPr>
          <p:cNvSpPr/>
          <p:nvPr/>
        </p:nvSpPr>
        <p:spPr>
          <a:xfrm>
            <a:off x="8773698" y="6472342"/>
            <a:ext cx="1903317" cy="1360414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65243E7-B34F-392E-72A9-831E4CA2A2E8}"/>
              </a:ext>
            </a:extLst>
          </p:cNvPr>
          <p:cNvSpPr txBox="1"/>
          <p:nvPr/>
        </p:nvSpPr>
        <p:spPr>
          <a:xfrm>
            <a:off x="8605129" y="6509905"/>
            <a:ext cx="225190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BF36E43-340B-1E4E-F275-6EA2790B8C5D}"/>
              </a:ext>
            </a:extLst>
          </p:cNvPr>
          <p:cNvSpPr txBox="1"/>
          <p:nvPr/>
        </p:nvSpPr>
        <p:spPr>
          <a:xfrm>
            <a:off x="9287418" y="5025407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5345669-E5E5-CC8A-B0B2-C07994423100}"/>
              </a:ext>
            </a:extLst>
          </p:cNvPr>
          <p:cNvSpPr txBox="1"/>
          <p:nvPr/>
        </p:nvSpPr>
        <p:spPr>
          <a:xfrm>
            <a:off x="11757188" y="7838547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109B0EAC-F3B5-249B-B5B9-1BBFA03AD233}"/>
              </a:ext>
            </a:extLst>
          </p:cNvPr>
          <p:cNvSpPr txBox="1"/>
          <p:nvPr/>
        </p:nvSpPr>
        <p:spPr>
          <a:xfrm>
            <a:off x="9287565" y="3653482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32AA5877-6DD1-D21B-DEB1-0E916217A893}"/>
              </a:ext>
            </a:extLst>
          </p:cNvPr>
          <p:cNvCxnSpPr>
            <a:cxnSpLocks/>
            <a:stCxn id="72" idx="0"/>
            <a:endCxn id="70" idx="2"/>
          </p:cNvCxnSpPr>
          <p:nvPr/>
        </p:nvCxnSpPr>
        <p:spPr>
          <a:xfrm flipV="1">
            <a:off x="9731083" y="6046712"/>
            <a:ext cx="1120125" cy="46319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11B6FF98-429E-5F41-7846-0FBAC60E7AF0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flipH="1" flipV="1">
            <a:off x="10870769" y="4660449"/>
            <a:ext cx="7730" cy="3649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圆角矩形 81">
            <a:extLst>
              <a:ext uri="{FF2B5EF4-FFF2-40B4-BE49-F238E27FC236}">
                <a16:creationId xmlns:a16="http://schemas.microsoft.com/office/drawing/2014/main" id="{786DFC55-8CF1-AF48-442E-E373CD8D5471}"/>
              </a:ext>
            </a:extLst>
          </p:cNvPr>
          <p:cNvSpPr/>
          <p:nvPr/>
        </p:nvSpPr>
        <p:spPr>
          <a:xfrm>
            <a:off x="8754436" y="8268143"/>
            <a:ext cx="3092938" cy="1258127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27AC14EA-66C9-ABCA-474F-2244567B53C3}"/>
              </a:ext>
            </a:extLst>
          </p:cNvPr>
          <p:cNvSpPr txBox="1"/>
          <p:nvPr/>
        </p:nvSpPr>
        <p:spPr>
          <a:xfrm>
            <a:off x="8758510" y="8292887"/>
            <a:ext cx="1470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椭圆 83">
            <a:extLst>
              <a:ext uri="{FF2B5EF4-FFF2-40B4-BE49-F238E27FC236}">
                <a16:creationId xmlns:a16="http://schemas.microsoft.com/office/drawing/2014/main" id="{E2915230-C066-DD2C-2E47-B51B0A372098}"/>
              </a:ext>
            </a:extLst>
          </p:cNvPr>
          <p:cNvSpPr/>
          <p:nvPr/>
        </p:nvSpPr>
        <p:spPr>
          <a:xfrm>
            <a:off x="10232593" y="8437557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3B7BCC1A-C068-913D-367F-7F3AFE209C0A}"/>
              </a:ext>
            </a:extLst>
          </p:cNvPr>
          <p:cNvSpPr/>
          <p:nvPr/>
        </p:nvSpPr>
        <p:spPr>
          <a:xfrm>
            <a:off x="10832896" y="8434652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4F0B1565-88C1-3DBD-37AA-1A2899B24567}"/>
              </a:ext>
            </a:extLst>
          </p:cNvPr>
          <p:cNvSpPr>
            <a:spLocks noChangeAspect="1"/>
          </p:cNvSpPr>
          <p:nvPr/>
        </p:nvSpPr>
        <p:spPr>
          <a:xfrm>
            <a:off x="10536161" y="9021039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9C3CCC0F-A1CF-4025-68BE-C09BC053D6A9}"/>
              </a:ext>
            </a:extLst>
          </p:cNvPr>
          <p:cNvCxnSpPr>
            <a:cxnSpLocks/>
            <a:stCxn id="84" idx="7"/>
            <a:endCxn id="85" idx="1"/>
          </p:cNvCxnSpPr>
          <p:nvPr/>
        </p:nvCxnSpPr>
        <p:spPr>
          <a:xfrm flipV="1">
            <a:off x="10539872" y="8487373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F3582F1D-7A0D-CF6F-C69B-21E21008852C}"/>
              </a:ext>
            </a:extLst>
          </p:cNvPr>
          <p:cNvCxnSpPr>
            <a:cxnSpLocks/>
            <a:stCxn id="85" idx="3"/>
            <a:endCxn id="84" idx="5"/>
          </p:cNvCxnSpPr>
          <p:nvPr/>
        </p:nvCxnSpPr>
        <p:spPr>
          <a:xfrm flipH="1">
            <a:off x="10539872" y="8741931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3F14DA54-20EB-BBB8-F05F-0456D665CECB}"/>
              </a:ext>
            </a:extLst>
          </p:cNvPr>
          <p:cNvCxnSpPr>
            <a:cxnSpLocks/>
            <a:stCxn id="84" idx="4"/>
            <a:endCxn id="86" idx="1"/>
          </p:cNvCxnSpPr>
          <p:nvPr/>
        </p:nvCxnSpPr>
        <p:spPr>
          <a:xfrm>
            <a:off x="10412593" y="8797557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D12CBE34-61F3-CE7A-8E72-B3F58785D755}"/>
              </a:ext>
            </a:extLst>
          </p:cNvPr>
          <p:cNvCxnSpPr>
            <a:cxnSpLocks/>
            <a:stCxn id="85" idx="4"/>
            <a:endCxn id="86" idx="7"/>
          </p:cNvCxnSpPr>
          <p:nvPr/>
        </p:nvCxnSpPr>
        <p:spPr>
          <a:xfrm flipH="1">
            <a:off x="10843440" y="8794652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661EA4D6-229A-934D-E25E-686C3EAAE01B}"/>
              </a:ext>
            </a:extLst>
          </p:cNvPr>
          <p:cNvSpPr txBox="1"/>
          <p:nvPr/>
        </p:nvSpPr>
        <p:spPr>
          <a:xfrm>
            <a:off x="9588788" y="9800796"/>
            <a:ext cx="28482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Optimized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SPJM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cxnSp>
        <p:nvCxnSpPr>
          <p:cNvPr id="95" name="直线箭头连接符 94">
            <a:extLst>
              <a:ext uri="{FF2B5EF4-FFF2-40B4-BE49-F238E27FC236}">
                <a16:creationId xmlns:a16="http://schemas.microsoft.com/office/drawing/2014/main" id="{3FB547F6-7E6F-137F-46CD-BE8BC7C610B6}"/>
              </a:ext>
            </a:extLst>
          </p:cNvPr>
          <p:cNvCxnSpPr>
            <a:cxnSpLocks/>
          </p:cNvCxnSpPr>
          <p:nvPr/>
        </p:nvCxnSpPr>
        <p:spPr>
          <a:xfrm flipH="1" flipV="1">
            <a:off x="9648629" y="7817257"/>
            <a:ext cx="0" cy="44678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标注 104">
            <a:extLst>
              <a:ext uri="{FF2B5EF4-FFF2-40B4-BE49-F238E27FC236}">
                <a16:creationId xmlns:a16="http://schemas.microsoft.com/office/drawing/2014/main" id="{43E296B6-F854-0656-30C9-42147028E298}"/>
              </a:ext>
            </a:extLst>
          </p:cNvPr>
          <p:cNvSpPr/>
          <p:nvPr/>
        </p:nvSpPr>
        <p:spPr>
          <a:xfrm>
            <a:off x="9555648" y="8895335"/>
            <a:ext cx="813413" cy="428675"/>
          </a:xfrm>
          <a:prstGeom prst="wedgeRoundRectCallout">
            <a:avLst>
              <a:gd name="adj1" fmla="val 38946"/>
              <a:gd name="adj2" fmla="val -73222"/>
              <a:gd name="adj3" fmla="val 16667"/>
            </a:avLst>
          </a:prstGeom>
          <a:solidFill>
            <a:srgbClr val="D8E6FA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Tom</a:t>
            </a:r>
            <a:endParaRPr kumimoji="1" lang="zh-CN" alt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Rounded Rectangle 50">
            <a:extLst>
              <a:ext uri="{FF2B5EF4-FFF2-40B4-BE49-F238E27FC236}">
                <a16:creationId xmlns:a16="http://schemas.microsoft.com/office/drawing/2014/main" id="{5C7F3C46-D8DA-E098-01EF-90C4F56C4731}"/>
              </a:ext>
            </a:extLst>
          </p:cNvPr>
          <p:cNvSpPr/>
          <p:nvPr/>
        </p:nvSpPr>
        <p:spPr>
          <a:xfrm>
            <a:off x="8476048" y="3320577"/>
            <a:ext cx="5023750" cy="6480219"/>
          </a:xfrm>
          <a:prstGeom prst="roundRect">
            <a:avLst>
              <a:gd name="adj" fmla="val 4682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7EE07942-2D9D-68BF-8CA0-8E6F074B38D3}"/>
              </a:ext>
            </a:extLst>
          </p:cNvPr>
          <p:cNvSpPr txBox="1"/>
          <p:nvPr/>
        </p:nvSpPr>
        <p:spPr>
          <a:xfrm>
            <a:off x="16855878" y="10575665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08EB5BD4-565B-DF76-13A2-81E297ED6B1E}"/>
              </a:ext>
            </a:extLst>
          </p:cNvPr>
          <p:cNvSpPr txBox="1"/>
          <p:nvPr/>
        </p:nvSpPr>
        <p:spPr>
          <a:xfrm>
            <a:off x="16353715" y="9823689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018EB5D2-8C2A-253F-DB4E-F25CA880E4F7}"/>
              </a:ext>
            </a:extLst>
          </p:cNvPr>
          <p:cNvSpPr txBox="1"/>
          <p:nvPr/>
        </p:nvSpPr>
        <p:spPr>
          <a:xfrm>
            <a:off x="16328371" y="5542384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椭圆 118">
            <a:extLst>
              <a:ext uri="{FF2B5EF4-FFF2-40B4-BE49-F238E27FC236}">
                <a16:creationId xmlns:a16="http://schemas.microsoft.com/office/drawing/2014/main" id="{268F0677-2F72-172C-BE09-C27B01FDE43A}"/>
              </a:ext>
            </a:extLst>
          </p:cNvPr>
          <p:cNvSpPr/>
          <p:nvPr/>
        </p:nvSpPr>
        <p:spPr>
          <a:xfrm>
            <a:off x="20403897" y="989707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0" name="圆角矩形 119">
            <a:extLst>
              <a:ext uri="{FF2B5EF4-FFF2-40B4-BE49-F238E27FC236}">
                <a16:creationId xmlns:a16="http://schemas.microsoft.com/office/drawing/2014/main" id="{97EF3609-C960-C3CF-5320-C5A019434044}"/>
              </a:ext>
            </a:extLst>
          </p:cNvPr>
          <p:cNvSpPr/>
          <p:nvPr/>
        </p:nvSpPr>
        <p:spPr>
          <a:xfrm>
            <a:off x="16355890" y="8592524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6ABBDCE-C0A1-D4DE-212C-6D03FFE6094E}"/>
              </a:ext>
            </a:extLst>
          </p:cNvPr>
          <p:cNvSpPr txBox="1"/>
          <p:nvPr/>
        </p:nvSpPr>
        <p:spPr>
          <a:xfrm>
            <a:off x="17143943" y="8696847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124" name="椭圆 123">
            <a:extLst>
              <a:ext uri="{FF2B5EF4-FFF2-40B4-BE49-F238E27FC236}">
                <a16:creationId xmlns:a16="http://schemas.microsoft.com/office/drawing/2014/main" id="{0DA005AB-6469-E54D-873D-8C32DF004067}"/>
              </a:ext>
            </a:extLst>
          </p:cNvPr>
          <p:cNvSpPr/>
          <p:nvPr/>
        </p:nvSpPr>
        <p:spPr>
          <a:xfrm>
            <a:off x="18989914" y="875708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B7BFBB34-118E-2429-326A-9D21154D7EA3}"/>
              </a:ext>
            </a:extLst>
          </p:cNvPr>
          <p:cNvSpPr/>
          <p:nvPr/>
        </p:nvSpPr>
        <p:spPr>
          <a:xfrm>
            <a:off x="19590217" y="875418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6" name="直线箭头连接符 125">
            <a:extLst>
              <a:ext uri="{FF2B5EF4-FFF2-40B4-BE49-F238E27FC236}">
                <a16:creationId xmlns:a16="http://schemas.microsoft.com/office/drawing/2014/main" id="{AC57D745-4379-FB7B-58BD-04D57FB93D8D}"/>
              </a:ext>
            </a:extLst>
          </p:cNvPr>
          <p:cNvCxnSpPr>
            <a:cxnSpLocks/>
            <a:stCxn id="124" idx="7"/>
            <a:endCxn id="125" idx="1"/>
          </p:cNvCxnSpPr>
          <p:nvPr/>
        </p:nvCxnSpPr>
        <p:spPr>
          <a:xfrm flipV="1">
            <a:off x="19297193" y="8806904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直线箭头连接符 126">
            <a:extLst>
              <a:ext uri="{FF2B5EF4-FFF2-40B4-BE49-F238E27FC236}">
                <a16:creationId xmlns:a16="http://schemas.microsoft.com/office/drawing/2014/main" id="{0DB41661-00A2-4D5E-DCE6-780B2B7103B2}"/>
              </a:ext>
            </a:extLst>
          </p:cNvPr>
          <p:cNvCxnSpPr>
            <a:cxnSpLocks/>
            <a:stCxn id="125" idx="3"/>
            <a:endCxn id="124" idx="5"/>
          </p:cNvCxnSpPr>
          <p:nvPr/>
        </p:nvCxnSpPr>
        <p:spPr>
          <a:xfrm flipH="1">
            <a:off x="19297193" y="906146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圆角矩形 129">
            <a:extLst>
              <a:ext uri="{FF2B5EF4-FFF2-40B4-BE49-F238E27FC236}">
                <a16:creationId xmlns:a16="http://schemas.microsoft.com/office/drawing/2014/main" id="{28A0BBFB-4A16-2150-28D7-1B18EFD37C50}"/>
              </a:ext>
            </a:extLst>
          </p:cNvPr>
          <p:cNvSpPr/>
          <p:nvPr/>
        </p:nvSpPr>
        <p:spPr>
          <a:xfrm>
            <a:off x="16355890" y="6998452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8F5C89AD-A6EF-640F-65F8-321D5F668C81}"/>
              </a:ext>
            </a:extLst>
          </p:cNvPr>
          <p:cNvSpPr txBox="1"/>
          <p:nvPr/>
        </p:nvSpPr>
        <p:spPr>
          <a:xfrm>
            <a:off x="16623573" y="7313602"/>
            <a:ext cx="295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136" name="椭圆 135">
            <a:extLst>
              <a:ext uri="{FF2B5EF4-FFF2-40B4-BE49-F238E27FC236}">
                <a16:creationId xmlns:a16="http://schemas.microsoft.com/office/drawing/2014/main" id="{2A507A6D-C257-0AFF-715E-493B51F5373A}"/>
              </a:ext>
            </a:extLst>
          </p:cNvPr>
          <p:cNvSpPr/>
          <p:nvPr/>
        </p:nvSpPr>
        <p:spPr>
          <a:xfrm>
            <a:off x="19672458" y="710424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7" name="椭圆 136">
            <a:extLst>
              <a:ext uri="{FF2B5EF4-FFF2-40B4-BE49-F238E27FC236}">
                <a16:creationId xmlns:a16="http://schemas.microsoft.com/office/drawing/2014/main" id="{9FBC9A06-BF96-700F-22E9-C03488403748}"/>
              </a:ext>
            </a:extLst>
          </p:cNvPr>
          <p:cNvSpPr/>
          <p:nvPr/>
        </p:nvSpPr>
        <p:spPr>
          <a:xfrm>
            <a:off x="20272761" y="710133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8" name="椭圆 137">
            <a:extLst>
              <a:ext uri="{FF2B5EF4-FFF2-40B4-BE49-F238E27FC236}">
                <a16:creationId xmlns:a16="http://schemas.microsoft.com/office/drawing/2014/main" id="{7C40771A-B1B9-2F80-A629-D8110C632CAC}"/>
              </a:ext>
            </a:extLst>
          </p:cNvPr>
          <p:cNvSpPr>
            <a:spLocks noChangeAspect="1"/>
          </p:cNvSpPr>
          <p:nvPr/>
        </p:nvSpPr>
        <p:spPr>
          <a:xfrm>
            <a:off x="19976026" y="768772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9" name="直线箭头连接符 138">
            <a:extLst>
              <a:ext uri="{FF2B5EF4-FFF2-40B4-BE49-F238E27FC236}">
                <a16:creationId xmlns:a16="http://schemas.microsoft.com/office/drawing/2014/main" id="{5740C522-4FF2-C822-4F53-C582FCF7131C}"/>
              </a:ext>
            </a:extLst>
          </p:cNvPr>
          <p:cNvCxnSpPr>
            <a:cxnSpLocks/>
            <a:stCxn id="136" idx="7"/>
            <a:endCxn id="137" idx="1"/>
          </p:cNvCxnSpPr>
          <p:nvPr/>
        </p:nvCxnSpPr>
        <p:spPr>
          <a:xfrm flipV="1">
            <a:off x="19979737" y="7154059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直线箭头连接符 139">
            <a:extLst>
              <a:ext uri="{FF2B5EF4-FFF2-40B4-BE49-F238E27FC236}">
                <a16:creationId xmlns:a16="http://schemas.microsoft.com/office/drawing/2014/main" id="{50931F86-79DC-D3D4-E8A6-B06DA701EC9C}"/>
              </a:ext>
            </a:extLst>
          </p:cNvPr>
          <p:cNvCxnSpPr>
            <a:cxnSpLocks/>
            <a:stCxn id="137" idx="3"/>
            <a:endCxn id="136" idx="5"/>
          </p:cNvCxnSpPr>
          <p:nvPr/>
        </p:nvCxnSpPr>
        <p:spPr>
          <a:xfrm flipH="1">
            <a:off x="19979737" y="7408617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直线箭头连接符 140">
            <a:extLst>
              <a:ext uri="{FF2B5EF4-FFF2-40B4-BE49-F238E27FC236}">
                <a16:creationId xmlns:a16="http://schemas.microsoft.com/office/drawing/2014/main" id="{02EAD199-EE7B-1BD4-3844-DC7C472C4F28}"/>
              </a:ext>
            </a:extLst>
          </p:cNvPr>
          <p:cNvCxnSpPr>
            <a:cxnSpLocks/>
            <a:stCxn id="136" idx="4"/>
            <a:endCxn id="138" idx="1"/>
          </p:cNvCxnSpPr>
          <p:nvPr/>
        </p:nvCxnSpPr>
        <p:spPr>
          <a:xfrm>
            <a:off x="19852458" y="746424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EDD4C63D-178C-A65D-2AE4-356920446C27}"/>
              </a:ext>
            </a:extLst>
          </p:cNvPr>
          <p:cNvCxnSpPr>
            <a:cxnSpLocks/>
            <a:stCxn id="137" idx="4"/>
            <a:endCxn id="138" idx="7"/>
          </p:cNvCxnSpPr>
          <p:nvPr/>
        </p:nvCxnSpPr>
        <p:spPr>
          <a:xfrm flipH="1">
            <a:off x="20283305" y="746133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BE7BF51B-DB32-A845-0273-8C398FD4A6A3}"/>
              </a:ext>
            </a:extLst>
          </p:cNvPr>
          <p:cNvCxnSpPr>
            <a:cxnSpLocks/>
            <a:stCxn id="116" idx="0"/>
            <a:endCxn id="120" idx="2"/>
          </p:cNvCxnSpPr>
          <p:nvPr/>
        </p:nvCxnSpPr>
        <p:spPr>
          <a:xfrm flipV="1">
            <a:off x="18644734" y="9302892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9" name="直线箭头连接符 148">
            <a:extLst>
              <a:ext uri="{FF2B5EF4-FFF2-40B4-BE49-F238E27FC236}">
                <a16:creationId xmlns:a16="http://schemas.microsoft.com/office/drawing/2014/main" id="{4DFD1305-EB9C-E23B-217E-6EBC6D934151}"/>
              </a:ext>
            </a:extLst>
          </p:cNvPr>
          <p:cNvCxnSpPr>
            <a:cxnSpLocks/>
            <a:stCxn id="120" idx="0"/>
            <a:endCxn id="130" idx="2"/>
          </p:cNvCxnSpPr>
          <p:nvPr/>
        </p:nvCxnSpPr>
        <p:spPr>
          <a:xfrm flipV="1">
            <a:off x="18644734" y="8152861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直线箭头连接符 155">
            <a:extLst>
              <a:ext uri="{FF2B5EF4-FFF2-40B4-BE49-F238E27FC236}">
                <a16:creationId xmlns:a16="http://schemas.microsoft.com/office/drawing/2014/main" id="{488339F3-414E-845C-0C41-E84B683C00A6}"/>
              </a:ext>
            </a:extLst>
          </p:cNvPr>
          <p:cNvCxnSpPr>
            <a:cxnSpLocks/>
            <a:stCxn id="130" idx="0"/>
            <a:endCxn id="118" idx="2"/>
          </p:cNvCxnSpPr>
          <p:nvPr/>
        </p:nvCxnSpPr>
        <p:spPr>
          <a:xfrm flipV="1">
            <a:off x="18644734" y="650492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矩形 159">
            <a:extLst>
              <a:ext uri="{FF2B5EF4-FFF2-40B4-BE49-F238E27FC236}">
                <a16:creationId xmlns:a16="http://schemas.microsoft.com/office/drawing/2014/main" id="{99923A3F-112C-69E4-7016-7F6400DD35BC}"/>
              </a:ext>
            </a:extLst>
          </p:cNvPr>
          <p:cNvSpPr/>
          <p:nvPr/>
        </p:nvSpPr>
        <p:spPr>
          <a:xfrm>
            <a:off x="16130083" y="5325901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575D5795-B10A-AEBB-F577-297895950B10}"/>
              </a:ext>
            </a:extLst>
          </p:cNvPr>
          <p:cNvSpPr txBox="1"/>
          <p:nvPr/>
        </p:nvSpPr>
        <p:spPr>
          <a:xfrm>
            <a:off x="20045486" y="4794659"/>
            <a:ext cx="845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下箭头 173">
            <a:extLst>
              <a:ext uri="{FF2B5EF4-FFF2-40B4-BE49-F238E27FC236}">
                <a16:creationId xmlns:a16="http://schemas.microsoft.com/office/drawing/2014/main" id="{C7E5DEDB-2E1E-5BD4-EA27-CEAB18ED4B3E}"/>
              </a:ext>
            </a:extLst>
          </p:cNvPr>
          <p:cNvSpPr/>
          <p:nvPr/>
        </p:nvSpPr>
        <p:spPr>
          <a:xfrm rot="16200000">
            <a:off x="13881365" y="5606039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812F8399-5701-833E-26F6-9DA067EDC5D6}"/>
              </a:ext>
            </a:extLst>
          </p:cNvPr>
          <p:cNvSpPr txBox="1"/>
          <p:nvPr/>
        </p:nvSpPr>
        <p:spPr>
          <a:xfrm>
            <a:off x="13620901" y="6129143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Graph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sp>
        <p:nvSpPr>
          <p:cNvPr id="178" name="圆角矩形 177">
            <a:extLst>
              <a:ext uri="{FF2B5EF4-FFF2-40B4-BE49-F238E27FC236}">
                <a16:creationId xmlns:a16="http://schemas.microsoft.com/office/drawing/2014/main" id="{9AEDE958-96B5-4514-9387-5444177C05CB}"/>
              </a:ext>
            </a:extLst>
          </p:cNvPr>
          <p:cNvSpPr/>
          <p:nvPr/>
        </p:nvSpPr>
        <p:spPr>
          <a:xfrm>
            <a:off x="15840699" y="377673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4938C5D-68AC-67E1-AEEE-D88B6CC7C50A}"/>
              </a:ext>
            </a:extLst>
          </p:cNvPr>
          <p:cNvSpPr txBox="1"/>
          <p:nvPr/>
        </p:nvSpPr>
        <p:spPr>
          <a:xfrm>
            <a:off x="15840699" y="3804244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0" name="直线箭头连接符 179">
            <a:extLst>
              <a:ext uri="{FF2B5EF4-FFF2-40B4-BE49-F238E27FC236}">
                <a16:creationId xmlns:a16="http://schemas.microsoft.com/office/drawing/2014/main" id="{2FBC48D6-FC38-B5A2-2B2D-C305523B4285}"/>
              </a:ext>
            </a:extLst>
          </p:cNvPr>
          <p:cNvCxnSpPr>
            <a:cxnSpLocks/>
          </p:cNvCxnSpPr>
          <p:nvPr/>
        </p:nvCxnSpPr>
        <p:spPr>
          <a:xfrm flipH="1">
            <a:off x="18815845" y="4301913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直线箭头连接符 182">
            <a:extLst>
              <a:ext uri="{FF2B5EF4-FFF2-40B4-BE49-F238E27FC236}">
                <a16:creationId xmlns:a16="http://schemas.microsoft.com/office/drawing/2014/main" id="{F44DDBF5-A119-6C8A-3917-6E5806FA50D0}"/>
              </a:ext>
            </a:extLst>
          </p:cNvPr>
          <p:cNvCxnSpPr>
            <a:cxnSpLocks/>
            <a:endCxn id="178" idx="2"/>
          </p:cNvCxnSpPr>
          <p:nvPr/>
        </p:nvCxnSpPr>
        <p:spPr>
          <a:xfrm flipV="1">
            <a:off x="17328272" y="4805037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9" name="圆角矩形 188">
            <a:extLst>
              <a:ext uri="{FF2B5EF4-FFF2-40B4-BE49-F238E27FC236}">
                <a16:creationId xmlns:a16="http://schemas.microsoft.com/office/drawing/2014/main" id="{D590C3FD-EE5A-974E-24BC-B650F21F3B41}"/>
              </a:ext>
            </a:extLst>
          </p:cNvPr>
          <p:cNvSpPr/>
          <p:nvPr/>
        </p:nvSpPr>
        <p:spPr>
          <a:xfrm>
            <a:off x="15930884" y="235227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854C47BE-ED17-6960-4FD3-262711404559}"/>
              </a:ext>
            </a:extLst>
          </p:cNvPr>
          <p:cNvSpPr txBox="1"/>
          <p:nvPr/>
        </p:nvSpPr>
        <p:spPr>
          <a:xfrm>
            <a:off x="15737191" y="236331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1" name="直线箭头连接符 190">
            <a:extLst>
              <a:ext uri="{FF2B5EF4-FFF2-40B4-BE49-F238E27FC236}">
                <a16:creationId xmlns:a16="http://schemas.microsoft.com/office/drawing/2014/main" id="{12F0915E-5D50-8AED-D826-FDA7C7009F49}"/>
              </a:ext>
            </a:extLst>
          </p:cNvPr>
          <p:cNvCxnSpPr>
            <a:cxnSpLocks/>
            <a:stCxn id="178" idx="0"/>
            <a:endCxn id="189" idx="2"/>
          </p:cNvCxnSpPr>
          <p:nvPr/>
        </p:nvCxnSpPr>
        <p:spPr>
          <a:xfrm flipH="1" flipV="1">
            <a:off x="17320395" y="3370283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6" name="Rounded Rectangle 50">
            <a:extLst>
              <a:ext uri="{FF2B5EF4-FFF2-40B4-BE49-F238E27FC236}">
                <a16:creationId xmlns:a16="http://schemas.microsoft.com/office/drawing/2014/main" id="{96144CC3-34B7-FADF-A239-10509A9DB35C}"/>
              </a:ext>
            </a:extLst>
          </p:cNvPr>
          <p:cNvSpPr/>
          <p:nvPr/>
        </p:nvSpPr>
        <p:spPr>
          <a:xfrm>
            <a:off x="15697969" y="2212807"/>
            <a:ext cx="5984980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197" name="下箭头 196">
            <a:extLst>
              <a:ext uri="{FF2B5EF4-FFF2-40B4-BE49-F238E27FC236}">
                <a16:creationId xmlns:a16="http://schemas.microsoft.com/office/drawing/2014/main" id="{A89B4CC1-DB16-DC64-A873-55DC83D48A09}"/>
              </a:ext>
            </a:extLst>
          </p:cNvPr>
          <p:cNvSpPr/>
          <p:nvPr/>
        </p:nvSpPr>
        <p:spPr>
          <a:xfrm rot="16200000">
            <a:off x="22124890" y="5606038"/>
            <a:ext cx="1453995" cy="1941301"/>
          </a:xfrm>
          <a:prstGeom prst="downArrow">
            <a:avLst>
              <a:gd name="adj1" fmla="val 50000"/>
              <a:gd name="adj2" fmla="val 37339"/>
            </a:avLst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98" name="文本框 197">
            <a:extLst>
              <a:ext uri="{FF2B5EF4-FFF2-40B4-BE49-F238E27FC236}">
                <a16:creationId xmlns:a16="http://schemas.microsoft.com/office/drawing/2014/main" id="{40CF5779-3E32-75D4-C1BC-2DBE2D5D4994}"/>
              </a:ext>
            </a:extLst>
          </p:cNvPr>
          <p:cNvSpPr txBox="1"/>
          <p:nvPr/>
        </p:nvSpPr>
        <p:spPr>
          <a:xfrm>
            <a:off x="21864426" y="6129142"/>
            <a:ext cx="17959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Relational</a:t>
            </a:r>
            <a:r>
              <a:rPr kumimoji="1" lang="zh-CN" altLang="en-US" sz="2400" dirty="0"/>
              <a:t> </a:t>
            </a:r>
            <a:endParaRPr kumimoji="1" lang="en-US" altLang="zh-CN" sz="2400" dirty="0"/>
          </a:p>
          <a:p>
            <a:pPr algn="ctr"/>
            <a:r>
              <a:rPr kumimoji="1" lang="en-US" altLang="zh-CN" sz="2400" dirty="0"/>
              <a:t>Optimization</a:t>
            </a:r>
            <a:endParaRPr kumimoji="1" lang="zh-CN" altLang="en-US" sz="2400" dirty="0"/>
          </a:p>
        </p:txBody>
      </p:sp>
      <p:cxnSp>
        <p:nvCxnSpPr>
          <p:cNvPr id="209" name="直线箭头连接符 208">
            <a:extLst>
              <a:ext uri="{FF2B5EF4-FFF2-40B4-BE49-F238E27FC236}">
                <a16:creationId xmlns:a16="http://schemas.microsoft.com/office/drawing/2014/main" id="{72A52320-BC65-70EE-CAA6-834A2BB2E9BA}"/>
              </a:ext>
            </a:extLst>
          </p:cNvPr>
          <p:cNvCxnSpPr>
            <a:cxnSpLocks/>
            <a:stCxn id="53" idx="0"/>
            <a:endCxn id="39" idx="2"/>
          </p:cNvCxnSpPr>
          <p:nvPr/>
        </p:nvCxnSpPr>
        <p:spPr>
          <a:xfrm flipH="1" flipV="1">
            <a:off x="3172139" y="7229660"/>
            <a:ext cx="1209050" cy="46231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267930"/>
                  </p:ext>
                </p:extLst>
              </p:nvPr>
            </p:nvGraphicFramePr>
            <p:xfrm>
              <a:off x="11053787" y="636630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16" name="表格 215">
                <a:extLst>
                  <a:ext uri="{FF2B5EF4-FFF2-40B4-BE49-F238E27FC236}">
                    <a16:creationId xmlns:a16="http://schemas.microsoft.com/office/drawing/2014/main" id="{BA32C310-C7A7-77F1-E0FC-2380C080B5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64267930"/>
                  </p:ext>
                </p:extLst>
              </p:nvPr>
            </p:nvGraphicFramePr>
            <p:xfrm>
              <a:off x="11053787" y="6366300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117241" r="-9670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217241" r="-9670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99" t="-317241" r="-9670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20" name="直线箭头连接符 219">
            <a:extLst>
              <a:ext uri="{FF2B5EF4-FFF2-40B4-BE49-F238E27FC236}">
                <a16:creationId xmlns:a16="http://schemas.microsoft.com/office/drawing/2014/main" id="{F947C5B4-4BA9-2B65-B21A-9D3A49424853}"/>
              </a:ext>
            </a:extLst>
          </p:cNvPr>
          <p:cNvCxnSpPr>
            <a:cxnSpLocks/>
            <a:stCxn id="216" idx="0"/>
            <a:endCxn id="70" idx="2"/>
          </p:cNvCxnSpPr>
          <p:nvPr/>
        </p:nvCxnSpPr>
        <p:spPr>
          <a:xfrm flipH="1" flipV="1">
            <a:off x="10851208" y="6046712"/>
            <a:ext cx="1328532" cy="31958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148521"/>
                  </p:ext>
                </p:extLst>
              </p:nvPr>
            </p:nvGraphicFramePr>
            <p:xfrm>
              <a:off x="19301631" y="3300246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7" name="表格 226">
                <a:extLst>
                  <a:ext uri="{FF2B5EF4-FFF2-40B4-BE49-F238E27FC236}">
                    <a16:creationId xmlns:a16="http://schemas.microsoft.com/office/drawing/2014/main" id="{C27B6ED5-62BF-A889-38C6-3B816300A6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34148521"/>
                  </p:ext>
                </p:extLst>
              </p:nvPr>
            </p:nvGraphicFramePr>
            <p:xfrm>
              <a:off x="19301631" y="3300246"/>
              <a:ext cx="2251907" cy="1493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738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10452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</a:t>
                          </a:r>
                          <a:endParaRPr lang="zh-CN" altLang="en-US" sz="20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17241" r="-978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17241" r="-9780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17241" r="-97802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6" name="文本框 245">
            <a:extLst>
              <a:ext uri="{FF2B5EF4-FFF2-40B4-BE49-F238E27FC236}">
                <a16:creationId xmlns:a16="http://schemas.microsoft.com/office/drawing/2014/main" id="{8D371F6A-BAE0-5294-7DA9-2663935AF1AF}"/>
              </a:ext>
            </a:extLst>
          </p:cNvPr>
          <p:cNvSpPr txBox="1"/>
          <p:nvPr/>
        </p:nvSpPr>
        <p:spPr>
          <a:xfrm>
            <a:off x="16470260" y="11532379"/>
            <a:ext cx="44793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SPJ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with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Scan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Graph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Table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  <p:sp>
        <p:nvSpPr>
          <p:cNvPr id="247" name="圆角矩形 246">
            <a:extLst>
              <a:ext uri="{FF2B5EF4-FFF2-40B4-BE49-F238E27FC236}">
                <a16:creationId xmlns:a16="http://schemas.microsoft.com/office/drawing/2014/main" id="{DA5A834C-50AF-3198-A2C5-704A918A82D9}"/>
              </a:ext>
            </a:extLst>
          </p:cNvPr>
          <p:cNvSpPr/>
          <p:nvPr/>
        </p:nvSpPr>
        <p:spPr>
          <a:xfrm>
            <a:off x="24574811" y="5549679"/>
            <a:ext cx="4577687" cy="951330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8" name="圆角矩形 247">
            <a:extLst>
              <a:ext uri="{FF2B5EF4-FFF2-40B4-BE49-F238E27FC236}">
                <a16:creationId xmlns:a16="http://schemas.microsoft.com/office/drawing/2014/main" id="{CF4AB943-A046-648E-D854-BF2BE40DAEA6}"/>
              </a:ext>
            </a:extLst>
          </p:cNvPr>
          <p:cNvSpPr/>
          <p:nvPr/>
        </p:nvSpPr>
        <p:spPr>
          <a:xfrm>
            <a:off x="24574811" y="9761530"/>
            <a:ext cx="4577687" cy="702872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文本框 248">
            <a:extLst>
              <a:ext uri="{FF2B5EF4-FFF2-40B4-BE49-F238E27FC236}">
                <a16:creationId xmlns:a16="http://schemas.microsoft.com/office/drawing/2014/main" id="{8A9230C3-5B3E-6FA3-5D97-45742A8445B6}"/>
              </a:ext>
            </a:extLst>
          </p:cNvPr>
          <p:cNvSpPr txBox="1"/>
          <p:nvPr/>
        </p:nvSpPr>
        <p:spPr>
          <a:xfrm>
            <a:off x="25074799" y="10571745"/>
            <a:ext cx="34408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SCAN_GRAPH_TABLE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0" name="文本框 249">
            <a:extLst>
              <a:ext uri="{FF2B5EF4-FFF2-40B4-BE49-F238E27FC236}">
                <a16:creationId xmlns:a16="http://schemas.microsoft.com/office/drawing/2014/main" id="{AAFC74F6-529F-D589-6136-498B46598E7F}"/>
              </a:ext>
            </a:extLst>
          </p:cNvPr>
          <p:cNvSpPr txBox="1"/>
          <p:nvPr/>
        </p:nvSpPr>
        <p:spPr>
          <a:xfrm>
            <a:off x="24572636" y="9819769"/>
            <a:ext cx="41143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(name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“Tom”)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文本框 250">
            <a:extLst>
              <a:ext uri="{FF2B5EF4-FFF2-40B4-BE49-F238E27FC236}">
                <a16:creationId xmlns:a16="http://schemas.microsoft.com/office/drawing/2014/main" id="{CB41639F-15E3-212B-D5D0-F7B18815E21A}"/>
              </a:ext>
            </a:extLst>
          </p:cNvPr>
          <p:cNvSpPr txBox="1"/>
          <p:nvPr/>
        </p:nvSpPr>
        <p:spPr>
          <a:xfrm>
            <a:off x="24547292" y="5538464"/>
            <a:ext cx="46327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* </a:t>
            </a:r>
            <a:endParaRPr kumimoji="1" lang="en-US" altLang="zh-CN" sz="28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椭圆 251">
            <a:extLst>
              <a:ext uri="{FF2B5EF4-FFF2-40B4-BE49-F238E27FC236}">
                <a16:creationId xmlns:a16="http://schemas.microsoft.com/office/drawing/2014/main" id="{12DBA8A0-9AD7-F3DA-AAF4-2EC3682167F4}"/>
              </a:ext>
            </a:extLst>
          </p:cNvPr>
          <p:cNvSpPr/>
          <p:nvPr/>
        </p:nvSpPr>
        <p:spPr>
          <a:xfrm>
            <a:off x="28622818" y="9893156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3" name="圆角矩形 252">
            <a:extLst>
              <a:ext uri="{FF2B5EF4-FFF2-40B4-BE49-F238E27FC236}">
                <a16:creationId xmlns:a16="http://schemas.microsoft.com/office/drawing/2014/main" id="{9F389FE5-7CA8-9E0F-67DB-BB3FE23EDEA6}"/>
              </a:ext>
            </a:extLst>
          </p:cNvPr>
          <p:cNvSpPr/>
          <p:nvPr/>
        </p:nvSpPr>
        <p:spPr>
          <a:xfrm>
            <a:off x="24574811" y="8588604"/>
            <a:ext cx="4577687" cy="710368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4" name="文本框 253">
            <a:extLst>
              <a:ext uri="{FF2B5EF4-FFF2-40B4-BE49-F238E27FC236}">
                <a16:creationId xmlns:a16="http://schemas.microsoft.com/office/drawing/2014/main" id="{0758AD65-6CB1-CA9F-CEA7-0C896723DCF7}"/>
              </a:ext>
            </a:extLst>
          </p:cNvPr>
          <p:cNvSpPr txBox="1"/>
          <p:nvPr/>
        </p:nvSpPr>
        <p:spPr>
          <a:xfrm>
            <a:off x="25362864" y="8692927"/>
            <a:ext cx="1845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</a:t>
            </a:r>
          </a:p>
        </p:txBody>
      </p:sp>
      <p:sp>
        <p:nvSpPr>
          <p:cNvPr id="255" name="椭圆 254">
            <a:extLst>
              <a:ext uri="{FF2B5EF4-FFF2-40B4-BE49-F238E27FC236}">
                <a16:creationId xmlns:a16="http://schemas.microsoft.com/office/drawing/2014/main" id="{BB32BBAF-721F-9070-A958-6EB1947A3773}"/>
              </a:ext>
            </a:extLst>
          </p:cNvPr>
          <p:cNvSpPr/>
          <p:nvPr/>
        </p:nvSpPr>
        <p:spPr>
          <a:xfrm>
            <a:off x="27208835" y="875316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6" name="椭圆 255">
            <a:extLst>
              <a:ext uri="{FF2B5EF4-FFF2-40B4-BE49-F238E27FC236}">
                <a16:creationId xmlns:a16="http://schemas.microsoft.com/office/drawing/2014/main" id="{71F45DA8-17DB-5601-F169-4179B355F045}"/>
              </a:ext>
            </a:extLst>
          </p:cNvPr>
          <p:cNvSpPr/>
          <p:nvPr/>
        </p:nvSpPr>
        <p:spPr>
          <a:xfrm>
            <a:off x="27809138" y="875026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7" name="直线箭头连接符 256">
            <a:extLst>
              <a:ext uri="{FF2B5EF4-FFF2-40B4-BE49-F238E27FC236}">
                <a16:creationId xmlns:a16="http://schemas.microsoft.com/office/drawing/2014/main" id="{8847E068-BB95-1901-7FA8-B7870A635A34}"/>
              </a:ext>
            </a:extLst>
          </p:cNvPr>
          <p:cNvCxnSpPr>
            <a:cxnSpLocks/>
            <a:stCxn id="255" idx="7"/>
            <a:endCxn id="256" idx="1"/>
          </p:cNvCxnSpPr>
          <p:nvPr/>
        </p:nvCxnSpPr>
        <p:spPr>
          <a:xfrm flipV="1">
            <a:off x="27516114" y="8802984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8" name="直线箭头连接符 257">
            <a:extLst>
              <a:ext uri="{FF2B5EF4-FFF2-40B4-BE49-F238E27FC236}">
                <a16:creationId xmlns:a16="http://schemas.microsoft.com/office/drawing/2014/main" id="{8847CD2B-1C97-F20D-6A7D-AE16DD8FFB0F}"/>
              </a:ext>
            </a:extLst>
          </p:cNvPr>
          <p:cNvCxnSpPr>
            <a:cxnSpLocks/>
            <a:stCxn id="256" idx="3"/>
            <a:endCxn id="255" idx="5"/>
          </p:cNvCxnSpPr>
          <p:nvPr/>
        </p:nvCxnSpPr>
        <p:spPr>
          <a:xfrm flipH="1">
            <a:off x="27516114" y="9057542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9" name="圆角矩形 258">
            <a:extLst>
              <a:ext uri="{FF2B5EF4-FFF2-40B4-BE49-F238E27FC236}">
                <a16:creationId xmlns:a16="http://schemas.microsoft.com/office/drawing/2014/main" id="{A920910D-8B4B-33A6-0019-EF9AEDEC55D4}"/>
              </a:ext>
            </a:extLst>
          </p:cNvPr>
          <p:cNvSpPr/>
          <p:nvPr/>
        </p:nvSpPr>
        <p:spPr>
          <a:xfrm>
            <a:off x="24574811" y="6994532"/>
            <a:ext cx="4577687" cy="1154409"/>
          </a:xfrm>
          <a:prstGeom prst="roundRect">
            <a:avLst>
              <a:gd name="adj" fmla="val 16118"/>
            </a:avLst>
          </a:prstGeom>
          <a:solidFill>
            <a:srgbClr val="DED2E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0" name="文本框 259">
            <a:extLst>
              <a:ext uri="{FF2B5EF4-FFF2-40B4-BE49-F238E27FC236}">
                <a16:creationId xmlns:a16="http://schemas.microsoft.com/office/drawing/2014/main" id="{16CAFDBC-0D28-9636-3352-DF7BD2F9357C}"/>
              </a:ext>
            </a:extLst>
          </p:cNvPr>
          <p:cNvSpPr txBox="1"/>
          <p:nvPr/>
        </p:nvSpPr>
        <p:spPr>
          <a:xfrm>
            <a:off x="24842494" y="7309682"/>
            <a:ext cx="2958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ExpandIntersect</a:t>
            </a:r>
            <a:r>
              <a:rPr kumimoji="1" lang="zh-CN" altLang="en-US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</a:t>
            </a:r>
          </a:p>
        </p:txBody>
      </p:sp>
      <p:sp>
        <p:nvSpPr>
          <p:cNvPr id="261" name="椭圆 260">
            <a:extLst>
              <a:ext uri="{FF2B5EF4-FFF2-40B4-BE49-F238E27FC236}">
                <a16:creationId xmlns:a16="http://schemas.microsoft.com/office/drawing/2014/main" id="{24B6AD94-D420-5004-19EA-C56539699326}"/>
              </a:ext>
            </a:extLst>
          </p:cNvPr>
          <p:cNvSpPr/>
          <p:nvPr/>
        </p:nvSpPr>
        <p:spPr>
          <a:xfrm>
            <a:off x="27891379" y="7100323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2" name="椭圆 261">
            <a:extLst>
              <a:ext uri="{FF2B5EF4-FFF2-40B4-BE49-F238E27FC236}">
                <a16:creationId xmlns:a16="http://schemas.microsoft.com/office/drawing/2014/main" id="{98C56BEF-8B77-9856-5B19-377AC4409B27}"/>
              </a:ext>
            </a:extLst>
          </p:cNvPr>
          <p:cNvSpPr/>
          <p:nvPr/>
        </p:nvSpPr>
        <p:spPr>
          <a:xfrm>
            <a:off x="28491682" y="7097418"/>
            <a:ext cx="360000" cy="36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3" name="椭圆 262">
            <a:extLst>
              <a:ext uri="{FF2B5EF4-FFF2-40B4-BE49-F238E27FC236}">
                <a16:creationId xmlns:a16="http://schemas.microsoft.com/office/drawing/2014/main" id="{87DEE521-240A-222C-6EEA-43B4E8EC4616}"/>
              </a:ext>
            </a:extLst>
          </p:cNvPr>
          <p:cNvSpPr>
            <a:spLocks noChangeAspect="1"/>
          </p:cNvSpPr>
          <p:nvPr/>
        </p:nvSpPr>
        <p:spPr>
          <a:xfrm>
            <a:off x="28194947" y="7683805"/>
            <a:ext cx="360000" cy="36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64" name="直线箭头连接符 263">
            <a:extLst>
              <a:ext uri="{FF2B5EF4-FFF2-40B4-BE49-F238E27FC236}">
                <a16:creationId xmlns:a16="http://schemas.microsoft.com/office/drawing/2014/main" id="{75B971ED-06C9-8EE3-C631-C3A5B73C2404}"/>
              </a:ext>
            </a:extLst>
          </p:cNvPr>
          <p:cNvCxnSpPr>
            <a:cxnSpLocks/>
            <a:stCxn id="261" idx="7"/>
            <a:endCxn id="262" idx="1"/>
          </p:cNvCxnSpPr>
          <p:nvPr/>
        </p:nvCxnSpPr>
        <p:spPr>
          <a:xfrm flipV="1">
            <a:off x="28198658" y="7150139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5" name="直线箭头连接符 264">
            <a:extLst>
              <a:ext uri="{FF2B5EF4-FFF2-40B4-BE49-F238E27FC236}">
                <a16:creationId xmlns:a16="http://schemas.microsoft.com/office/drawing/2014/main" id="{A7DC054A-A2BD-DA82-DCFC-C9EE06602EC9}"/>
              </a:ext>
            </a:extLst>
          </p:cNvPr>
          <p:cNvCxnSpPr>
            <a:cxnSpLocks/>
            <a:stCxn id="262" idx="3"/>
            <a:endCxn id="261" idx="5"/>
          </p:cNvCxnSpPr>
          <p:nvPr/>
        </p:nvCxnSpPr>
        <p:spPr>
          <a:xfrm flipH="1">
            <a:off x="28198658" y="7404697"/>
            <a:ext cx="345745" cy="29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6" name="直线箭头连接符 265">
            <a:extLst>
              <a:ext uri="{FF2B5EF4-FFF2-40B4-BE49-F238E27FC236}">
                <a16:creationId xmlns:a16="http://schemas.microsoft.com/office/drawing/2014/main" id="{6634DB69-4327-3574-9B39-B5030570CB54}"/>
              </a:ext>
            </a:extLst>
          </p:cNvPr>
          <p:cNvCxnSpPr>
            <a:cxnSpLocks/>
            <a:stCxn id="261" idx="4"/>
            <a:endCxn id="263" idx="1"/>
          </p:cNvCxnSpPr>
          <p:nvPr/>
        </p:nvCxnSpPr>
        <p:spPr>
          <a:xfrm>
            <a:off x="28071379" y="7460323"/>
            <a:ext cx="176289" cy="2762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直线箭头连接符 266">
            <a:extLst>
              <a:ext uri="{FF2B5EF4-FFF2-40B4-BE49-F238E27FC236}">
                <a16:creationId xmlns:a16="http://schemas.microsoft.com/office/drawing/2014/main" id="{F4E05995-79F2-BD1D-468A-725629CCA832}"/>
              </a:ext>
            </a:extLst>
          </p:cNvPr>
          <p:cNvCxnSpPr>
            <a:cxnSpLocks/>
            <a:stCxn id="262" idx="4"/>
            <a:endCxn id="263" idx="7"/>
          </p:cNvCxnSpPr>
          <p:nvPr/>
        </p:nvCxnSpPr>
        <p:spPr>
          <a:xfrm flipH="1">
            <a:off x="28502226" y="7457418"/>
            <a:ext cx="169456" cy="2791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8" name="直线箭头连接符 267">
            <a:extLst>
              <a:ext uri="{FF2B5EF4-FFF2-40B4-BE49-F238E27FC236}">
                <a16:creationId xmlns:a16="http://schemas.microsoft.com/office/drawing/2014/main" id="{8DADFB12-6D2F-9341-19F8-9B882090806D}"/>
              </a:ext>
            </a:extLst>
          </p:cNvPr>
          <p:cNvCxnSpPr>
            <a:cxnSpLocks/>
            <a:stCxn id="248" idx="0"/>
            <a:endCxn id="253" idx="2"/>
          </p:cNvCxnSpPr>
          <p:nvPr/>
        </p:nvCxnSpPr>
        <p:spPr>
          <a:xfrm flipV="1">
            <a:off x="26863655" y="9298972"/>
            <a:ext cx="0" cy="462558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9" name="直线箭头连接符 268">
            <a:extLst>
              <a:ext uri="{FF2B5EF4-FFF2-40B4-BE49-F238E27FC236}">
                <a16:creationId xmlns:a16="http://schemas.microsoft.com/office/drawing/2014/main" id="{E3A78E77-6E52-5371-D5D2-A135C48883DD}"/>
              </a:ext>
            </a:extLst>
          </p:cNvPr>
          <p:cNvCxnSpPr>
            <a:cxnSpLocks/>
            <a:stCxn id="253" idx="0"/>
            <a:endCxn id="259" idx="2"/>
          </p:cNvCxnSpPr>
          <p:nvPr/>
        </p:nvCxnSpPr>
        <p:spPr>
          <a:xfrm flipV="1">
            <a:off x="26863655" y="8148941"/>
            <a:ext cx="0" cy="43966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0" name="直线箭头连接符 269">
            <a:extLst>
              <a:ext uri="{FF2B5EF4-FFF2-40B4-BE49-F238E27FC236}">
                <a16:creationId xmlns:a16="http://schemas.microsoft.com/office/drawing/2014/main" id="{48A29B73-922C-2A73-58D6-D5BD8B86D13D}"/>
              </a:ext>
            </a:extLst>
          </p:cNvPr>
          <p:cNvCxnSpPr>
            <a:cxnSpLocks/>
            <a:stCxn id="259" idx="0"/>
            <a:endCxn id="247" idx="2"/>
          </p:cNvCxnSpPr>
          <p:nvPr/>
        </p:nvCxnSpPr>
        <p:spPr>
          <a:xfrm flipV="1">
            <a:off x="26863655" y="6501009"/>
            <a:ext cx="0" cy="493523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1" name="矩形 270">
            <a:extLst>
              <a:ext uri="{FF2B5EF4-FFF2-40B4-BE49-F238E27FC236}">
                <a16:creationId xmlns:a16="http://schemas.microsoft.com/office/drawing/2014/main" id="{D5083DBC-B01C-76C0-3FAC-7BB187BAB98A}"/>
              </a:ext>
            </a:extLst>
          </p:cNvPr>
          <p:cNvSpPr/>
          <p:nvPr/>
        </p:nvSpPr>
        <p:spPr>
          <a:xfrm>
            <a:off x="24349004" y="5321981"/>
            <a:ext cx="4981715" cy="5836952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3" name="圆角矩形 272">
            <a:extLst>
              <a:ext uri="{FF2B5EF4-FFF2-40B4-BE49-F238E27FC236}">
                <a16:creationId xmlns:a16="http://schemas.microsoft.com/office/drawing/2014/main" id="{E04E622F-10AB-83B3-FBF9-B7B7A28E533C}"/>
              </a:ext>
            </a:extLst>
          </p:cNvPr>
          <p:cNvSpPr/>
          <p:nvPr/>
        </p:nvSpPr>
        <p:spPr>
          <a:xfrm>
            <a:off x="24059620" y="3772812"/>
            <a:ext cx="2975146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80397FAC-1569-D202-891A-1828D23C9E63}"/>
              </a:ext>
            </a:extLst>
          </p:cNvPr>
          <p:cNvSpPr txBox="1"/>
          <p:nvPr/>
        </p:nvSpPr>
        <p:spPr>
          <a:xfrm>
            <a:off x="24059620" y="3800324"/>
            <a:ext cx="29751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HASH_JOIN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p1.place_id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=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5" name="直线箭头连接符 274">
            <a:extLst>
              <a:ext uri="{FF2B5EF4-FFF2-40B4-BE49-F238E27FC236}">
                <a16:creationId xmlns:a16="http://schemas.microsoft.com/office/drawing/2014/main" id="{8420A586-DF3B-E810-EAE8-FBA749C39DAE}"/>
              </a:ext>
            </a:extLst>
          </p:cNvPr>
          <p:cNvCxnSpPr>
            <a:cxnSpLocks/>
          </p:cNvCxnSpPr>
          <p:nvPr/>
        </p:nvCxnSpPr>
        <p:spPr>
          <a:xfrm flipH="1">
            <a:off x="27034766" y="4297993"/>
            <a:ext cx="481348" cy="0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6" name="直线箭头连接符 275">
            <a:extLst>
              <a:ext uri="{FF2B5EF4-FFF2-40B4-BE49-F238E27FC236}">
                <a16:creationId xmlns:a16="http://schemas.microsoft.com/office/drawing/2014/main" id="{7B1BAA0C-3015-930D-1F5A-D974A60ECB48}"/>
              </a:ext>
            </a:extLst>
          </p:cNvPr>
          <p:cNvCxnSpPr>
            <a:cxnSpLocks/>
            <a:endCxn id="273" idx="2"/>
          </p:cNvCxnSpPr>
          <p:nvPr/>
        </p:nvCxnSpPr>
        <p:spPr>
          <a:xfrm flipV="1">
            <a:off x="25547193" y="4801117"/>
            <a:ext cx="0" cy="531382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7" name="圆角矩形 276">
            <a:extLst>
              <a:ext uri="{FF2B5EF4-FFF2-40B4-BE49-F238E27FC236}">
                <a16:creationId xmlns:a16="http://schemas.microsoft.com/office/drawing/2014/main" id="{AAACE8C2-4670-8B52-8AC2-239786AF4000}"/>
              </a:ext>
            </a:extLst>
          </p:cNvPr>
          <p:cNvSpPr/>
          <p:nvPr/>
        </p:nvSpPr>
        <p:spPr>
          <a:xfrm>
            <a:off x="24149805" y="2348357"/>
            <a:ext cx="2779021" cy="1018006"/>
          </a:xfrm>
          <a:prstGeom prst="roundRect">
            <a:avLst>
              <a:gd name="adj" fmla="val 16118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8" name="文本框 277">
            <a:extLst>
              <a:ext uri="{FF2B5EF4-FFF2-40B4-BE49-F238E27FC236}">
                <a16:creationId xmlns:a16="http://schemas.microsoft.com/office/drawing/2014/main" id="{93D87140-9CCA-3E32-2D77-268C2770AA3A}"/>
              </a:ext>
            </a:extLst>
          </p:cNvPr>
          <p:cNvSpPr txBox="1"/>
          <p:nvPr/>
        </p:nvSpPr>
        <p:spPr>
          <a:xfrm>
            <a:off x="23956112" y="2359396"/>
            <a:ext cx="318216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PROJECTION</a:t>
            </a:r>
            <a:r>
              <a:rPr kumimoji="1" lang="zh-CN" altLang="en-US" sz="2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 </a:t>
            </a:r>
            <a:endParaRPr kumimoji="1" lang="en-US" altLang="zh-CN" sz="2400" b="1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p2.name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place.name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79" name="直线箭头连接符 278">
            <a:extLst>
              <a:ext uri="{FF2B5EF4-FFF2-40B4-BE49-F238E27FC236}">
                <a16:creationId xmlns:a16="http://schemas.microsoft.com/office/drawing/2014/main" id="{69E69CF5-03D5-ED28-A1D0-4F228E443B2D}"/>
              </a:ext>
            </a:extLst>
          </p:cNvPr>
          <p:cNvCxnSpPr>
            <a:cxnSpLocks/>
            <a:stCxn id="273" idx="0"/>
            <a:endCxn id="277" idx="2"/>
          </p:cNvCxnSpPr>
          <p:nvPr/>
        </p:nvCxnSpPr>
        <p:spPr>
          <a:xfrm flipH="1" flipV="1">
            <a:off x="25539316" y="3366363"/>
            <a:ext cx="7877" cy="406449"/>
          </a:xfrm>
          <a:prstGeom prst="straightConnector1">
            <a:avLst/>
          </a:prstGeom>
          <a:ln w="28575">
            <a:solidFill>
              <a:srgbClr val="8B649D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0" name="Rounded Rectangle 50">
            <a:extLst>
              <a:ext uri="{FF2B5EF4-FFF2-40B4-BE49-F238E27FC236}">
                <a16:creationId xmlns:a16="http://schemas.microsoft.com/office/drawing/2014/main" id="{CE720A95-4748-4112-7D68-9FF550F594C7}"/>
              </a:ext>
            </a:extLst>
          </p:cNvPr>
          <p:cNvSpPr/>
          <p:nvPr/>
        </p:nvSpPr>
        <p:spPr>
          <a:xfrm>
            <a:off x="23916890" y="2208887"/>
            <a:ext cx="6479983" cy="9296810"/>
          </a:xfrm>
          <a:prstGeom prst="roundRect">
            <a:avLst>
              <a:gd name="adj" fmla="val 3386"/>
            </a:avLst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2000">
              <a:solidFill>
                <a:schemeClr val="tx1"/>
              </a:solidFill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</p:txBody>
      </p:sp>
      <p:sp>
        <p:nvSpPr>
          <p:cNvPr id="282" name="矩形 281">
            <a:extLst>
              <a:ext uri="{FF2B5EF4-FFF2-40B4-BE49-F238E27FC236}">
                <a16:creationId xmlns:a16="http://schemas.microsoft.com/office/drawing/2014/main" id="{76817EE7-1D6E-A621-E8E4-2DD6EE8DFE18}"/>
              </a:ext>
            </a:extLst>
          </p:cNvPr>
          <p:cNvSpPr/>
          <p:nvPr/>
        </p:nvSpPr>
        <p:spPr>
          <a:xfrm>
            <a:off x="27529803" y="3228659"/>
            <a:ext cx="2604965" cy="1935747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3" name="文本框 282">
            <a:extLst>
              <a:ext uri="{FF2B5EF4-FFF2-40B4-BE49-F238E27FC236}">
                <a16:creationId xmlns:a16="http://schemas.microsoft.com/office/drawing/2014/main" id="{653CD175-3477-C918-5B52-70E57A0DD651}"/>
              </a:ext>
            </a:extLst>
          </p:cNvPr>
          <p:cNvSpPr txBox="1"/>
          <p:nvPr/>
        </p:nvSpPr>
        <p:spPr>
          <a:xfrm>
            <a:off x="27706368" y="4498839"/>
            <a:ext cx="22426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SCAN_TABLE</a:t>
            </a:r>
            <a:endParaRPr kumimoji="1" lang="zh-CN" alt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4" name="圆角矩形 283">
            <a:extLst>
              <a:ext uri="{FF2B5EF4-FFF2-40B4-BE49-F238E27FC236}">
                <a16:creationId xmlns:a16="http://schemas.microsoft.com/office/drawing/2014/main" id="{858572A8-92A8-5133-B074-FE0764F43229}"/>
              </a:ext>
            </a:extLst>
          </p:cNvPr>
          <p:cNvSpPr/>
          <p:nvPr/>
        </p:nvSpPr>
        <p:spPr>
          <a:xfrm>
            <a:off x="27782576" y="3428261"/>
            <a:ext cx="2275714" cy="1028305"/>
          </a:xfrm>
          <a:prstGeom prst="roundRect">
            <a:avLst>
              <a:gd name="adj" fmla="val 13606"/>
            </a:avLst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0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5" name="文本框 284">
            <a:extLst>
              <a:ext uri="{FF2B5EF4-FFF2-40B4-BE49-F238E27FC236}">
                <a16:creationId xmlns:a16="http://schemas.microsoft.com/office/drawing/2014/main" id="{0C314687-FDAE-5534-9344-DBDDD17DC6D1}"/>
              </a:ext>
            </a:extLst>
          </p:cNvPr>
          <p:cNvSpPr txBox="1"/>
          <p:nvPr/>
        </p:nvSpPr>
        <p:spPr>
          <a:xfrm>
            <a:off x="27794830" y="3492981"/>
            <a:ext cx="226346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8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endParaRPr kumimoji="1" lang="en-US" altLang="zh-CN" sz="2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(place_id,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name)</a:t>
            </a:r>
            <a:endParaRPr kumimoji="1" lang="zh-CN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6" name="文本框 285">
            <a:extLst>
              <a:ext uri="{FF2B5EF4-FFF2-40B4-BE49-F238E27FC236}">
                <a16:creationId xmlns:a16="http://schemas.microsoft.com/office/drawing/2014/main" id="{A7D048AE-48EB-AB11-5865-29B950309880}"/>
              </a:ext>
            </a:extLst>
          </p:cNvPr>
          <p:cNvSpPr txBox="1"/>
          <p:nvPr/>
        </p:nvSpPr>
        <p:spPr>
          <a:xfrm>
            <a:off x="24922479" y="11506879"/>
            <a:ext cx="4431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3200" dirty="0">
                <a:cs typeface="Times New Roman" panose="02020603050405020304" pitchFamily="18" charset="0"/>
              </a:rPr>
              <a:t>Optimized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Execution</a:t>
            </a:r>
            <a:r>
              <a:rPr kumimoji="1" lang="zh-CN" altLang="en-US" sz="3200" dirty="0">
                <a:cs typeface="Times New Roman" panose="02020603050405020304" pitchFamily="18" charset="0"/>
              </a:rPr>
              <a:t> </a:t>
            </a:r>
            <a:r>
              <a:rPr kumimoji="1" lang="en-US" altLang="zh-CN" sz="3200" dirty="0">
                <a:cs typeface="Times New Roman" panose="02020603050405020304" pitchFamily="18" charset="0"/>
              </a:rPr>
              <a:t>Plan</a:t>
            </a:r>
            <a:endParaRPr kumimoji="1" lang="zh-CN" altLang="en-US" sz="32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611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740F859-C9EB-B521-6A10-9C82CBEC5700}"/>
              </a:ext>
            </a:extLst>
          </p:cNvPr>
          <p:cNvSpPr txBox="1"/>
          <p:nvPr/>
        </p:nvSpPr>
        <p:spPr>
          <a:xfrm>
            <a:off x="336629" y="8399539"/>
            <a:ext cx="2846044" cy="20313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</a:t>
            </a:r>
            <a:r>
              <a:rPr kumimoji="1" lang="zh-CN" altLang="en-US" sz="1400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person_id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name,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message_id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content)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place_name)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likes_id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mid,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</a:p>
          <a:p>
            <a:endParaRPr kumimoji="1" lang="en-US" altLang="zh-CN" sz="1400" dirty="0">
              <a:latin typeface="Calibri" panose="020F0502020204030204" pitchFamily="34" charset="0"/>
              <a:ea typeface="Helvetica Neue" panose="02000503000000020004" pitchFamily="2" charset="0"/>
              <a:cs typeface="Calibri" panose="020F0502020204030204" pitchFamily="34" charset="0"/>
            </a:endParaRPr>
          </a:p>
          <a:p>
            <a:r>
              <a:rPr kumimoji="1" lang="en-US" altLang="zh-CN" sz="1400" b="1" dirty="0">
                <a:solidFill>
                  <a:schemeClr val="accent1"/>
                </a:solidFill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(</a:t>
            </a:r>
            <a:r>
              <a:rPr kumimoji="1" lang="en-US" altLang="zh-CN" sz="1400" b="1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knows_id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pid1,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pid2,</a:t>
            </a:r>
            <a:r>
              <a:rPr kumimoji="1" lang="zh-CN" altLang="en-US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1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date)</a:t>
            </a: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C473837-AE93-6AD7-9FA2-92EA53BFC3CA}"/>
              </a:ext>
            </a:extLst>
          </p:cNvPr>
          <p:cNvSpPr txBox="1"/>
          <p:nvPr/>
        </p:nvSpPr>
        <p:spPr>
          <a:xfrm>
            <a:off x="1320855" y="10471338"/>
            <a:ext cx="1005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Schemas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C32762-53E3-FD52-B1FE-CBAC0AC31CAC}"/>
              </a:ext>
            </a:extLst>
          </p:cNvPr>
          <p:cNvSpPr txBox="1"/>
          <p:nvPr/>
        </p:nvSpPr>
        <p:spPr>
          <a:xfrm>
            <a:off x="336629" y="4261941"/>
            <a:ext cx="4743450" cy="310854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CREATE PROPERTY GRAPH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G1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VERTEX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Person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(person_id, name),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Message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(message_id, content)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TABLES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Likes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KEY(mid)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Message (message_id)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PROPERTIES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(date),</a:t>
            </a:r>
          </a:p>
          <a:p>
            <a:r>
              <a:rPr lang="zh-CN" alt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Knows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 KEY 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(pid1)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REFERENCE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 Person (person_id)</a:t>
            </a:r>
          </a:p>
          <a:p>
            <a:r>
              <a:rPr lang="zh-CN" altLang="en-US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" altLang="zh-CN" sz="1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DESTINATION KEY</a:t>
            </a:r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(pid2) REFERENCE Person (person_id)</a:t>
            </a:r>
          </a:p>
          <a:p>
            <a:r>
              <a:rPr lang="en" altLang="zh-CN" sz="1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0E6BD00-11C0-E9A2-83D7-69F6DCE9DA4B}"/>
              </a:ext>
            </a:extLst>
          </p:cNvPr>
          <p:cNvSpPr txBox="1"/>
          <p:nvPr/>
        </p:nvSpPr>
        <p:spPr>
          <a:xfrm>
            <a:off x="1006607" y="7322320"/>
            <a:ext cx="3403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Sentence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Create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Property</a:t>
            </a:r>
            <a:r>
              <a:rPr kumimoji="1" lang="zh-CN" alt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Graph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92A5D72-B53D-6D45-05FB-61032BAE3863}"/>
              </a:ext>
            </a:extLst>
          </p:cNvPr>
          <p:cNvSpPr/>
          <p:nvPr/>
        </p:nvSpPr>
        <p:spPr>
          <a:xfrm>
            <a:off x="14993044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20DC2CD9-450D-2DF8-7DF6-F99AF8BD2B1F}"/>
              </a:ext>
            </a:extLst>
          </p:cNvPr>
          <p:cNvSpPr/>
          <p:nvPr/>
        </p:nvSpPr>
        <p:spPr>
          <a:xfrm>
            <a:off x="16728059" y="632068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/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B1873B7-4E0B-EE8D-2425-91D9166CD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515" y="6419935"/>
                <a:ext cx="697050" cy="493405"/>
              </a:xfrm>
              <a:prstGeom prst="rect">
                <a:avLst/>
              </a:prstGeom>
              <a:blipFill>
                <a:blip r:embed="rId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椭圆 8">
            <a:extLst>
              <a:ext uri="{FF2B5EF4-FFF2-40B4-BE49-F238E27FC236}">
                <a16:creationId xmlns:a16="http://schemas.microsoft.com/office/drawing/2014/main" id="{98E7B0C6-0217-8EFB-304D-6B10DFD5AAAF}"/>
              </a:ext>
            </a:extLst>
          </p:cNvPr>
          <p:cNvSpPr/>
          <p:nvPr/>
        </p:nvSpPr>
        <p:spPr>
          <a:xfrm>
            <a:off x="15877987" y="772030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/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2A8D0E8-DAA3-9ACD-B1D8-F50FB6001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05989" y="7825744"/>
                <a:ext cx="656526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E09ACBB5-5237-47ED-AA61-6815D18028D9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>
            <a:off x="15607603" y="642612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4BCFFFC7-94E4-209C-07E8-8840BD8BB0A2}"/>
              </a:ext>
            </a:extLst>
          </p:cNvPr>
          <p:cNvCxnSpPr>
            <a:cxnSpLocks/>
            <a:stCxn id="7" idx="3"/>
            <a:endCxn id="6" idx="5"/>
          </p:cNvCxnSpPr>
          <p:nvPr/>
        </p:nvCxnSpPr>
        <p:spPr>
          <a:xfrm flipH="1">
            <a:off x="15607603" y="693524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7B9B3F09-0605-CF8A-FD40-1FCC2AC59DFE}"/>
              </a:ext>
            </a:extLst>
          </p:cNvPr>
          <p:cNvCxnSpPr>
            <a:cxnSpLocks/>
            <a:stCxn id="6" idx="4"/>
            <a:endCxn id="9" idx="1"/>
          </p:cNvCxnSpPr>
          <p:nvPr/>
        </p:nvCxnSpPr>
        <p:spPr>
          <a:xfrm>
            <a:off x="15353045" y="704068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917F4FEF-EAAD-E83E-4B84-836C58E1192B}"/>
              </a:ext>
            </a:extLst>
          </p:cNvPr>
          <p:cNvCxnSpPr>
            <a:cxnSpLocks/>
            <a:stCxn id="7" idx="4"/>
            <a:endCxn id="9" idx="7"/>
          </p:cNvCxnSpPr>
          <p:nvPr/>
        </p:nvCxnSpPr>
        <p:spPr>
          <a:xfrm flipH="1">
            <a:off x="16492545" y="704068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/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8B80FC2-CB4C-A468-9135-B597B8597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520" y="6389117"/>
                <a:ext cx="697049" cy="493405"/>
              </a:xfrm>
              <a:prstGeom prst="rect">
                <a:avLst/>
              </a:prstGeom>
              <a:blipFill>
                <a:blip r:embed="rId4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下箭头 15">
            <a:extLst>
              <a:ext uri="{FF2B5EF4-FFF2-40B4-BE49-F238E27FC236}">
                <a16:creationId xmlns:a16="http://schemas.microsoft.com/office/drawing/2014/main" id="{87A6FB50-4E0E-B429-842B-AE5B695349E6}"/>
              </a:ext>
            </a:extLst>
          </p:cNvPr>
          <p:cNvSpPr/>
          <p:nvPr/>
        </p:nvSpPr>
        <p:spPr>
          <a:xfrm rot="16200000">
            <a:off x="15846690" y="2768023"/>
            <a:ext cx="1065597" cy="3673921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DB4CD87-E1E1-1B90-7C20-566119C93851}"/>
              </a:ext>
            </a:extLst>
          </p:cNvPr>
          <p:cNvSpPr txBox="1"/>
          <p:nvPr/>
        </p:nvSpPr>
        <p:spPr>
          <a:xfrm>
            <a:off x="15034629" y="4367211"/>
            <a:ext cx="2399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Pattern</a:t>
            </a:r>
            <a:r>
              <a:rPr kumimoji="1" lang="zh-CN" altLang="en-US" sz="2400" b="1" dirty="0"/>
              <a:t> </a:t>
            </a:r>
            <a:r>
              <a:rPr kumimoji="1" lang="en-US" altLang="zh-CN" sz="2400" b="1" dirty="0"/>
              <a:t>Matching</a:t>
            </a:r>
            <a:endParaRPr kumimoji="1" lang="zh-CN" altLang="en-US" sz="2400" b="1" dirty="0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9F74BF87-48F0-8877-438B-780047BEFB52}"/>
              </a:ext>
            </a:extLst>
          </p:cNvPr>
          <p:cNvSpPr/>
          <p:nvPr/>
        </p:nvSpPr>
        <p:spPr>
          <a:xfrm>
            <a:off x="14695515" y="5907293"/>
            <a:ext cx="3037320" cy="2804267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/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Pattern</a:t>
                </a:r>
                <a:r>
                  <a:rPr kumimoji="1" lang="zh-CN" altLang="en-US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2400" dirty="0">
                    <a:latin typeface="Calibri" panose="020F0502020204030204" pitchFamily="34" charset="0"/>
                    <a:ea typeface="Helvetica Neue" panose="02000503000000020004" pitchFamily="2" charset="0"/>
                    <a:cs typeface="Calibri" panose="020F0502020204030204" pitchFamily="34" charset="0"/>
                  </a:rPr>
                  <a:t>Graph</a:t>
                </a:r>
                <a14:m>
                  <m:oMath xmlns:m="http://schemas.openxmlformats.org/officeDocument/2006/math">
                    <m:r>
                      <a:rPr kumimoji="1" lang="zh-CN" altLang="en-US" sz="240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kumimoji="1"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𝒫</m:t>
                    </m:r>
                  </m:oMath>
                </a14:m>
                <a:endParaRPr kumimoji="1" lang="en-US" altLang="zh-CN" sz="2400" dirty="0">
                  <a:latin typeface="Calibri" panose="020F0502020204030204" pitchFamily="34" charset="0"/>
                  <a:ea typeface="Helvetica Neue" panose="02000503000000020004" pitchFamily="2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C0DB2CC-D696-3E13-0C19-55832DB07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8578" y="8736513"/>
                <a:ext cx="2238818" cy="461665"/>
              </a:xfrm>
              <a:prstGeom prst="rect">
                <a:avLst/>
              </a:prstGeom>
              <a:blipFill>
                <a:blip r:embed="rId5"/>
                <a:stretch>
                  <a:fillRect l="-3955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/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94E84FC-B743-792F-DCD8-ED5AD9DB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8559" y="5974175"/>
                <a:ext cx="532325" cy="461665"/>
              </a:xfrm>
              <a:prstGeom prst="rect">
                <a:avLst/>
              </a:prstGeom>
              <a:blipFill>
                <a:blip r:embed="rId6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/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8B3656F-C89C-6D09-7F9A-F91C678B3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4531" y="6498818"/>
                <a:ext cx="539442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𝟒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192005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𝒌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表格 21">
                <a:extLst>
                  <a:ext uri="{FF2B5EF4-FFF2-40B4-BE49-F238E27FC236}">
                    <a16:creationId xmlns:a16="http://schemas.microsoft.com/office/drawing/2014/main" id="{15F43A1D-A20A-5663-7424-03391178BB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7221186"/>
                  </p:ext>
                </p:extLst>
              </p:nvPr>
            </p:nvGraphicFramePr>
            <p:xfrm>
              <a:off x="19286792" y="10287845"/>
              <a:ext cx="3771452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3783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537833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544446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445887924"/>
                        </a:ext>
                      </a:extLst>
                    </a:gridCol>
                    <a:gridCol w="537835">
                      <a:extLst>
                        <a:ext uri="{9D8B030D-6E8A-4147-A177-3AD203B41FA5}">
                          <a16:colId xmlns:a16="http://schemas.microsoft.com/office/drawing/2014/main" val="1700718741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226" r="-611905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226" r="-49767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226" r="-409524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226" r="-290909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226" r="-20476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226" r="-100000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226" r="-2381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103226" r="-611905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103226" r="-49767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103226" r="-409524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103226" r="-290909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103226" r="-20476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103226" r="-100000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103226" r="-2381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210000" r="-611905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210000" r="-49767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210000" r="-409524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210000" r="-290909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210000" r="-20476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210000" r="-100000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210000" r="-2381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300000" r="-611905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300000" r="-49767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300000" r="-409524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300000" r="-290909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300000" r="-20476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300000" r="-100000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300000" r="-2381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381" t="-400000" r="-611905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000" t="-400000" r="-49767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4762" t="-400000" r="-409524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90909" t="-400000" r="-290909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09524" t="-400000" r="-20476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497674" t="-400000" r="-100000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611905" t="-400000" r="-2381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/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𝓟</m:t>
                        </m:r>
                      </m:sup>
                    </m:sSup>
                  </m:oMath>
                </a14:m>
                <a:endParaRPr kumimoji="1" lang="zh-CN" altLang="en-US" sz="24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2A6C8A23-D3BA-D486-4E35-66C2020A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61110" y="12280311"/>
                <a:ext cx="2729914" cy="468911"/>
              </a:xfrm>
              <a:prstGeom prst="rect">
                <a:avLst/>
              </a:prstGeom>
              <a:blipFill>
                <a:blip r:embed="rId9"/>
                <a:stretch>
                  <a:fillRect l="-3241" t="-7895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/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4C03BA5-4C77-52F0-F861-514EE22CB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12921" y="7295023"/>
                <a:ext cx="532325" cy="461665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/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6E6DE86E-81C2-5532-54DC-92AA0C289F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325" y="7322715"/>
                <a:ext cx="532325" cy="461665"/>
              </a:xfrm>
              <a:prstGeom prst="rect">
                <a:avLst/>
              </a:prstGeom>
              <a:blipFill>
                <a:blip r:embed="rId11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A5C3E286-B6A1-C73E-55E0-D3FA58165353}"/>
              </a:ext>
            </a:extLst>
          </p:cNvPr>
          <p:cNvSpPr/>
          <p:nvPr/>
        </p:nvSpPr>
        <p:spPr>
          <a:xfrm>
            <a:off x="18591855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00287C5A-5EF2-9AB5-7AE2-CA36034E0159}"/>
              </a:ext>
            </a:extLst>
          </p:cNvPr>
          <p:cNvSpPr/>
          <p:nvPr/>
        </p:nvSpPr>
        <p:spPr>
          <a:xfrm>
            <a:off x="20326870" y="4357058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/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582288D-D0C0-4FF4-5F2C-7F69C9305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326" y="4456309"/>
                <a:ext cx="669414" cy="493405"/>
              </a:xfrm>
              <a:prstGeom prst="rect">
                <a:avLst/>
              </a:prstGeom>
              <a:blipFill>
                <a:blip r:embed="rId12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椭圆 28">
            <a:extLst>
              <a:ext uri="{FF2B5EF4-FFF2-40B4-BE49-F238E27FC236}">
                <a16:creationId xmlns:a16="http://schemas.microsoft.com/office/drawing/2014/main" id="{FF1D2AB6-17B7-D016-159B-E8336A28DDE4}"/>
              </a:ext>
            </a:extLst>
          </p:cNvPr>
          <p:cNvSpPr/>
          <p:nvPr/>
        </p:nvSpPr>
        <p:spPr>
          <a:xfrm>
            <a:off x="19476798" y="5756675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/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02D435AF-760D-CECD-335C-FF04EE195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4800" y="5862118"/>
                <a:ext cx="744948" cy="493405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43645D6E-ED9C-F509-6B62-BAF61DE8AAF9}"/>
              </a:ext>
            </a:extLst>
          </p:cNvPr>
          <p:cNvCxnSpPr>
            <a:cxnSpLocks/>
            <a:stCxn id="26" idx="7"/>
            <a:endCxn id="27" idx="1"/>
          </p:cNvCxnSpPr>
          <p:nvPr/>
        </p:nvCxnSpPr>
        <p:spPr>
          <a:xfrm>
            <a:off x="19206414" y="4462500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8588943F-03E8-A409-3D5F-A86D827579A5}"/>
              </a:ext>
            </a:extLst>
          </p:cNvPr>
          <p:cNvCxnSpPr>
            <a:cxnSpLocks/>
            <a:stCxn id="27" idx="3"/>
            <a:endCxn id="26" idx="5"/>
          </p:cNvCxnSpPr>
          <p:nvPr/>
        </p:nvCxnSpPr>
        <p:spPr>
          <a:xfrm flipH="1">
            <a:off x="19206414" y="497161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62436F83-5A73-AA26-80FC-4E11B65DF9B1}"/>
              </a:ext>
            </a:extLst>
          </p:cNvPr>
          <p:cNvCxnSpPr>
            <a:cxnSpLocks/>
            <a:stCxn id="26" idx="4"/>
            <a:endCxn id="29" idx="1"/>
          </p:cNvCxnSpPr>
          <p:nvPr/>
        </p:nvCxnSpPr>
        <p:spPr>
          <a:xfrm>
            <a:off x="18951856" y="5077059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47BB0596-ED7A-416D-C7FE-C2A030BE9B5F}"/>
              </a:ext>
            </a:extLst>
          </p:cNvPr>
          <p:cNvCxnSpPr>
            <a:cxnSpLocks/>
            <a:stCxn id="27" idx="4"/>
            <a:endCxn id="29" idx="7"/>
          </p:cNvCxnSpPr>
          <p:nvPr/>
        </p:nvCxnSpPr>
        <p:spPr>
          <a:xfrm flipH="1">
            <a:off x="20091356" y="5077059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/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2D0A73E-BBF4-8C4F-CE26-283A1EF0E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330" y="4425491"/>
                <a:ext cx="669414" cy="493405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圆角矩形 35">
            <a:extLst>
              <a:ext uri="{FF2B5EF4-FFF2-40B4-BE49-F238E27FC236}">
                <a16:creationId xmlns:a16="http://schemas.microsoft.com/office/drawing/2014/main" id="{240C323C-41B1-4A0C-B258-F220F31D8E65}"/>
              </a:ext>
            </a:extLst>
          </p:cNvPr>
          <p:cNvSpPr/>
          <p:nvPr/>
        </p:nvSpPr>
        <p:spPr>
          <a:xfrm>
            <a:off x="18462950" y="4106342"/>
            <a:ext cx="5624051" cy="4979894"/>
          </a:xfrm>
          <a:prstGeom prst="roundRect">
            <a:avLst>
              <a:gd name="adj" fmla="val 0"/>
            </a:avLst>
          </a:prstGeom>
          <a:noFill/>
          <a:ln w="190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3F490D-D001-D68A-984D-22F86839AD2C}"/>
              </a:ext>
            </a:extLst>
          </p:cNvPr>
          <p:cNvSpPr txBox="1"/>
          <p:nvPr/>
        </p:nvSpPr>
        <p:spPr>
          <a:xfrm>
            <a:off x="17878204" y="9543867"/>
            <a:ext cx="1973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Conceptualize</a:t>
            </a:r>
            <a:endParaRPr kumimoji="1" lang="zh-CN" altLang="en-US" sz="2400" b="1" dirty="0"/>
          </a:p>
        </p:txBody>
      </p:sp>
      <p:sp>
        <p:nvSpPr>
          <p:cNvPr id="38" name="左弧形箭头 37">
            <a:extLst>
              <a:ext uri="{FF2B5EF4-FFF2-40B4-BE49-F238E27FC236}">
                <a16:creationId xmlns:a16="http://schemas.microsoft.com/office/drawing/2014/main" id="{532913C1-DFCA-C68D-BDD1-378AF7E127CC}"/>
              </a:ext>
            </a:extLst>
          </p:cNvPr>
          <p:cNvSpPr/>
          <p:nvPr/>
        </p:nvSpPr>
        <p:spPr>
          <a:xfrm flipH="1">
            <a:off x="17625660" y="9024823"/>
            <a:ext cx="766577" cy="1595253"/>
          </a:xfrm>
          <a:prstGeom prst="curvedLeftArrow">
            <a:avLst/>
          </a:prstGeom>
          <a:solidFill>
            <a:srgbClr val="DED2E4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960AC63-2980-3190-A1B7-96DE83CECBB0}"/>
              </a:ext>
            </a:extLst>
          </p:cNvPr>
          <p:cNvSpPr txBox="1"/>
          <p:nvPr/>
        </p:nvSpPr>
        <p:spPr>
          <a:xfrm>
            <a:off x="20000116" y="9089553"/>
            <a:ext cx="2672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Matched</a:t>
            </a:r>
            <a:r>
              <a:rPr kumimoji="1" lang="zh-CN" altLang="en-US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latin typeface="Calibri" panose="020F0502020204030204" pitchFamily="34" charset="0"/>
                <a:ea typeface="Helvetica Neue" panose="02000503000000020004" pitchFamily="2" charset="0"/>
                <a:cs typeface="Calibri" panose="020F0502020204030204" pitchFamily="34" charset="0"/>
              </a:rPr>
              <a:t>Subgraphs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/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FFF63D42-3DE5-951A-A61C-F56405FC5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4553" y="3989113"/>
                <a:ext cx="665760" cy="493405"/>
              </a:xfrm>
              <a:prstGeom prst="rect">
                <a:avLst/>
              </a:prstGeom>
              <a:blipFill>
                <a:blip r:embed="rId1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/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1E28AF03-0B88-F61F-28DD-A1E996561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8683" y="4488189"/>
                <a:ext cx="665760" cy="493405"/>
              </a:xfrm>
              <a:prstGeom prst="rect">
                <a:avLst/>
              </a:prstGeom>
              <a:blipFill>
                <a:blip r:embed="rId1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/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E9C5855-E23A-9992-2A39-987CAD34A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299" y="5185131"/>
                <a:ext cx="608052" cy="493405"/>
              </a:xfrm>
              <a:prstGeom prst="rect">
                <a:avLst/>
              </a:prstGeom>
              <a:blipFill>
                <a:blip r:embed="rId1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/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0A8453C-B739-A082-53E4-4033D952A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446" y="5278041"/>
                <a:ext cx="608052" cy="493405"/>
              </a:xfrm>
              <a:prstGeom prst="rect">
                <a:avLst/>
              </a:prstGeom>
              <a:blipFill>
                <a:blip r:embed="rId1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椭圆 43">
            <a:extLst>
              <a:ext uri="{FF2B5EF4-FFF2-40B4-BE49-F238E27FC236}">
                <a16:creationId xmlns:a16="http://schemas.microsoft.com/office/drawing/2014/main" id="{8FBA3C38-8409-139B-2B34-DAD14764AAAD}"/>
              </a:ext>
            </a:extLst>
          </p:cNvPr>
          <p:cNvSpPr/>
          <p:nvPr/>
        </p:nvSpPr>
        <p:spPr>
          <a:xfrm>
            <a:off x="21445585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65AD9DC1-71BD-A91C-911F-D6B0E64E9F5A}"/>
              </a:ext>
            </a:extLst>
          </p:cNvPr>
          <p:cNvSpPr/>
          <p:nvPr/>
        </p:nvSpPr>
        <p:spPr>
          <a:xfrm>
            <a:off x="23180600" y="4365659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/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6EFEBDB-7A90-4F14-ECD4-9C6CA4418E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4464910"/>
                <a:ext cx="669414" cy="493405"/>
              </a:xfrm>
              <a:prstGeom prst="rect">
                <a:avLst/>
              </a:prstGeom>
              <a:blipFill>
                <a:blip r:embed="rId19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椭圆 46">
            <a:extLst>
              <a:ext uri="{FF2B5EF4-FFF2-40B4-BE49-F238E27FC236}">
                <a16:creationId xmlns:a16="http://schemas.microsoft.com/office/drawing/2014/main" id="{EB09CF25-26F0-0C91-4605-1D3877760C45}"/>
              </a:ext>
            </a:extLst>
          </p:cNvPr>
          <p:cNvSpPr/>
          <p:nvPr/>
        </p:nvSpPr>
        <p:spPr>
          <a:xfrm>
            <a:off x="22330528" y="5765276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/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7E024CD-53FC-F2C0-C930-4CD9E5DF7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5870719"/>
                <a:ext cx="744948" cy="493405"/>
              </a:xfrm>
              <a:prstGeom prst="rect">
                <a:avLst/>
              </a:prstGeom>
              <a:blipFill>
                <a:blip r:embed="rId2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FD9074E1-C6F7-8A84-88F9-19F3EF265400}"/>
              </a:ext>
            </a:extLst>
          </p:cNvPr>
          <p:cNvCxnSpPr>
            <a:cxnSpLocks/>
            <a:stCxn id="44" idx="7"/>
            <a:endCxn id="45" idx="1"/>
          </p:cNvCxnSpPr>
          <p:nvPr/>
        </p:nvCxnSpPr>
        <p:spPr>
          <a:xfrm>
            <a:off x="22060144" y="4471101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31DED4BD-D0E9-5A04-6A59-D42775D00B12}"/>
              </a:ext>
            </a:extLst>
          </p:cNvPr>
          <p:cNvCxnSpPr>
            <a:cxnSpLocks/>
            <a:stCxn id="45" idx="3"/>
            <a:endCxn id="44" idx="5"/>
          </p:cNvCxnSpPr>
          <p:nvPr/>
        </p:nvCxnSpPr>
        <p:spPr>
          <a:xfrm flipH="1">
            <a:off x="22060144" y="498021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箭头连接符 50">
            <a:extLst>
              <a:ext uri="{FF2B5EF4-FFF2-40B4-BE49-F238E27FC236}">
                <a16:creationId xmlns:a16="http://schemas.microsoft.com/office/drawing/2014/main" id="{44E25E57-B678-7C92-478C-4387F7C68D29}"/>
              </a:ext>
            </a:extLst>
          </p:cNvPr>
          <p:cNvCxnSpPr>
            <a:cxnSpLocks/>
            <a:stCxn id="44" idx="4"/>
            <a:endCxn id="47" idx="1"/>
          </p:cNvCxnSpPr>
          <p:nvPr/>
        </p:nvCxnSpPr>
        <p:spPr>
          <a:xfrm>
            <a:off x="21805586" y="5085660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3B3E0476-E9BE-BE52-998E-67657958A9A5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22945086" y="5085660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/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DF4BC1D-8B4D-F9DC-4EB0-58DE56F2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4434092"/>
                <a:ext cx="669414" cy="493405"/>
              </a:xfrm>
              <a:prstGeom prst="rect">
                <a:avLst/>
              </a:prstGeom>
              <a:blipFill>
                <a:blip r:embed="rId21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/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CBDE86AF-5878-ABC2-48EB-54E5DDC75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3997714"/>
                <a:ext cx="665760" cy="493405"/>
              </a:xfrm>
              <a:prstGeom prst="rect">
                <a:avLst/>
              </a:prstGeom>
              <a:blipFill>
                <a:blip r:embed="rId2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/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584ACA7-24B0-4C22-7712-C92D44978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4496790"/>
                <a:ext cx="665760" cy="493405"/>
              </a:xfrm>
              <a:prstGeom prst="rect">
                <a:avLst/>
              </a:prstGeom>
              <a:blipFill>
                <a:blip r:embed="rId2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/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3FC6691-5F80-3A02-EEAF-95AC9540F0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5193732"/>
                <a:ext cx="608052" cy="493405"/>
              </a:xfrm>
              <a:prstGeom prst="rect">
                <a:avLst/>
              </a:prstGeom>
              <a:blipFill>
                <a:blip r:embed="rId2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/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07D88F54-E69C-0FA1-CB28-6E90B721F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5286642"/>
                <a:ext cx="608052" cy="493405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椭圆 57">
            <a:extLst>
              <a:ext uri="{FF2B5EF4-FFF2-40B4-BE49-F238E27FC236}">
                <a16:creationId xmlns:a16="http://schemas.microsoft.com/office/drawing/2014/main" id="{72B634E3-F38F-4AB6-E14B-276D82CE5EE0}"/>
              </a:ext>
            </a:extLst>
          </p:cNvPr>
          <p:cNvSpPr/>
          <p:nvPr/>
        </p:nvSpPr>
        <p:spPr>
          <a:xfrm>
            <a:off x="18592174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9" name="椭圆 58">
            <a:extLst>
              <a:ext uri="{FF2B5EF4-FFF2-40B4-BE49-F238E27FC236}">
                <a16:creationId xmlns:a16="http://schemas.microsoft.com/office/drawing/2014/main" id="{CFBE2AB2-BFF5-54A8-BD32-F52ADDC903E7}"/>
              </a:ext>
            </a:extLst>
          </p:cNvPr>
          <p:cNvSpPr/>
          <p:nvPr/>
        </p:nvSpPr>
        <p:spPr>
          <a:xfrm>
            <a:off x="20327189" y="6823425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/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44CFEB3B-E4BD-7266-F5CE-C25CD9A4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3645" y="6922675"/>
                <a:ext cx="669414" cy="495136"/>
              </a:xfrm>
              <a:prstGeom prst="rect">
                <a:avLst/>
              </a:prstGeom>
              <a:blipFill>
                <a:blip r:embed="rId2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椭圆 60">
            <a:extLst>
              <a:ext uri="{FF2B5EF4-FFF2-40B4-BE49-F238E27FC236}">
                <a16:creationId xmlns:a16="http://schemas.microsoft.com/office/drawing/2014/main" id="{EC28B804-6D9D-6C0F-CCE4-8A1227E39B2E}"/>
              </a:ext>
            </a:extLst>
          </p:cNvPr>
          <p:cNvSpPr/>
          <p:nvPr/>
        </p:nvSpPr>
        <p:spPr>
          <a:xfrm>
            <a:off x="19477117" y="8223042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/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62071D3E-F08E-FD69-2EF6-36A4795605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5119" y="8328485"/>
                <a:ext cx="744948" cy="493405"/>
              </a:xfrm>
              <a:prstGeom prst="rect">
                <a:avLst/>
              </a:prstGeom>
              <a:blipFill>
                <a:blip r:embed="rId27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9318B0E9-1C89-95A5-FAA2-997D1607103D}"/>
              </a:ext>
            </a:extLst>
          </p:cNvPr>
          <p:cNvCxnSpPr>
            <a:cxnSpLocks/>
            <a:stCxn id="58" idx="7"/>
            <a:endCxn id="59" idx="1"/>
          </p:cNvCxnSpPr>
          <p:nvPr/>
        </p:nvCxnSpPr>
        <p:spPr>
          <a:xfrm>
            <a:off x="19206733" y="6928867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线箭头连接符 63">
            <a:extLst>
              <a:ext uri="{FF2B5EF4-FFF2-40B4-BE49-F238E27FC236}">
                <a16:creationId xmlns:a16="http://schemas.microsoft.com/office/drawing/2014/main" id="{60629797-AED2-EEBD-1F04-178419F652A2}"/>
              </a:ext>
            </a:extLst>
          </p:cNvPr>
          <p:cNvCxnSpPr>
            <a:cxnSpLocks/>
            <a:stCxn id="59" idx="3"/>
            <a:endCxn id="58" idx="5"/>
          </p:cNvCxnSpPr>
          <p:nvPr/>
        </p:nvCxnSpPr>
        <p:spPr>
          <a:xfrm flipH="1">
            <a:off x="19206733" y="7437983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线箭头连接符 64">
            <a:extLst>
              <a:ext uri="{FF2B5EF4-FFF2-40B4-BE49-F238E27FC236}">
                <a16:creationId xmlns:a16="http://schemas.microsoft.com/office/drawing/2014/main" id="{009E3679-4142-231E-6B1B-C66A17B006E3}"/>
              </a:ext>
            </a:extLst>
          </p:cNvPr>
          <p:cNvCxnSpPr>
            <a:cxnSpLocks/>
            <a:stCxn id="58" idx="4"/>
            <a:endCxn id="61" idx="1"/>
          </p:cNvCxnSpPr>
          <p:nvPr/>
        </p:nvCxnSpPr>
        <p:spPr>
          <a:xfrm>
            <a:off x="18952175" y="7543426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AEB968C3-F4C5-FE93-2A45-C76E7764ABE2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20091675" y="7543426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/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1500B7A-26B2-B634-9F30-5C8F78F03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3649" y="6891858"/>
                <a:ext cx="669414" cy="493405"/>
              </a:xfrm>
              <a:prstGeom prst="rect">
                <a:avLst/>
              </a:prstGeom>
              <a:blipFill>
                <a:blip r:embed="rId28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/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31EBF0C0-E421-FC4A-3D08-AFAE6B485F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8428" y="6453787"/>
                <a:ext cx="665760" cy="495136"/>
              </a:xfrm>
              <a:prstGeom prst="rect">
                <a:avLst/>
              </a:prstGeom>
              <a:blipFill>
                <a:blip r:embed="rId29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/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69" name="文本框 68">
                <a:extLst>
                  <a:ext uri="{FF2B5EF4-FFF2-40B4-BE49-F238E27FC236}">
                    <a16:creationId xmlns:a16="http://schemas.microsoft.com/office/drawing/2014/main" id="{E8FE2EC3-1D3F-EADD-93F3-500D9E085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9002" y="6954556"/>
                <a:ext cx="665760" cy="493405"/>
              </a:xfrm>
              <a:prstGeom prst="rect">
                <a:avLst/>
              </a:prstGeom>
              <a:blipFill>
                <a:blip r:embed="rId3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/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2147AD97-0A54-3D9A-5D0B-5F1A79110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7618" y="7651497"/>
                <a:ext cx="608052" cy="495136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/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B5A4BBD0-1C3B-ADF8-0341-E2F11C72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77765" y="7744408"/>
                <a:ext cx="608052" cy="493405"/>
              </a:xfrm>
              <a:prstGeom prst="rect">
                <a:avLst/>
              </a:prstGeom>
              <a:blipFill>
                <a:blip r:embed="rId32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椭圆 71">
            <a:extLst>
              <a:ext uri="{FF2B5EF4-FFF2-40B4-BE49-F238E27FC236}">
                <a16:creationId xmlns:a16="http://schemas.microsoft.com/office/drawing/2014/main" id="{43A2B402-30D3-BB7B-7E9E-EA065B5773E8}"/>
              </a:ext>
            </a:extLst>
          </p:cNvPr>
          <p:cNvSpPr/>
          <p:nvPr/>
        </p:nvSpPr>
        <p:spPr>
          <a:xfrm>
            <a:off x="21445585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80ECC7E5-9838-4A67-9AEE-0FEDD67C5B71}"/>
              </a:ext>
            </a:extLst>
          </p:cNvPr>
          <p:cNvSpPr/>
          <p:nvPr/>
        </p:nvSpPr>
        <p:spPr>
          <a:xfrm>
            <a:off x="23180600" y="6829764"/>
            <a:ext cx="720000" cy="720000"/>
          </a:xfrm>
          <a:prstGeom prst="ellipse">
            <a:avLst/>
          </a:prstGeom>
          <a:solidFill>
            <a:srgbClr val="D8E6F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/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F256C5C8-CABF-6E55-9B81-B02BADB5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7056" y="6929015"/>
                <a:ext cx="669414" cy="493405"/>
              </a:xfrm>
              <a:prstGeom prst="rect">
                <a:avLst/>
              </a:prstGeom>
              <a:blipFill>
                <a:blip r:embed="rId3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椭圆 74">
            <a:extLst>
              <a:ext uri="{FF2B5EF4-FFF2-40B4-BE49-F238E27FC236}">
                <a16:creationId xmlns:a16="http://schemas.microsoft.com/office/drawing/2014/main" id="{E666253C-3B32-FCEB-03A1-5C593D77CB75}"/>
              </a:ext>
            </a:extLst>
          </p:cNvPr>
          <p:cNvSpPr/>
          <p:nvPr/>
        </p:nvSpPr>
        <p:spPr>
          <a:xfrm>
            <a:off x="22330528" y="8229381"/>
            <a:ext cx="720000" cy="720000"/>
          </a:xfrm>
          <a:prstGeom prst="ellipse">
            <a:avLst/>
          </a:prstGeom>
          <a:solidFill>
            <a:srgbClr val="FDF0CA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/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68EBD10B-DD40-31EB-B168-6366A75B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8530" y="8334824"/>
                <a:ext cx="744948" cy="493405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C12C141-EBE2-1382-1817-BC931E28C742}"/>
              </a:ext>
            </a:extLst>
          </p:cNvPr>
          <p:cNvCxnSpPr>
            <a:cxnSpLocks/>
            <a:stCxn id="72" idx="7"/>
            <a:endCxn id="73" idx="1"/>
          </p:cNvCxnSpPr>
          <p:nvPr/>
        </p:nvCxnSpPr>
        <p:spPr>
          <a:xfrm>
            <a:off x="22060144" y="6935206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箭头连接符 77">
            <a:extLst>
              <a:ext uri="{FF2B5EF4-FFF2-40B4-BE49-F238E27FC236}">
                <a16:creationId xmlns:a16="http://schemas.microsoft.com/office/drawing/2014/main" id="{A8C3632C-E17A-1225-8472-BD222DBD4A72}"/>
              </a:ext>
            </a:extLst>
          </p:cNvPr>
          <p:cNvCxnSpPr>
            <a:cxnSpLocks/>
            <a:stCxn id="73" idx="3"/>
            <a:endCxn id="72" idx="5"/>
          </p:cNvCxnSpPr>
          <p:nvPr/>
        </p:nvCxnSpPr>
        <p:spPr>
          <a:xfrm flipH="1">
            <a:off x="22060144" y="7444322"/>
            <a:ext cx="122589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29E8FED-42C3-C4A2-281C-4989B2F7FC99}"/>
              </a:ext>
            </a:extLst>
          </p:cNvPr>
          <p:cNvCxnSpPr>
            <a:cxnSpLocks/>
            <a:stCxn id="72" idx="4"/>
            <a:endCxn id="75" idx="1"/>
          </p:cNvCxnSpPr>
          <p:nvPr/>
        </p:nvCxnSpPr>
        <p:spPr>
          <a:xfrm>
            <a:off x="21805586" y="7549765"/>
            <a:ext cx="630385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F39DE84F-C576-8D5A-1792-499BED468223}"/>
              </a:ext>
            </a:extLst>
          </p:cNvPr>
          <p:cNvCxnSpPr>
            <a:cxnSpLocks/>
            <a:stCxn id="73" idx="4"/>
            <a:endCxn id="75" idx="7"/>
          </p:cNvCxnSpPr>
          <p:nvPr/>
        </p:nvCxnSpPr>
        <p:spPr>
          <a:xfrm flipH="1">
            <a:off x="22945086" y="7549765"/>
            <a:ext cx="595514" cy="7850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/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70DD5472-AE32-FA15-EEC4-4AEBCF94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060" y="6898196"/>
                <a:ext cx="669414" cy="495136"/>
              </a:xfrm>
              <a:prstGeom prst="rect">
                <a:avLst/>
              </a:prstGeom>
              <a:blipFill>
                <a:blip r:embed="rId3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/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1D265378-3A66-FE8A-5C82-63DC66FDF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8283" y="6461819"/>
                <a:ext cx="665760" cy="493405"/>
              </a:xfrm>
              <a:prstGeom prst="rect">
                <a:avLst/>
              </a:prstGeom>
              <a:blipFill>
                <a:blip r:embed="rId36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/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E79CECEC-A684-C2AE-AF55-7EB10E293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2413" y="6960894"/>
                <a:ext cx="665760" cy="495136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/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06DF4CE2-510B-8175-09BC-FA05458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61029" y="7657837"/>
                <a:ext cx="608052" cy="493405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/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9300E373-E3D2-E317-872E-CD4C6D7C9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1176" y="7750746"/>
                <a:ext cx="608052" cy="495136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91C752D3-0FC2-E61E-CF96-EBB27D29DE92}"/>
              </a:ext>
            </a:extLst>
          </p:cNvPr>
          <p:cNvSpPr txBox="1"/>
          <p:nvPr/>
        </p:nvSpPr>
        <p:spPr>
          <a:xfrm>
            <a:off x="720728" y="768676"/>
            <a:ext cx="67400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dirty="0">
                <a:solidFill>
                  <a:srgbClr val="BF010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SELECT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f.pn1, f.pn2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FROM GRAPH_TABLE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(G1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MATCH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(p1: Person) - [:Likes]-&gt;(m1: Message)&lt;-[:Likes]-( p2:Person),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(p1)-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L:Knows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]-&gt;(p2)</a:t>
            </a:r>
            <a:r>
              <a:rPr lang="zh-CN" altLang="e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(p2)-[: Knows]-&gt;(p1)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</a:t>
            </a:r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p1.name as pn1, p1.place_id as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p2. name as pn2)</a:t>
            </a:r>
          </a:p>
          <a:p>
            <a:r>
              <a:rPr lang="zh-CN" altLang="en-US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f, Place pl</a:t>
            </a: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f.ppid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" altLang="zh-CN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pl.place_id</a:t>
            </a:r>
            <a:endParaRPr lang="en" altLang="zh-CN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" altLang="zh-CN" dirty="0">
                <a:solidFill>
                  <a:srgbClr val="B2474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" altLang="zh-CN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pl.p1_name = 'Germany';</a:t>
            </a:r>
          </a:p>
          <a:p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下箭头 86">
            <a:extLst>
              <a:ext uri="{FF2B5EF4-FFF2-40B4-BE49-F238E27FC236}">
                <a16:creationId xmlns:a16="http://schemas.microsoft.com/office/drawing/2014/main" id="{C7355249-23D7-9089-9431-163DC40886C3}"/>
              </a:ext>
            </a:extLst>
          </p:cNvPr>
          <p:cNvSpPr/>
          <p:nvPr/>
        </p:nvSpPr>
        <p:spPr>
          <a:xfrm rot="16200000">
            <a:off x="6932715" y="13950236"/>
            <a:ext cx="945075" cy="159814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4D3A624-5F09-5CC5-8475-4316C21E1E11}"/>
              </a:ext>
            </a:extLst>
          </p:cNvPr>
          <p:cNvSpPr txBox="1"/>
          <p:nvPr/>
        </p:nvSpPr>
        <p:spPr>
          <a:xfrm>
            <a:off x="6596734" y="14526833"/>
            <a:ext cx="1514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Projection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9" name="表格 88">
                <a:extLst>
                  <a:ext uri="{FF2B5EF4-FFF2-40B4-BE49-F238E27FC236}">
                    <a16:creationId xmlns:a16="http://schemas.microsoft.com/office/drawing/2014/main" id="{784CE5C7-3CA5-B752-7B8C-4B42F0162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06369510"/>
                  </p:ext>
                </p:extLst>
              </p:nvPr>
            </p:nvGraphicFramePr>
            <p:xfrm>
              <a:off x="8237327" y="14317750"/>
              <a:ext cx="3404379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4104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920834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24944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p1_name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p1_plid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p2_name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3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106897" r="-138889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206897" r="-138889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306897" r="-138889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0"/>
                          <a:stretch>
                            <a:fillRect l="-136111" t="-406897" r="-138889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/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kumimoji="1" lang="en-US" altLang="zh-CN" sz="2400" dirty="0">
                    <a:cs typeface="Arial" panose="020B0604020202020204" pitchFamily="34" charset="0"/>
                  </a:rPr>
                  <a:t>Relation</a:t>
                </a:r>
                <a:r>
                  <a:rPr kumimoji="1" lang="zh-CN" altLang="en-US" sz="2400" b="1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b>
                        <m:r>
                          <a:rPr kumimoji="1" lang="en-US" altLang="zh-CN" sz="2400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b>
                    </m:sSub>
                  </m:oMath>
                </a14:m>
                <a:endParaRPr kumimoji="1"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250FA888-27DA-AECA-4A2D-850053BDC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7114" y="16131883"/>
                <a:ext cx="1713611" cy="461665"/>
              </a:xfrm>
              <a:prstGeom prst="rect">
                <a:avLst/>
              </a:prstGeom>
              <a:blipFill>
                <a:blip r:embed="rId41"/>
                <a:stretch>
                  <a:fillRect l="-5147" t="-8108" b="-29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文本框 90">
            <a:extLst>
              <a:ext uri="{FF2B5EF4-FFF2-40B4-BE49-F238E27FC236}">
                <a16:creationId xmlns:a16="http://schemas.microsoft.com/office/drawing/2014/main" id="{A1C6C2EC-E940-E57B-E623-329762D7FA12}"/>
              </a:ext>
            </a:extLst>
          </p:cNvPr>
          <p:cNvSpPr txBox="1"/>
          <p:nvPr/>
        </p:nvSpPr>
        <p:spPr>
          <a:xfrm>
            <a:off x="10062732" y="13627056"/>
            <a:ext cx="3087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Join</a:t>
            </a:r>
            <a:r>
              <a:rPr kumimoji="1" lang="zh-CN" altLang="en-US" sz="2400" b="1" dirty="0"/>
              <a:t> </a:t>
            </a:r>
            <a:r>
              <a:rPr kumimoji="1" lang="en-US" altLang="zh-CN" sz="2000" dirty="0"/>
              <a:t>p1.place_id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place_id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2" name="表格 91">
                <a:extLst>
                  <a:ext uri="{FF2B5EF4-FFF2-40B4-BE49-F238E27FC236}">
                    <a16:creationId xmlns:a16="http://schemas.microsoft.com/office/drawing/2014/main" id="{774A34A4-1119-AEEC-CD0B-7D692163E9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8306947"/>
                  </p:ext>
                </p:extLst>
              </p:nvPr>
            </p:nvGraphicFramePr>
            <p:xfrm>
              <a:off x="11972342" y="14317750"/>
              <a:ext cx="2356190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92229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63961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106897" r="-825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206897" r="-82524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2"/>
                          <a:stretch>
                            <a:fillRect l="-971" t="-306897" r="-8252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3" name="表格 92">
                <a:extLst>
                  <a:ext uri="{FF2B5EF4-FFF2-40B4-BE49-F238E27FC236}">
                    <a16:creationId xmlns:a16="http://schemas.microsoft.com/office/drawing/2014/main" id="{6DCA4BF4-EB48-D897-F10A-ADD611EDD0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11138843"/>
                  </p:ext>
                </p:extLst>
              </p:nvPr>
            </p:nvGraphicFramePr>
            <p:xfrm>
              <a:off x="8209696" y="11747644"/>
              <a:ext cx="611883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57935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1164100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386179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ppid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pn2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106897" r="-48656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106897" r="-112727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206897" r="-48656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206897" r="-11272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306897" r="-48656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306897" r="-11272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137313" t="-406897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3"/>
                          <a:stretch>
                            <a:fillRect l="-228182" t="-406897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4" name="文本框 93">
            <a:extLst>
              <a:ext uri="{FF2B5EF4-FFF2-40B4-BE49-F238E27FC236}">
                <a16:creationId xmlns:a16="http://schemas.microsoft.com/office/drawing/2014/main" id="{4365DFDA-4249-6A96-4631-25AAAA488E76}"/>
              </a:ext>
            </a:extLst>
          </p:cNvPr>
          <p:cNvSpPr txBox="1"/>
          <p:nvPr/>
        </p:nvSpPr>
        <p:spPr>
          <a:xfrm>
            <a:off x="12215831" y="15795408"/>
            <a:ext cx="19413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kumimoji="1" lang="en-US" altLang="zh-CN" sz="2400" dirty="0">
                <a:cs typeface="Arial" panose="020B0604020202020204" pitchFamily="34" charset="0"/>
              </a:rPr>
              <a:t>Relation</a:t>
            </a:r>
            <a:r>
              <a:rPr kumimoji="1" lang="zh-CN" altLang="en-US" sz="2400" dirty="0"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cs typeface="Arial" panose="020B0604020202020204" pitchFamily="34" charset="0"/>
              </a:rPr>
              <a:t>Place</a:t>
            </a:r>
            <a:endParaRPr kumimoji="1"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5" name="表格 94">
                <a:extLst>
                  <a:ext uri="{FF2B5EF4-FFF2-40B4-BE49-F238E27FC236}">
                    <a16:creationId xmlns:a16="http://schemas.microsoft.com/office/drawing/2014/main" id="{B0090E14-1821-630A-0912-7F426E8B2E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15361"/>
                  </p:ext>
                </p:extLst>
              </p:nvPr>
            </p:nvGraphicFramePr>
            <p:xfrm>
              <a:off x="8209697" y="10445613"/>
              <a:ext cx="6118835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4981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857936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1164099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386178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560812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place_id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 err="1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pl_name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137313" t="-110345" r="-48656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4"/>
                          <a:stretch>
                            <a:fillRect l="-228182" t="-110345" r="-11272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96" name="表格 95">
            <a:extLst>
              <a:ext uri="{FF2B5EF4-FFF2-40B4-BE49-F238E27FC236}">
                <a16:creationId xmlns:a16="http://schemas.microsoft.com/office/drawing/2014/main" id="{565CFB3F-5DED-4BE0-6473-D6C39EB8A4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021476"/>
              </p:ext>
            </p:extLst>
          </p:nvPr>
        </p:nvGraphicFramePr>
        <p:xfrm>
          <a:off x="8209699" y="9178107"/>
          <a:ext cx="6118833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22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3078311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97" name="文本框 96">
            <a:extLst>
              <a:ext uri="{FF2B5EF4-FFF2-40B4-BE49-F238E27FC236}">
                <a16:creationId xmlns:a16="http://schemas.microsoft.com/office/drawing/2014/main" id="{7F0FE736-88E3-E2F4-365A-9B58D00FCBF4}"/>
              </a:ext>
            </a:extLst>
          </p:cNvPr>
          <p:cNvSpPr txBox="1"/>
          <p:nvPr/>
        </p:nvSpPr>
        <p:spPr>
          <a:xfrm>
            <a:off x="10486619" y="11222427"/>
            <a:ext cx="32753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Select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 err="1"/>
              <a:t>pl.name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=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“Germany”</a:t>
            </a:r>
            <a:endParaRPr kumimoji="1" lang="zh-CN" altLang="en-US" sz="20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3E2BBD41-CD44-A20F-B62F-1BD2BAB0B288}"/>
              </a:ext>
            </a:extLst>
          </p:cNvPr>
          <p:cNvSpPr txBox="1"/>
          <p:nvPr/>
        </p:nvSpPr>
        <p:spPr>
          <a:xfrm>
            <a:off x="10453943" y="9924649"/>
            <a:ext cx="3107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Project</a:t>
            </a:r>
            <a:r>
              <a:rPr kumimoji="1" lang="zh-CN" altLang="en-US" sz="2000" b="1" dirty="0"/>
              <a:t> </a:t>
            </a:r>
            <a:r>
              <a:rPr kumimoji="1" lang="en-US" altLang="zh-CN" sz="2000" dirty="0"/>
              <a:t>p1.name,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p2.name</a:t>
            </a:r>
            <a:endParaRPr kumimoji="1" lang="zh-CN" altLang="en-US" sz="2000" dirty="0"/>
          </a:p>
        </p:txBody>
      </p:sp>
      <p:sp>
        <p:nvSpPr>
          <p:cNvPr id="99" name="右大括号 98">
            <a:extLst>
              <a:ext uri="{FF2B5EF4-FFF2-40B4-BE49-F238E27FC236}">
                <a16:creationId xmlns:a16="http://schemas.microsoft.com/office/drawing/2014/main" id="{98A9EA40-409C-85FE-5567-00B02D1D5DA4}"/>
              </a:ext>
            </a:extLst>
          </p:cNvPr>
          <p:cNvSpPr/>
          <p:nvPr/>
        </p:nvSpPr>
        <p:spPr>
          <a:xfrm rot="16200000">
            <a:off x="11246952" y="11701976"/>
            <a:ext cx="220905" cy="4935028"/>
          </a:xfrm>
          <a:prstGeom prst="rightBrace">
            <a:avLst>
              <a:gd name="adj1" fmla="val 8333"/>
              <a:gd name="adj2" fmla="val 18142"/>
            </a:avLst>
          </a:prstGeom>
          <a:ln w="19050">
            <a:solidFill>
              <a:srgbClr val="8B649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下箭头 99">
            <a:extLst>
              <a:ext uri="{FF2B5EF4-FFF2-40B4-BE49-F238E27FC236}">
                <a16:creationId xmlns:a16="http://schemas.microsoft.com/office/drawing/2014/main" id="{29ABD21F-9099-1A28-856F-09C83AB7E577}"/>
              </a:ext>
            </a:extLst>
          </p:cNvPr>
          <p:cNvSpPr/>
          <p:nvPr/>
        </p:nvSpPr>
        <p:spPr>
          <a:xfrm flipV="1">
            <a:off x="9509789" y="13614090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1" name="下箭头 100">
            <a:extLst>
              <a:ext uri="{FF2B5EF4-FFF2-40B4-BE49-F238E27FC236}">
                <a16:creationId xmlns:a16="http://schemas.microsoft.com/office/drawing/2014/main" id="{DD308DB4-A594-4AEC-C39D-7CFB0F8A3D49}"/>
              </a:ext>
            </a:extLst>
          </p:cNvPr>
          <p:cNvSpPr/>
          <p:nvPr/>
        </p:nvSpPr>
        <p:spPr>
          <a:xfrm flipV="1">
            <a:off x="9895362" y="11253207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2" name="下箭头 101">
            <a:extLst>
              <a:ext uri="{FF2B5EF4-FFF2-40B4-BE49-F238E27FC236}">
                <a16:creationId xmlns:a16="http://schemas.microsoft.com/office/drawing/2014/main" id="{C59A561A-26F0-FA54-87BF-3A73EF0D5E0B}"/>
              </a:ext>
            </a:extLst>
          </p:cNvPr>
          <p:cNvSpPr/>
          <p:nvPr/>
        </p:nvSpPr>
        <p:spPr>
          <a:xfrm flipV="1">
            <a:off x="9797122" y="9966193"/>
            <a:ext cx="529518" cy="422915"/>
          </a:xfrm>
          <a:prstGeom prst="downArrow">
            <a:avLst/>
          </a:prstGeom>
          <a:solidFill>
            <a:srgbClr val="DFD3E5"/>
          </a:solidFill>
          <a:ln>
            <a:solidFill>
              <a:srgbClr val="8B64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600">
              <a:latin typeface="Helvetica Neue" panose="02000503000000020004" pitchFamily="2" charset="0"/>
              <a:cs typeface="Helvetica Neue" panose="02000503000000020004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/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.place_id</a:t>
                </a:r>
                <a:r>
                  <a:rPr kumimoji="1" lang="zh-CN" alt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kumimoji="1" lang="en-US" altLang="zh-CN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b="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kumimoji="1" lang="en-US" altLang="zh-CN" sz="2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.name</a:t>
                </a:r>
                <a:endParaRPr kumimoji="1" lang="zh-CN" alt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3" name="文本框 102">
                <a:extLst>
                  <a:ext uri="{FF2B5EF4-FFF2-40B4-BE49-F238E27FC236}">
                    <a16:creationId xmlns:a16="http://schemas.microsoft.com/office/drawing/2014/main" id="{B3E3B42B-FE34-008A-901A-2CFA2526B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5202" y="14985689"/>
                <a:ext cx="1816574" cy="1094915"/>
              </a:xfrm>
              <a:prstGeom prst="rect">
                <a:avLst/>
              </a:prstGeom>
              <a:blipFill>
                <a:blip r:embed="rId45"/>
                <a:stretch>
                  <a:fillRect t="-2273" b="-5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645D06D1-A8FF-527E-8054-FE72CD9AE42C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18121697" y="18776563"/>
            <a:ext cx="0" cy="15495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>
            <a:extLst>
              <a:ext uri="{FF2B5EF4-FFF2-40B4-BE49-F238E27FC236}">
                <a16:creationId xmlns:a16="http://schemas.microsoft.com/office/drawing/2014/main" id="{21C0121B-BA54-F16C-E9CD-46500C8BEB64}"/>
              </a:ext>
            </a:extLst>
          </p:cNvPr>
          <p:cNvSpPr txBox="1"/>
          <p:nvPr/>
        </p:nvSpPr>
        <p:spPr>
          <a:xfrm>
            <a:off x="16792072" y="20133609"/>
            <a:ext cx="11367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Match</a:t>
            </a:r>
            <a:endParaRPr kumimoji="1" lang="zh-CN" altLang="en-US" sz="2800" b="1" dirty="0"/>
          </a:p>
        </p:txBody>
      </p: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F68BB15F-AB2B-15A6-7819-DF71C338EEAF}"/>
              </a:ext>
            </a:extLst>
          </p:cNvPr>
          <p:cNvCxnSpPr>
            <a:cxnSpLocks/>
          </p:cNvCxnSpPr>
          <p:nvPr/>
        </p:nvCxnSpPr>
        <p:spPr>
          <a:xfrm flipH="1">
            <a:off x="18108576" y="17385476"/>
            <a:ext cx="1456411" cy="1279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文本框 106">
            <a:extLst>
              <a:ext uri="{FF2B5EF4-FFF2-40B4-BE49-F238E27FC236}">
                <a16:creationId xmlns:a16="http://schemas.microsoft.com/office/drawing/2014/main" id="{2E51080B-BA98-BBD5-BA41-AF498321EADB}"/>
              </a:ext>
            </a:extLst>
          </p:cNvPr>
          <p:cNvSpPr txBox="1"/>
          <p:nvPr/>
        </p:nvSpPr>
        <p:spPr>
          <a:xfrm>
            <a:off x="18210025" y="18542291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AB550EC1-C97F-FE3B-41CE-C1F672EE7527}"/>
              </a:ext>
            </a:extLst>
          </p:cNvPr>
          <p:cNvSpPr txBox="1"/>
          <p:nvPr/>
        </p:nvSpPr>
        <p:spPr>
          <a:xfrm>
            <a:off x="21218295" y="18542291"/>
            <a:ext cx="9733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Place</a:t>
            </a:r>
            <a:endParaRPr kumimoji="1" lang="zh-CN" altLang="en-US" sz="2800" b="1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96BE60BB-1298-3B86-5726-A7B3F977143F}"/>
              </a:ext>
            </a:extLst>
          </p:cNvPr>
          <p:cNvSpPr txBox="1"/>
          <p:nvPr/>
        </p:nvSpPr>
        <p:spPr>
          <a:xfrm>
            <a:off x="19865206" y="17107002"/>
            <a:ext cx="776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Join</a:t>
            </a:r>
            <a:endParaRPr kumimoji="1" lang="zh-CN" altLang="en-US" sz="2800" b="1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E8BFCAA1-A097-9B67-9389-B18214903B99}"/>
              </a:ext>
            </a:extLst>
          </p:cNvPr>
          <p:cNvSpPr txBox="1"/>
          <p:nvPr/>
        </p:nvSpPr>
        <p:spPr>
          <a:xfrm>
            <a:off x="19739506" y="15273811"/>
            <a:ext cx="1658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 dirty="0"/>
              <a:t>Selection</a:t>
            </a:r>
            <a:endParaRPr kumimoji="1" lang="zh-CN" altLang="en-US" sz="2800" b="1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6046EA15-0AA3-576D-693F-194E8E723647}"/>
              </a:ext>
            </a:extLst>
          </p:cNvPr>
          <p:cNvSpPr txBox="1"/>
          <p:nvPr/>
        </p:nvSpPr>
        <p:spPr>
          <a:xfrm>
            <a:off x="18392237" y="13441444"/>
            <a:ext cx="17127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/>
              <a:t>Projection</a:t>
            </a:r>
            <a:endParaRPr kumimoji="1" lang="zh-CN" altLang="en-US" sz="2800" b="1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9A61244-4F8D-1643-1CD7-7AAA3707EBBE}"/>
              </a:ext>
            </a:extLst>
          </p:cNvPr>
          <p:cNvSpPr txBox="1"/>
          <p:nvPr/>
        </p:nvSpPr>
        <p:spPr>
          <a:xfrm>
            <a:off x="18888280" y="13874732"/>
            <a:ext cx="16289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</a:p>
          <a:p>
            <a:pPr algn="ctr"/>
            <a:r>
              <a:rPr kumimoji="1" lang="en-US" altLang="zh-CN" sz="2400" dirty="0"/>
              <a:t>p1.place_id</a:t>
            </a:r>
          </a:p>
          <a:p>
            <a:pPr algn="ctr"/>
            <a:r>
              <a:rPr kumimoji="1" lang="en-US" altLang="zh-CN" sz="2400" dirty="0"/>
              <a:t>p2.name</a:t>
            </a:r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566E4527-CE31-E536-563A-39DB0C111527}"/>
              </a:ext>
            </a:extLst>
          </p:cNvPr>
          <p:cNvSpPr/>
          <p:nvPr/>
        </p:nvSpPr>
        <p:spPr>
          <a:xfrm>
            <a:off x="18031697" y="20326142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4" name="椭圆 113">
            <a:extLst>
              <a:ext uri="{FF2B5EF4-FFF2-40B4-BE49-F238E27FC236}">
                <a16:creationId xmlns:a16="http://schemas.microsoft.com/office/drawing/2014/main" id="{ABD28241-9B7A-F5F7-CD86-874771BAD0A1}"/>
              </a:ext>
            </a:extLst>
          </p:cNvPr>
          <p:cNvSpPr/>
          <p:nvPr/>
        </p:nvSpPr>
        <p:spPr>
          <a:xfrm>
            <a:off x="18031697" y="1859656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5" name="椭圆 114">
            <a:extLst>
              <a:ext uri="{FF2B5EF4-FFF2-40B4-BE49-F238E27FC236}">
                <a16:creationId xmlns:a16="http://schemas.microsoft.com/office/drawing/2014/main" id="{34239AD8-3791-22E6-EEB4-06698FCBEAEB}"/>
              </a:ext>
            </a:extLst>
          </p:cNvPr>
          <p:cNvSpPr/>
          <p:nvPr/>
        </p:nvSpPr>
        <p:spPr>
          <a:xfrm>
            <a:off x="19469506" y="17326845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459F351D-5840-840A-92F5-B4799C1FE59D}"/>
              </a:ext>
            </a:extLst>
          </p:cNvPr>
          <p:cNvCxnSpPr>
            <a:cxnSpLocks/>
            <a:stCxn id="115" idx="5"/>
          </p:cNvCxnSpPr>
          <p:nvPr/>
        </p:nvCxnSpPr>
        <p:spPr>
          <a:xfrm>
            <a:off x="19623146" y="17480485"/>
            <a:ext cx="1536990" cy="111607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椭圆 116">
            <a:extLst>
              <a:ext uri="{FF2B5EF4-FFF2-40B4-BE49-F238E27FC236}">
                <a16:creationId xmlns:a16="http://schemas.microsoft.com/office/drawing/2014/main" id="{DCC79925-8F38-D28C-EEE5-47B32FC5F762}"/>
              </a:ext>
            </a:extLst>
          </p:cNvPr>
          <p:cNvSpPr/>
          <p:nvPr/>
        </p:nvSpPr>
        <p:spPr>
          <a:xfrm>
            <a:off x="21071440" y="18539233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885175E3-2523-C0E0-A6DC-ECF4A0F16267}"/>
              </a:ext>
            </a:extLst>
          </p:cNvPr>
          <p:cNvCxnSpPr>
            <a:cxnSpLocks/>
            <a:stCxn id="119" idx="4"/>
            <a:endCxn id="115" idx="0"/>
          </p:cNvCxnSpPr>
          <p:nvPr/>
        </p:nvCxnSpPr>
        <p:spPr>
          <a:xfrm>
            <a:off x="19559506" y="15648118"/>
            <a:ext cx="0" cy="16787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椭圆 118">
            <a:extLst>
              <a:ext uri="{FF2B5EF4-FFF2-40B4-BE49-F238E27FC236}">
                <a16:creationId xmlns:a16="http://schemas.microsoft.com/office/drawing/2014/main" id="{A23BFA27-6504-E816-28FA-312A8DC29279}"/>
              </a:ext>
            </a:extLst>
          </p:cNvPr>
          <p:cNvSpPr/>
          <p:nvPr/>
        </p:nvSpPr>
        <p:spPr>
          <a:xfrm>
            <a:off x="19469506" y="15468118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3487B6E2-3108-2CB1-70D3-6ED9430B8746}"/>
              </a:ext>
            </a:extLst>
          </p:cNvPr>
          <p:cNvCxnSpPr>
            <a:cxnSpLocks/>
            <a:stCxn id="121" idx="5"/>
            <a:endCxn id="119" idx="1"/>
          </p:cNvCxnSpPr>
          <p:nvPr/>
        </p:nvCxnSpPr>
        <p:spPr>
          <a:xfrm>
            <a:off x="18185337" y="13808094"/>
            <a:ext cx="1310529" cy="16863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椭圆 120">
            <a:extLst>
              <a:ext uri="{FF2B5EF4-FFF2-40B4-BE49-F238E27FC236}">
                <a16:creationId xmlns:a16="http://schemas.microsoft.com/office/drawing/2014/main" id="{BD91EE92-409D-F61C-AFC1-B24509E2C0D4}"/>
              </a:ext>
            </a:extLst>
          </p:cNvPr>
          <p:cNvSpPr/>
          <p:nvPr/>
        </p:nvSpPr>
        <p:spPr>
          <a:xfrm>
            <a:off x="18031697" y="13654454"/>
            <a:ext cx="180000" cy="180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A4530F2-7402-721C-46FE-8C91A9D9F094}"/>
              </a:ext>
            </a:extLst>
          </p:cNvPr>
          <p:cNvSpPr txBox="1"/>
          <p:nvPr/>
        </p:nvSpPr>
        <p:spPr>
          <a:xfrm>
            <a:off x="20058487" y="17393759"/>
            <a:ext cx="29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p1.place_id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place_id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3F5278CE-CF72-7C25-BC5F-B480BA411385}"/>
              </a:ext>
            </a:extLst>
          </p:cNvPr>
          <p:cNvSpPr txBox="1"/>
          <p:nvPr/>
        </p:nvSpPr>
        <p:spPr>
          <a:xfrm>
            <a:off x="19757342" y="15742851"/>
            <a:ext cx="2983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2400" dirty="0"/>
              <a:t>p1.name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=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“Germany”</a:t>
            </a:r>
          </a:p>
        </p:txBody>
      </p:sp>
    </p:spTree>
    <p:extLst>
      <p:ext uri="{BB962C8B-B14F-4D97-AF65-F5344CB8AC3E}">
        <p14:creationId xmlns:p14="http://schemas.microsoft.com/office/powerpoint/2010/main" val="1367068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2072</TotalTime>
  <Words>1263</Words>
  <Application>Microsoft Macintosh PowerPoint</Application>
  <PresentationFormat>自定义</PresentationFormat>
  <Paragraphs>587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Cambria Math</vt:lpstr>
      <vt:lpstr>Helvetica Neue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Melo Yang</dc:creator>
  <cp:lastModifiedBy>Melo Yang</cp:lastModifiedBy>
  <cp:revision>591</cp:revision>
  <dcterms:created xsi:type="dcterms:W3CDTF">2024-04-11T09:15:09Z</dcterms:created>
  <dcterms:modified xsi:type="dcterms:W3CDTF">2024-04-16T06:46:53Z</dcterms:modified>
</cp:coreProperties>
</file>