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11"/>
    <p:restoredTop sz="86429"/>
  </p:normalViewPr>
  <p:slideViewPr>
    <p:cSldViewPr snapToGrid="0">
      <p:cViewPr>
        <p:scale>
          <a:sx n="122" d="100"/>
          <a:sy n="122" d="100"/>
        </p:scale>
        <p:origin x="-2824" y="3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EDA8-1934-5A4C-9851-C20F892D67C3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096D-6E2E-424E-A546-D424D204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9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73A19-CF7A-482A-F8C0-36AE6562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1EEBA-C324-6E04-5753-B621B84F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BEA3-3AF0-AA69-61E0-3F0A6DEE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F4536-3116-4ACC-120C-22DAC689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DF1AD-0B17-0F37-AA60-088670F7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AD19F-2B90-EDDE-CD94-CE5151FD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ECB0C-2DD4-C0AB-16AA-86A98731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4B36C-6DD4-A6A7-61F1-4B361BE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3CA1-9BFE-306D-793D-679D0016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A5FE4-0EC3-D393-8771-1F20EDB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1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AF248-DAB0-C3F1-2DD5-98127CF4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97977-4A51-1563-F039-6E2DC71C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6D2B0-1031-4C03-E225-3C7623E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169F-6D31-CAF2-9C5B-1A39E30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84640-FCE8-F63E-50AB-85D7C1DD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9235-9079-FEC4-1851-6146AD6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1616-0338-5938-9AD4-E8D9E1E9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D9C2A-7DAA-D54A-681D-10A69789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A725-7E26-2C2C-F407-9805918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21393-8E31-EAC5-EF19-6E96A82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3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B525F-E5E2-21C3-B71B-3505F659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79412-BBB2-023C-B707-AF7E41D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6813-C366-7AA5-90E1-7F7214E9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BB34-66B7-DA33-8323-2BED7E1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F55A-60B1-B2EA-C4AB-93D7861E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5FDF-E085-E39A-A2C6-714F0C61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11EA2-2496-85AA-F676-2318F64C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15F68-0A01-9CF9-B761-98CD626F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6FCE3-6908-2860-C365-627110E0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CC53E-BD65-9FAF-7E31-78C45A6D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9EF4-D7C9-225A-3D97-55F0484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5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52B8-33B2-F407-B849-0F660DEC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FB7F0-14ED-4FFF-B80E-98CF98C7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6A565-1EDF-AB51-AECD-1A48F8C0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9A4B3-B2FD-68AC-5F5F-98799BB8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43AEB4-CAF3-7EF4-DC3D-A28B0E77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C04F4-4473-C330-B95F-D2C1E14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8B865-46A4-F7F5-DE1D-911CC26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EA34C-7517-2A9A-2290-6070A03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1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EE82-16D4-AB30-9329-4838D12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98A44-9AC7-C3AF-F897-AE52F612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CCC7A3-3ABC-D577-9FCB-DB2A224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0362A-6AEA-C38B-94A6-879DECF6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7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7C31C-0521-AD5F-E1B2-8B593867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3AD9B-B05D-4F2A-BBA2-1BA2AFA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3A43A-3C46-D811-3EBD-B5CC5935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8EF9-7702-5214-BBB7-879B6F4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C93E5-71C3-DC77-101E-CD6C855A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F6BD-9F96-B1C7-F5F3-1D02B016A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5A417-72AE-CBB3-C593-D028499F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139B-BE9D-FE06-1401-E5C87B9E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9EC7-09BD-8AA7-A466-3FCD6821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6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DDCFF-2BAF-A734-3268-93A73114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39866A-4036-8426-066B-EB62FF981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779-0119-1633-052A-D8CF85BB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DEA3B-71A0-B9E0-6C25-E97E61F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3CFB-D287-627B-E0F4-881CE69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78415-E4B6-B7D1-E0A7-0BDDA4F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1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2AB0D-6784-903C-1885-B5D7F16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C247D-5707-5712-4FF8-E49456E8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AB04-81D1-9F0C-C082-96EBD2012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0368-E719-EA48-BB9B-1E3652376A1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1CC3-2BFB-2819-DFA3-47B5315E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55734-5FD9-4596-9B14-F0CE7D8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7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</p:spTree>
    <p:extLst>
      <p:ext uri="{BB962C8B-B14F-4D97-AF65-F5344CB8AC3E}">
        <p14:creationId xmlns:p14="http://schemas.microsoft.com/office/powerpoint/2010/main" val="78920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98074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(ci)-[:CAST_INFO_TITLE]-&gt;(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)-[:MOVIE_KEYWORD]-&gt;(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(t)&lt;-[:MOVIE_COMPANIES_TITLE]-(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[:MOVIE_COMPANIES_COMPANY_NAME]-&gt;(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g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45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4077427" y="2377568"/>
            <a:ext cx="3330820" cy="1302844"/>
            <a:chOff x="6104662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4662" y="4222971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6110" y="25106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7169429" y="3024769"/>
            <a:ext cx="346681" cy="422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>
          <a:xfrm flipV="1">
            <a:off x="9002496" y="3538921"/>
            <a:ext cx="1187" cy="23331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4141405" y="-130844"/>
            <a:ext cx="2975146" cy="1028305"/>
            <a:chOff x="6221518" y="4180567"/>
            <a:chExt cx="2975146" cy="1028305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439207" y="4190095"/>
              <a:ext cx="24408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59335" y="1190224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5628978" y="897461"/>
            <a:ext cx="1" cy="30870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21608" y="118452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34481" y="1698679"/>
            <a:ext cx="387127" cy="56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3" idx="0"/>
            <a:endCxn id="82" idx="2"/>
          </p:cNvCxnSpPr>
          <p:nvPr/>
        </p:nvCxnSpPr>
        <p:spPr>
          <a:xfrm flipV="1">
            <a:off x="9003683" y="221283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24672" y="-135234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52308" y="-135905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102" idx="2"/>
          </p:cNvCxnSpPr>
          <p:nvPr/>
        </p:nvCxnSpPr>
        <p:spPr>
          <a:xfrm flipV="1">
            <a:off x="9009181" y="923365"/>
            <a:ext cx="4402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78843F8-06FC-9A82-EF4C-594FE8E622EC}"/>
              </a:ext>
            </a:extLst>
          </p:cNvPr>
          <p:cNvGrpSpPr/>
          <p:nvPr/>
        </p:nvGrpSpPr>
        <p:grpSpPr>
          <a:xfrm>
            <a:off x="7422501" y="-94641"/>
            <a:ext cx="3182162" cy="1018006"/>
            <a:chOff x="1319933" y="-492849"/>
            <a:chExt cx="3182162" cy="1018006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4E38E35-CCC9-3239-DB45-93A3DA9EBA70}"/>
                </a:ext>
              </a:extLst>
            </p:cNvPr>
            <p:cNvSpPr/>
            <p:nvPr/>
          </p:nvSpPr>
          <p:spPr>
            <a:xfrm>
              <a:off x="1521504" y="-492849"/>
              <a:ext cx="2779021" cy="1018006"/>
            </a:xfrm>
            <a:prstGeom prst="roundRect">
              <a:avLst>
                <a:gd name="adj" fmla="val 16118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A5515440-8A25-430B-25E9-16633EE91685}"/>
                    </a:ext>
                  </a:extLst>
                </p:cNvPr>
                <p:cNvSpPr txBox="1"/>
                <p:nvPr/>
              </p:nvSpPr>
              <p:spPr>
                <a:xfrm>
                  <a:off x="1319933" y="-404781"/>
                  <a:ext cx="3182162" cy="779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zh-CN" sz="2800" b="1" i="1" dirty="0" smtClean="0"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kumimoji="1" lang="en-US" altLang="zh-CN" sz="2800" b="1" dirty="0" smtClean="0">
                                <a:latin typeface="Calibri" panose="020F0502020204030204" pitchFamily="34" charset="0"/>
                                <a:ea typeface="Helvetica Neue" panose="02000503000000020004" pitchFamily="2" charset="0"/>
                                <a:cs typeface="Calibri" panose="020F0502020204030204" pitchFamily="34" charset="0"/>
                              </a:rPr>
                              <m:t>Projection</m:t>
                            </m:r>
                          </m:e>
                        </m:acc>
                      </m:oMath>
                    </m:oMathPara>
                  </a14:m>
                  <a:endParaRPr kumimoji="1" lang="en-US" altLang="zh-CN" sz="2800" b="1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kumimoji="1" lang="en" altLang="zh-CN" sz="1600" i="1" u="sng" dirty="0" err="1">
                      <a:latin typeface="Calibri" panose="020F0502020204030204" pitchFamily="34" charset="0"/>
                      <a:ea typeface="Menlo" panose="020B0609030804020204" pitchFamily="49" charset="0"/>
                      <a:cs typeface="Calibri" panose="020F0502020204030204" pitchFamily="34" charset="0"/>
                    </a:rPr>
                    <a:t>n_name</a:t>
                  </a:r>
                  <a:r>
                    <a:rPr kumimoji="1" lang="zh-CN" altLang="en-US" sz="1600" i="1" u="sng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endParaRPr kumimoji="1" lang="en-US" altLang="zh-CN" sz="1600" i="1" u="sng" dirty="0">
                    <a:latin typeface="Calibri" panose="020F0502020204030204" pitchFamily="34" charset="0"/>
                    <a:ea typeface="Menlo" panose="020B0609030804020204" pitchFamily="49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A5515440-8A25-430B-25E9-16633EE91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933" y="-404781"/>
                  <a:ext cx="3182162" cy="779765"/>
                </a:xfrm>
                <a:prstGeom prst="rect">
                  <a:avLst/>
                </a:prstGeom>
                <a:blipFill>
                  <a:blip r:embed="rId2"/>
                  <a:stretch>
                    <a:fillRect t="-6452" b="-80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6988E96-13AA-D0DB-D63A-4B4238DE2438}"/>
              </a:ext>
            </a:extLst>
          </p:cNvPr>
          <p:cNvCxnSpPr>
            <a:cxnSpLocks/>
            <a:stCxn id="102" idx="0"/>
            <a:endCxn id="96" idx="2"/>
          </p:cNvCxnSpPr>
          <p:nvPr/>
        </p:nvCxnSpPr>
        <p:spPr>
          <a:xfrm flipH="1" flipV="1">
            <a:off x="9011128" y="-334338"/>
            <a:ext cx="2455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873765" y="272774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873765" y="1464678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4078417" y="1051284"/>
            <a:ext cx="3330820" cy="1302844"/>
            <a:chOff x="6104662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4662" y="4222971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7100" y="1184332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7170419" y="1698485"/>
            <a:ext cx="346681" cy="422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4180935" y="-3857415"/>
            <a:ext cx="2975146" cy="1028305"/>
            <a:chOff x="6221518" y="4180567"/>
            <a:chExt cx="2975146" cy="1028305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439207" y="4190095"/>
              <a:ext cx="24408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98865" y="-2536347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5668508" y="-2829110"/>
            <a:ext cx="1" cy="30870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19098" y="-2542045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74011" y="-2027892"/>
            <a:ext cx="345087" cy="56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82" idx="2"/>
          </p:cNvCxnSpPr>
          <p:nvPr/>
        </p:nvCxnSpPr>
        <p:spPr>
          <a:xfrm flipV="1">
            <a:off x="9006671" y="-1513740"/>
            <a:ext cx="0" cy="19320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329494" y="-3847862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7057130" y="-3854574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9006671" y="-2860926"/>
            <a:ext cx="0" cy="31888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874755" y="1401463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913295" y="-2261893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5B23F8-B0B1-57F9-A4ED-67D4313EE044}"/>
              </a:ext>
            </a:extLst>
          </p:cNvPr>
          <p:cNvSpPr txBox="1"/>
          <p:nvPr/>
        </p:nvSpPr>
        <p:spPr>
          <a:xfrm>
            <a:off x="5181600" y="5843752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EXPAND_EDGE</a:t>
            </a:r>
          </a:p>
          <a:p>
            <a:r>
              <a:rPr kumimoji="1" lang="en" altLang="zh-CN" dirty="0"/>
              <a:t>GET_VERTEX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flipV="1">
            <a:off x="9002496" y="2212637"/>
            <a:ext cx="2177" cy="29075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19098" y="-108357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60256" y="403732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81602" y="-110421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4673" y="919948"/>
            <a:ext cx="1998" cy="2643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9098" y="-1320534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60256" y="-808445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85110" y="-1322598"/>
            <a:ext cx="2975146" cy="1028305"/>
            <a:chOff x="6221518" y="4180567"/>
            <a:chExt cx="2975146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755552" y="4270496"/>
              <a:ext cx="207269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47" idx="2"/>
          </p:cNvCxnSpPr>
          <p:nvPr/>
        </p:nvCxnSpPr>
        <p:spPr>
          <a:xfrm flipV="1">
            <a:off x="9006671" y="-292229"/>
            <a:ext cx="0" cy="18387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377</Words>
  <Application>Microsoft Macintosh PowerPoint</Application>
  <PresentationFormat>宽屏</PresentationFormat>
  <Paragraphs>80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Cambria Math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Louyk</dc:creator>
  <cp:lastModifiedBy>Louyk</cp:lastModifiedBy>
  <cp:revision>15</cp:revision>
  <dcterms:created xsi:type="dcterms:W3CDTF">2024-07-18T06:04:59Z</dcterms:created>
  <dcterms:modified xsi:type="dcterms:W3CDTF">2024-07-18T08:29:07Z</dcterms:modified>
</cp:coreProperties>
</file>