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43200638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11"/>
    <p:restoredTop sz="94588"/>
  </p:normalViewPr>
  <p:slideViewPr>
    <p:cSldViewPr snapToGrid="0">
      <p:cViewPr>
        <p:scale>
          <a:sx n="35" d="100"/>
          <a:sy n="35" d="100"/>
        </p:scale>
        <p:origin x="-64" y="1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2356703"/>
            <a:ext cx="32400479" cy="5013407"/>
          </a:xfrm>
        </p:spPr>
        <p:txBody>
          <a:bodyPr anchor="b"/>
          <a:lstStyle>
            <a:lvl1pPr algn="ctr">
              <a:defRPr sz="125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7563446"/>
            <a:ext cx="32400479" cy="3476717"/>
          </a:xfrm>
        </p:spPr>
        <p:txBody>
          <a:bodyPr/>
          <a:lstStyle>
            <a:lvl1pPr marL="0" indent="0" algn="ctr">
              <a:buNone/>
              <a:defRPr sz="5040"/>
            </a:lvl1pPr>
            <a:lvl2pPr marL="960029" indent="0" algn="ctr">
              <a:buNone/>
              <a:defRPr sz="4200"/>
            </a:lvl2pPr>
            <a:lvl3pPr marL="1920057" indent="0" algn="ctr">
              <a:buNone/>
              <a:defRPr sz="3780"/>
            </a:lvl3pPr>
            <a:lvl4pPr marL="2880086" indent="0" algn="ctr">
              <a:buNone/>
              <a:defRPr sz="3360"/>
            </a:lvl4pPr>
            <a:lvl5pPr marL="3840114" indent="0" algn="ctr">
              <a:buNone/>
              <a:defRPr sz="3360"/>
            </a:lvl5pPr>
            <a:lvl6pPr marL="4800143" indent="0" algn="ctr">
              <a:buNone/>
              <a:defRPr sz="3360"/>
            </a:lvl6pPr>
            <a:lvl7pPr marL="5760171" indent="0" algn="ctr">
              <a:buNone/>
              <a:defRPr sz="3360"/>
            </a:lvl7pPr>
            <a:lvl8pPr marL="6720200" indent="0" algn="ctr">
              <a:buNone/>
              <a:defRPr sz="3360"/>
            </a:lvl8pPr>
            <a:lvl9pPr marL="7680228" indent="0" algn="ctr">
              <a:buNone/>
              <a:defRPr sz="336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1E62-AD0B-ED40-B55F-D1E660801A74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9224-2592-1544-8276-ED8CF2887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2904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1E62-AD0B-ED40-B55F-D1E660801A74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9224-2592-1544-8276-ED8CF2887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1630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766678"/>
            <a:ext cx="9315138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766678"/>
            <a:ext cx="27405405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1E62-AD0B-ED40-B55F-D1E660801A74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9224-2592-1544-8276-ED8CF2887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7836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1E62-AD0B-ED40-B55F-D1E660801A74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9224-2592-1544-8276-ED8CF2887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3695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3590055"/>
            <a:ext cx="37260550" cy="5990088"/>
          </a:xfrm>
        </p:spPr>
        <p:txBody>
          <a:bodyPr anchor="b"/>
          <a:lstStyle>
            <a:lvl1pPr>
              <a:defRPr sz="125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9636811"/>
            <a:ext cx="37260550" cy="3150046"/>
          </a:xfrm>
        </p:spPr>
        <p:txBody>
          <a:bodyPr/>
          <a:lstStyle>
            <a:lvl1pPr marL="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1pPr>
            <a:lvl2pPr marL="96002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192005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2880086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40114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800143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60171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2020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80228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1E62-AD0B-ED40-B55F-D1E660801A74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9224-2592-1544-8276-ED8CF2887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499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3833390"/>
            <a:ext cx="18360271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3833390"/>
            <a:ext cx="18360271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1E62-AD0B-ED40-B55F-D1E660801A74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9224-2592-1544-8276-ED8CF2887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407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766679"/>
            <a:ext cx="37260550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3530053"/>
            <a:ext cx="18275893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5260078"/>
            <a:ext cx="18275893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3530053"/>
            <a:ext cx="18365898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5260078"/>
            <a:ext cx="1836589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1E62-AD0B-ED40-B55F-D1E660801A74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9224-2592-1544-8276-ED8CF2887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7421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1E62-AD0B-ED40-B55F-D1E660801A74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9224-2592-1544-8276-ED8CF2887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9987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1E62-AD0B-ED40-B55F-D1E660801A74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9224-2592-1544-8276-ED8CF2887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7430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960014"/>
            <a:ext cx="13933329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2073365"/>
            <a:ext cx="21870323" cy="10233485"/>
          </a:xfrm>
        </p:spPr>
        <p:txBody>
          <a:bodyPr/>
          <a:lstStyle>
            <a:lvl1pPr>
              <a:defRPr sz="6719"/>
            </a:lvl1pPr>
            <a:lvl2pPr>
              <a:defRPr sz="5879"/>
            </a:lvl2pPr>
            <a:lvl3pPr>
              <a:defRPr sz="504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4320064"/>
            <a:ext cx="13933329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1E62-AD0B-ED40-B55F-D1E660801A74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9224-2592-1544-8276-ED8CF2887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734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960014"/>
            <a:ext cx="13933329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2073365"/>
            <a:ext cx="21870323" cy="10233485"/>
          </a:xfrm>
        </p:spPr>
        <p:txBody>
          <a:bodyPr anchor="t"/>
          <a:lstStyle>
            <a:lvl1pPr marL="0" indent="0">
              <a:buNone/>
              <a:defRPr sz="6719"/>
            </a:lvl1pPr>
            <a:lvl2pPr marL="960029" indent="0">
              <a:buNone/>
              <a:defRPr sz="5879"/>
            </a:lvl2pPr>
            <a:lvl3pPr marL="1920057" indent="0">
              <a:buNone/>
              <a:defRPr sz="5040"/>
            </a:lvl3pPr>
            <a:lvl4pPr marL="2880086" indent="0">
              <a:buNone/>
              <a:defRPr sz="4200"/>
            </a:lvl4pPr>
            <a:lvl5pPr marL="3840114" indent="0">
              <a:buNone/>
              <a:defRPr sz="4200"/>
            </a:lvl5pPr>
            <a:lvl6pPr marL="4800143" indent="0">
              <a:buNone/>
              <a:defRPr sz="4200"/>
            </a:lvl6pPr>
            <a:lvl7pPr marL="5760171" indent="0">
              <a:buNone/>
              <a:defRPr sz="4200"/>
            </a:lvl7pPr>
            <a:lvl8pPr marL="6720200" indent="0">
              <a:buNone/>
              <a:defRPr sz="4200"/>
            </a:lvl8pPr>
            <a:lvl9pPr marL="7680228" indent="0">
              <a:buNone/>
              <a:defRPr sz="42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4320064"/>
            <a:ext cx="13933329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1E62-AD0B-ED40-B55F-D1E660801A74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9224-2592-1544-8276-ED8CF2887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7837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766679"/>
            <a:ext cx="37260550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3833390"/>
            <a:ext cx="37260550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13346865"/>
            <a:ext cx="972014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B1E62-AD0B-ED40-B55F-D1E660801A74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13346865"/>
            <a:ext cx="14580215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13346865"/>
            <a:ext cx="972014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C9224-2592-1544-8276-ED8CF2887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9272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920057" rtl="0" eaLnBrk="1" latinLnBrk="0" hangingPunct="1">
        <a:lnSpc>
          <a:spcPct val="90000"/>
        </a:lnSpc>
        <a:spcBef>
          <a:spcPct val="0"/>
        </a:spcBef>
        <a:buNone/>
        <a:defRPr sz="92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14" indent="-480014" algn="l" defTabSz="1920057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587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400071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60100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4320129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5280157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186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214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602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029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057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86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40114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800143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171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20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228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4.png"/><Relationship Id="rId21" Type="http://schemas.openxmlformats.org/officeDocument/2006/relationships/image" Target="../media/image69.png"/><Relationship Id="rId34" Type="http://schemas.openxmlformats.org/officeDocument/2006/relationships/image" Target="../media/image81.png"/><Relationship Id="rId42" Type="http://schemas.openxmlformats.org/officeDocument/2006/relationships/image" Target="../media/image89.png"/><Relationship Id="rId47" Type="http://schemas.openxmlformats.org/officeDocument/2006/relationships/image" Target="../media/image94.png"/><Relationship Id="rId50" Type="http://schemas.openxmlformats.org/officeDocument/2006/relationships/image" Target="../media/image49.png"/><Relationship Id="rId55" Type="http://schemas.openxmlformats.org/officeDocument/2006/relationships/image" Target="../media/image101.png"/><Relationship Id="rId63" Type="http://schemas.openxmlformats.org/officeDocument/2006/relationships/image" Target="../media/image109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6" Type="http://schemas.openxmlformats.org/officeDocument/2006/relationships/image" Target="../media/image64.png"/><Relationship Id="rId29" Type="http://schemas.openxmlformats.org/officeDocument/2006/relationships/image" Target="../media/image76.png"/><Relationship Id="rId11" Type="http://schemas.openxmlformats.org/officeDocument/2006/relationships/image" Target="../media/image59.png"/><Relationship Id="rId24" Type="http://schemas.openxmlformats.org/officeDocument/2006/relationships/image" Target="../media/image72.png"/><Relationship Id="rId32" Type="http://schemas.openxmlformats.org/officeDocument/2006/relationships/image" Target="../media/image79.png"/><Relationship Id="rId37" Type="http://schemas.openxmlformats.org/officeDocument/2006/relationships/image" Target="../media/image84.png"/><Relationship Id="rId40" Type="http://schemas.openxmlformats.org/officeDocument/2006/relationships/image" Target="../media/image87.png"/><Relationship Id="rId45" Type="http://schemas.openxmlformats.org/officeDocument/2006/relationships/image" Target="../media/image92.png"/><Relationship Id="rId53" Type="http://schemas.openxmlformats.org/officeDocument/2006/relationships/image" Target="../media/image99.png"/><Relationship Id="rId58" Type="http://schemas.openxmlformats.org/officeDocument/2006/relationships/image" Target="../media/image104.png"/><Relationship Id="rId66" Type="http://schemas.openxmlformats.org/officeDocument/2006/relationships/image" Target="../media/image112.png"/><Relationship Id="rId5" Type="http://schemas.openxmlformats.org/officeDocument/2006/relationships/image" Target="../media/image53.png"/><Relationship Id="rId61" Type="http://schemas.openxmlformats.org/officeDocument/2006/relationships/image" Target="../media/image107.png"/><Relationship Id="rId19" Type="http://schemas.openxmlformats.org/officeDocument/2006/relationships/image" Target="../media/image67.png"/><Relationship Id="rId14" Type="http://schemas.openxmlformats.org/officeDocument/2006/relationships/image" Target="../media/image62.png"/><Relationship Id="rId22" Type="http://schemas.openxmlformats.org/officeDocument/2006/relationships/image" Target="../media/image70.png"/><Relationship Id="rId27" Type="http://schemas.openxmlformats.org/officeDocument/2006/relationships/image" Target="../media/image75.png"/><Relationship Id="rId30" Type="http://schemas.openxmlformats.org/officeDocument/2006/relationships/image" Target="../media/image77.png"/><Relationship Id="rId35" Type="http://schemas.openxmlformats.org/officeDocument/2006/relationships/image" Target="../media/image82.png"/><Relationship Id="rId43" Type="http://schemas.openxmlformats.org/officeDocument/2006/relationships/image" Target="../media/image90.png"/><Relationship Id="rId48" Type="http://schemas.openxmlformats.org/officeDocument/2006/relationships/image" Target="../media/image95.png"/><Relationship Id="rId56" Type="http://schemas.openxmlformats.org/officeDocument/2006/relationships/image" Target="../media/image102.png"/><Relationship Id="rId64" Type="http://schemas.openxmlformats.org/officeDocument/2006/relationships/image" Target="../media/image110.png"/><Relationship Id="rId8" Type="http://schemas.openxmlformats.org/officeDocument/2006/relationships/image" Target="../media/image56.png"/><Relationship Id="rId51" Type="http://schemas.openxmlformats.org/officeDocument/2006/relationships/image" Target="../media/image97.png"/><Relationship Id="rId3" Type="http://schemas.openxmlformats.org/officeDocument/2006/relationships/image" Target="../media/image51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5" Type="http://schemas.openxmlformats.org/officeDocument/2006/relationships/image" Target="../media/image73.png"/><Relationship Id="rId33" Type="http://schemas.openxmlformats.org/officeDocument/2006/relationships/image" Target="../media/image80.png"/><Relationship Id="rId38" Type="http://schemas.openxmlformats.org/officeDocument/2006/relationships/image" Target="../media/image85.png"/><Relationship Id="rId46" Type="http://schemas.openxmlformats.org/officeDocument/2006/relationships/image" Target="../media/image93.png"/><Relationship Id="rId59" Type="http://schemas.openxmlformats.org/officeDocument/2006/relationships/image" Target="../media/image105.png"/><Relationship Id="rId67" Type="http://schemas.openxmlformats.org/officeDocument/2006/relationships/image" Target="../media/image113.png"/><Relationship Id="rId20" Type="http://schemas.openxmlformats.org/officeDocument/2006/relationships/image" Target="../media/image68.png"/><Relationship Id="rId41" Type="http://schemas.openxmlformats.org/officeDocument/2006/relationships/image" Target="../media/image88.png"/><Relationship Id="rId54" Type="http://schemas.openxmlformats.org/officeDocument/2006/relationships/image" Target="../media/image100.png"/><Relationship Id="rId62" Type="http://schemas.openxmlformats.org/officeDocument/2006/relationships/image" Target="../media/image10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15" Type="http://schemas.openxmlformats.org/officeDocument/2006/relationships/image" Target="../media/image63.png"/><Relationship Id="rId23" Type="http://schemas.openxmlformats.org/officeDocument/2006/relationships/image" Target="../media/image71.png"/><Relationship Id="rId28" Type="http://schemas.openxmlformats.org/officeDocument/2006/relationships/image" Target="../media/image31.png"/><Relationship Id="rId36" Type="http://schemas.openxmlformats.org/officeDocument/2006/relationships/image" Target="../media/image83.png"/><Relationship Id="rId49" Type="http://schemas.openxmlformats.org/officeDocument/2006/relationships/image" Target="../media/image96.png"/><Relationship Id="rId57" Type="http://schemas.openxmlformats.org/officeDocument/2006/relationships/image" Target="../media/image103.png"/><Relationship Id="rId10" Type="http://schemas.openxmlformats.org/officeDocument/2006/relationships/image" Target="../media/image58.png"/><Relationship Id="rId31" Type="http://schemas.openxmlformats.org/officeDocument/2006/relationships/image" Target="../media/image78.png"/><Relationship Id="rId44" Type="http://schemas.openxmlformats.org/officeDocument/2006/relationships/image" Target="../media/image91.png"/><Relationship Id="rId52" Type="http://schemas.openxmlformats.org/officeDocument/2006/relationships/image" Target="../media/image98.png"/><Relationship Id="rId60" Type="http://schemas.openxmlformats.org/officeDocument/2006/relationships/image" Target="../media/image106.png"/><Relationship Id="rId65" Type="http://schemas.openxmlformats.org/officeDocument/2006/relationships/image" Target="../media/image111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39" Type="http://schemas.openxmlformats.org/officeDocument/2006/relationships/image" Target="../media/image8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125.png"/><Relationship Id="rId18" Type="http://schemas.openxmlformats.org/officeDocument/2006/relationships/image" Target="../media/image130.png"/><Relationship Id="rId26" Type="http://schemas.openxmlformats.org/officeDocument/2006/relationships/image" Target="../media/image138.png"/><Relationship Id="rId3" Type="http://schemas.openxmlformats.org/officeDocument/2006/relationships/image" Target="../media/image115.png"/><Relationship Id="rId21" Type="http://schemas.openxmlformats.org/officeDocument/2006/relationships/image" Target="../media/image133.png"/><Relationship Id="rId7" Type="http://schemas.openxmlformats.org/officeDocument/2006/relationships/image" Target="../media/image119.png"/><Relationship Id="rId12" Type="http://schemas.openxmlformats.org/officeDocument/2006/relationships/image" Target="../media/image124.png"/><Relationship Id="rId17" Type="http://schemas.openxmlformats.org/officeDocument/2006/relationships/image" Target="../media/image129.png"/><Relationship Id="rId25" Type="http://schemas.openxmlformats.org/officeDocument/2006/relationships/image" Target="../media/image137.png"/><Relationship Id="rId2" Type="http://schemas.openxmlformats.org/officeDocument/2006/relationships/image" Target="../media/image114.png"/><Relationship Id="rId16" Type="http://schemas.openxmlformats.org/officeDocument/2006/relationships/image" Target="../media/image128.png"/><Relationship Id="rId20" Type="http://schemas.openxmlformats.org/officeDocument/2006/relationships/image" Target="../media/image132.png"/><Relationship Id="rId29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11" Type="http://schemas.openxmlformats.org/officeDocument/2006/relationships/image" Target="../media/image123.png"/><Relationship Id="rId24" Type="http://schemas.openxmlformats.org/officeDocument/2006/relationships/image" Target="../media/image136.png"/><Relationship Id="rId5" Type="http://schemas.openxmlformats.org/officeDocument/2006/relationships/image" Target="../media/image117.png"/><Relationship Id="rId15" Type="http://schemas.openxmlformats.org/officeDocument/2006/relationships/image" Target="../media/image127.png"/><Relationship Id="rId23" Type="http://schemas.openxmlformats.org/officeDocument/2006/relationships/image" Target="../media/image135.png"/><Relationship Id="rId28" Type="http://schemas.openxmlformats.org/officeDocument/2006/relationships/image" Target="../media/image140.png"/><Relationship Id="rId10" Type="http://schemas.openxmlformats.org/officeDocument/2006/relationships/image" Target="../media/image122.png"/><Relationship Id="rId19" Type="http://schemas.openxmlformats.org/officeDocument/2006/relationships/image" Target="../media/image131.png"/><Relationship Id="rId31" Type="http://schemas.openxmlformats.org/officeDocument/2006/relationships/image" Target="../media/image143.png"/><Relationship Id="rId4" Type="http://schemas.openxmlformats.org/officeDocument/2006/relationships/image" Target="../media/image116.png"/><Relationship Id="rId9" Type="http://schemas.openxmlformats.org/officeDocument/2006/relationships/image" Target="../media/image121.png"/><Relationship Id="rId14" Type="http://schemas.openxmlformats.org/officeDocument/2006/relationships/image" Target="../media/image126.png"/><Relationship Id="rId22" Type="http://schemas.openxmlformats.org/officeDocument/2006/relationships/image" Target="../media/image134.png"/><Relationship Id="rId27" Type="http://schemas.openxmlformats.org/officeDocument/2006/relationships/image" Target="../media/image139.png"/><Relationship Id="rId30" Type="http://schemas.openxmlformats.org/officeDocument/2006/relationships/image" Target="../media/image142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64.png"/><Relationship Id="rId21" Type="http://schemas.openxmlformats.org/officeDocument/2006/relationships/image" Target="../media/image161.png"/><Relationship Id="rId42" Type="http://schemas.openxmlformats.org/officeDocument/2006/relationships/image" Target="../media/image180.png"/><Relationship Id="rId47" Type="http://schemas.openxmlformats.org/officeDocument/2006/relationships/image" Target="../media/image184.png"/><Relationship Id="rId63" Type="http://schemas.openxmlformats.org/officeDocument/2006/relationships/image" Target="../media/image200.png"/><Relationship Id="rId68" Type="http://schemas.openxmlformats.org/officeDocument/2006/relationships/image" Target="../media/image205.png"/><Relationship Id="rId2" Type="http://schemas.openxmlformats.org/officeDocument/2006/relationships/image" Target="../media/image144.png"/><Relationship Id="rId16" Type="http://schemas.openxmlformats.org/officeDocument/2006/relationships/image" Target="../media/image36.png"/><Relationship Id="rId29" Type="http://schemas.openxmlformats.org/officeDocument/2006/relationships/image" Target="../media/image167.png"/><Relationship Id="rId11" Type="http://schemas.openxmlformats.org/officeDocument/2006/relationships/image" Target="../media/image153.png"/><Relationship Id="rId24" Type="http://schemas.openxmlformats.org/officeDocument/2006/relationships/image" Target="../media/image58.png"/><Relationship Id="rId32" Type="http://schemas.openxmlformats.org/officeDocument/2006/relationships/image" Target="../media/image170.png"/><Relationship Id="rId37" Type="http://schemas.openxmlformats.org/officeDocument/2006/relationships/image" Target="../media/image175.png"/><Relationship Id="rId40" Type="http://schemas.openxmlformats.org/officeDocument/2006/relationships/image" Target="../media/image178.png"/><Relationship Id="rId45" Type="http://schemas.openxmlformats.org/officeDocument/2006/relationships/image" Target="../media/image54.png"/><Relationship Id="rId53" Type="http://schemas.openxmlformats.org/officeDocument/2006/relationships/image" Target="../media/image190.png"/><Relationship Id="rId58" Type="http://schemas.openxmlformats.org/officeDocument/2006/relationships/image" Target="../media/image195.png"/><Relationship Id="rId66" Type="http://schemas.openxmlformats.org/officeDocument/2006/relationships/image" Target="../media/image203.png"/><Relationship Id="rId74" Type="http://schemas.openxmlformats.org/officeDocument/2006/relationships/image" Target="../media/image211.png"/><Relationship Id="rId5" Type="http://schemas.openxmlformats.org/officeDocument/2006/relationships/image" Target="../media/image147.png"/><Relationship Id="rId61" Type="http://schemas.openxmlformats.org/officeDocument/2006/relationships/image" Target="../media/image198.png"/><Relationship Id="rId19" Type="http://schemas.openxmlformats.org/officeDocument/2006/relationships/image" Target="../media/image159.png"/><Relationship Id="rId14" Type="http://schemas.openxmlformats.org/officeDocument/2006/relationships/image" Target="../media/image156.png"/><Relationship Id="rId22" Type="http://schemas.openxmlformats.org/officeDocument/2006/relationships/image" Target="../media/image57.png"/><Relationship Id="rId27" Type="http://schemas.openxmlformats.org/officeDocument/2006/relationships/image" Target="../media/image165.png"/><Relationship Id="rId30" Type="http://schemas.openxmlformats.org/officeDocument/2006/relationships/image" Target="../media/image168.png"/><Relationship Id="rId35" Type="http://schemas.openxmlformats.org/officeDocument/2006/relationships/image" Target="../media/image173.png"/><Relationship Id="rId43" Type="http://schemas.openxmlformats.org/officeDocument/2006/relationships/image" Target="../media/image181.png"/><Relationship Id="rId48" Type="http://schemas.openxmlformats.org/officeDocument/2006/relationships/image" Target="../media/image185.png"/><Relationship Id="rId56" Type="http://schemas.openxmlformats.org/officeDocument/2006/relationships/image" Target="../media/image193.png"/><Relationship Id="rId64" Type="http://schemas.openxmlformats.org/officeDocument/2006/relationships/image" Target="../media/image201.png"/><Relationship Id="rId69" Type="http://schemas.openxmlformats.org/officeDocument/2006/relationships/image" Target="../media/image206.png"/><Relationship Id="rId8" Type="http://schemas.openxmlformats.org/officeDocument/2006/relationships/image" Target="../media/image150.png"/><Relationship Id="rId51" Type="http://schemas.openxmlformats.org/officeDocument/2006/relationships/image" Target="../media/image188.png"/><Relationship Id="rId72" Type="http://schemas.openxmlformats.org/officeDocument/2006/relationships/image" Target="../media/image209.png"/><Relationship Id="rId3" Type="http://schemas.openxmlformats.org/officeDocument/2006/relationships/image" Target="../media/image145.png"/><Relationship Id="rId12" Type="http://schemas.openxmlformats.org/officeDocument/2006/relationships/image" Target="../media/image154.png"/><Relationship Id="rId17" Type="http://schemas.openxmlformats.org/officeDocument/2006/relationships/image" Target="../media/image72.png"/><Relationship Id="rId25" Type="http://schemas.openxmlformats.org/officeDocument/2006/relationships/image" Target="../media/image163.png"/><Relationship Id="rId33" Type="http://schemas.openxmlformats.org/officeDocument/2006/relationships/image" Target="../media/image171.png"/><Relationship Id="rId38" Type="http://schemas.openxmlformats.org/officeDocument/2006/relationships/image" Target="../media/image176.png"/><Relationship Id="rId46" Type="http://schemas.openxmlformats.org/officeDocument/2006/relationships/image" Target="../media/image183.png"/><Relationship Id="rId59" Type="http://schemas.openxmlformats.org/officeDocument/2006/relationships/image" Target="../media/image196.png"/><Relationship Id="rId67" Type="http://schemas.openxmlformats.org/officeDocument/2006/relationships/image" Target="../media/image204.png"/><Relationship Id="rId20" Type="http://schemas.openxmlformats.org/officeDocument/2006/relationships/image" Target="../media/image160.png"/><Relationship Id="rId41" Type="http://schemas.openxmlformats.org/officeDocument/2006/relationships/image" Target="../media/image179.png"/><Relationship Id="rId54" Type="http://schemas.openxmlformats.org/officeDocument/2006/relationships/image" Target="../media/image191.png"/><Relationship Id="rId62" Type="http://schemas.openxmlformats.org/officeDocument/2006/relationships/image" Target="../media/image199.png"/><Relationship Id="rId70" Type="http://schemas.openxmlformats.org/officeDocument/2006/relationships/image" Target="../media/image2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8.png"/><Relationship Id="rId15" Type="http://schemas.openxmlformats.org/officeDocument/2006/relationships/image" Target="../media/image157.png"/><Relationship Id="rId23" Type="http://schemas.openxmlformats.org/officeDocument/2006/relationships/image" Target="../media/image162.png"/><Relationship Id="rId28" Type="http://schemas.openxmlformats.org/officeDocument/2006/relationships/image" Target="../media/image166.png"/><Relationship Id="rId36" Type="http://schemas.openxmlformats.org/officeDocument/2006/relationships/image" Target="../media/image174.png"/><Relationship Id="rId49" Type="http://schemas.openxmlformats.org/officeDocument/2006/relationships/image" Target="../media/image186.png"/><Relationship Id="rId57" Type="http://schemas.openxmlformats.org/officeDocument/2006/relationships/image" Target="../media/image194.png"/><Relationship Id="rId10" Type="http://schemas.openxmlformats.org/officeDocument/2006/relationships/image" Target="../media/image152.png"/><Relationship Id="rId31" Type="http://schemas.openxmlformats.org/officeDocument/2006/relationships/image" Target="../media/image169.png"/><Relationship Id="rId44" Type="http://schemas.openxmlformats.org/officeDocument/2006/relationships/image" Target="../media/image182.png"/><Relationship Id="rId52" Type="http://schemas.openxmlformats.org/officeDocument/2006/relationships/image" Target="../media/image189.png"/><Relationship Id="rId60" Type="http://schemas.openxmlformats.org/officeDocument/2006/relationships/image" Target="../media/image197.png"/><Relationship Id="rId65" Type="http://schemas.openxmlformats.org/officeDocument/2006/relationships/image" Target="../media/image202.png"/><Relationship Id="rId73" Type="http://schemas.openxmlformats.org/officeDocument/2006/relationships/image" Target="../media/image210.png"/><Relationship Id="rId4" Type="http://schemas.openxmlformats.org/officeDocument/2006/relationships/image" Target="../media/image146.png"/><Relationship Id="rId9" Type="http://schemas.openxmlformats.org/officeDocument/2006/relationships/image" Target="../media/image151.png"/><Relationship Id="rId13" Type="http://schemas.openxmlformats.org/officeDocument/2006/relationships/image" Target="../media/image155.png"/><Relationship Id="rId18" Type="http://schemas.openxmlformats.org/officeDocument/2006/relationships/image" Target="../media/image158.png"/><Relationship Id="rId39" Type="http://schemas.openxmlformats.org/officeDocument/2006/relationships/image" Target="../media/image177.png"/><Relationship Id="rId34" Type="http://schemas.openxmlformats.org/officeDocument/2006/relationships/image" Target="../media/image172.png"/><Relationship Id="rId50" Type="http://schemas.openxmlformats.org/officeDocument/2006/relationships/image" Target="../media/image187.png"/><Relationship Id="rId55" Type="http://schemas.openxmlformats.org/officeDocument/2006/relationships/image" Target="../media/image192.png"/><Relationship Id="rId7" Type="http://schemas.openxmlformats.org/officeDocument/2006/relationships/image" Target="../media/image149.png"/><Relationship Id="rId71" Type="http://schemas.openxmlformats.org/officeDocument/2006/relationships/image" Target="../media/image208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3.png"/><Relationship Id="rId18" Type="http://schemas.openxmlformats.org/officeDocument/2006/relationships/image" Target="../media/image228.png"/><Relationship Id="rId26" Type="http://schemas.openxmlformats.org/officeDocument/2006/relationships/image" Target="../media/image233.png"/><Relationship Id="rId3" Type="http://schemas.openxmlformats.org/officeDocument/2006/relationships/image" Target="../media/image213.png"/><Relationship Id="rId21" Type="http://schemas.openxmlformats.org/officeDocument/2006/relationships/image" Target="../media/image229.png"/><Relationship Id="rId34" Type="http://schemas.openxmlformats.org/officeDocument/2006/relationships/image" Target="../media/image241.png"/><Relationship Id="rId7" Type="http://schemas.openxmlformats.org/officeDocument/2006/relationships/image" Target="../media/image217.png"/><Relationship Id="rId12" Type="http://schemas.openxmlformats.org/officeDocument/2006/relationships/image" Target="../media/image222.png"/><Relationship Id="rId17" Type="http://schemas.openxmlformats.org/officeDocument/2006/relationships/image" Target="../media/image227.png"/><Relationship Id="rId25" Type="http://schemas.openxmlformats.org/officeDocument/2006/relationships/image" Target="../media/image232.png"/><Relationship Id="rId33" Type="http://schemas.openxmlformats.org/officeDocument/2006/relationships/image" Target="../media/image240.png"/><Relationship Id="rId2" Type="http://schemas.openxmlformats.org/officeDocument/2006/relationships/image" Target="../media/image212.png"/><Relationship Id="rId16" Type="http://schemas.openxmlformats.org/officeDocument/2006/relationships/image" Target="../media/image226.png"/><Relationship Id="rId20" Type="http://schemas.openxmlformats.org/officeDocument/2006/relationships/image" Target="../media/image7.png"/><Relationship Id="rId29" Type="http://schemas.openxmlformats.org/officeDocument/2006/relationships/image" Target="../media/image2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6.png"/><Relationship Id="rId11" Type="http://schemas.openxmlformats.org/officeDocument/2006/relationships/image" Target="../media/image221.png"/><Relationship Id="rId24" Type="http://schemas.openxmlformats.org/officeDocument/2006/relationships/image" Target="../media/image231.png"/><Relationship Id="rId32" Type="http://schemas.openxmlformats.org/officeDocument/2006/relationships/image" Target="../media/image239.png"/><Relationship Id="rId5" Type="http://schemas.openxmlformats.org/officeDocument/2006/relationships/image" Target="../media/image215.png"/><Relationship Id="rId15" Type="http://schemas.openxmlformats.org/officeDocument/2006/relationships/image" Target="../media/image225.png"/><Relationship Id="rId23" Type="http://schemas.openxmlformats.org/officeDocument/2006/relationships/image" Target="../media/image70.png"/><Relationship Id="rId28" Type="http://schemas.openxmlformats.org/officeDocument/2006/relationships/image" Target="../media/image235.png"/><Relationship Id="rId10" Type="http://schemas.openxmlformats.org/officeDocument/2006/relationships/image" Target="../media/image220.png"/><Relationship Id="rId19" Type="http://schemas.openxmlformats.org/officeDocument/2006/relationships/image" Target="../media/image31.png"/><Relationship Id="rId31" Type="http://schemas.openxmlformats.org/officeDocument/2006/relationships/image" Target="../media/image238.png"/><Relationship Id="rId4" Type="http://schemas.openxmlformats.org/officeDocument/2006/relationships/image" Target="../media/image214.png"/><Relationship Id="rId9" Type="http://schemas.openxmlformats.org/officeDocument/2006/relationships/image" Target="../media/image219.png"/><Relationship Id="rId14" Type="http://schemas.openxmlformats.org/officeDocument/2006/relationships/image" Target="../media/image224.png"/><Relationship Id="rId22" Type="http://schemas.openxmlformats.org/officeDocument/2006/relationships/image" Target="../media/image230.png"/><Relationship Id="rId27" Type="http://schemas.openxmlformats.org/officeDocument/2006/relationships/image" Target="../media/image234.png"/><Relationship Id="rId30" Type="http://schemas.openxmlformats.org/officeDocument/2006/relationships/image" Target="../media/image237.png"/><Relationship Id="rId8" Type="http://schemas.openxmlformats.org/officeDocument/2006/relationships/image" Target="../media/image2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737D95EB-D3FE-7C0F-9686-A9A2A7F729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702588"/>
                  </p:ext>
                </p:extLst>
              </p:nvPr>
            </p:nvGraphicFramePr>
            <p:xfrm>
              <a:off x="12717862" y="1227779"/>
              <a:ext cx="3584871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74073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814919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1195879">
                      <a:extLst>
                        <a:ext uri="{9D8B030D-6E8A-4147-A177-3AD203B41FA5}">
                          <a16:colId xmlns:a16="http://schemas.microsoft.com/office/drawing/2014/main" val="1897679145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person_id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Tom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Bob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David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872255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737D95EB-D3FE-7C0F-9686-A9A2A7F729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702588"/>
                  </p:ext>
                </p:extLst>
              </p:nvPr>
            </p:nvGraphicFramePr>
            <p:xfrm>
              <a:off x="12717862" y="1227779"/>
              <a:ext cx="3584871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74073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814919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1195879">
                      <a:extLst>
                        <a:ext uri="{9D8B030D-6E8A-4147-A177-3AD203B41FA5}">
                          <a16:colId xmlns:a16="http://schemas.microsoft.com/office/drawing/2014/main" val="189767914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person_id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06" t="-106897" r="-129032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Tom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2128" t="-106897" r="-1064" b="-2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06" t="-206897" r="-129032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Bob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2128" t="-206897" r="-1064" b="-1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06" t="-306897" r="-129032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David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2128" t="-306897" r="-1064" b="-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722558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BE6F4A88-0FCC-5E39-D6E5-54E0341062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8374390"/>
                  </p:ext>
                </p:extLst>
              </p:nvPr>
            </p:nvGraphicFramePr>
            <p:xfrm>
              <a:off x="12716592" y="2980582"/>
              <a:ext cx="2593705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549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048214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message_id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content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BE6F4A88-0FCC-5E39-D6E5-54E0341062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8374390"/>
                  </p:ext>
                </p:extLst>
              </p:nvPr>
            </p:nvGraphicFramePr>
            <p:xfrm>
              <a:off x="12716592" y="2980582"/>
              <a:ext cx="2593705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549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048214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message_id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content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820" t="-103333" r="-68852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8193" t="-103333" r="-1205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820" t="-210345" r="-6885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8193" t="-210345" r="-1205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A32673B0-FAA4-4A69-4BED-0D72051369D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0516292"/>
                  </p:ext>
                </p:extLst>
              </p:nvPr>
            </p:nvGraphicFramePr>
            <p:xfrm>
              <a:off x="12639805" y="4409594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likes_id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2024-03-31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3174136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A32673B0-FAA4-4A69-4BED-0D72051369D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0516292"/>
                  </p:ext>
                </p:extLst>
              </p:nvPr>
            </p:nvGraphicFramePr>
            <p:xfrm>
              <a:off x="12639805" y="4409594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likes_id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31" t="-106897" r="-23917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065" t="-106897" r="-274194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6296" t="-106897" r="-21481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2024-03-31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31" t="-206897" r="-23917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065" t="-206897" r="-274194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6296" t="-206897" r="-21481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31" t="-306897" r="-239175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065" t="-306897" r="-274194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6296" t="-306897" r="-214815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31741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31" t="-406897" r="-239175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065" t="-406897" r="-274194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6296" t="-406897" r="-214815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5" name="组合 14">
            <a:extLst>
              <a:ext uri="{FF2B5EF4-FFF2-40B4-BE49-F238E27FC236}">
                <a16:creationId xmlns:a16="http://schemas.microsoft.com/office/drawing/2014/main" id="{8D9C19DD-AA90-AE78-3BA6-DCEB81D6306D}"/>
              </a:ext>
            </a:extLst>
          </p:cNvPr>
          <p:cNvGrpSpPr/>
          <p:nvPr/>
        </p:nvGrpSpPr>
        <p:grpSpPr>
          <a:xfrm>
            <a:off x="20797593" y="870255"/>
            <a:ext cx="657921" cy="626812"/>
            <a:chOff x="6512312" y="856300"/>
            <a:chExt cx="657921" cy="626812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67890D1-1654-D1E6-31FB-D2F67BCB7A85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B6AA038E-6366-6AA9-85D6-4E84E90D2EA9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B6AA038E-6366-6AA9-85D6-4E84E90D2E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blipFill>
                  <a:blip r:embed="rId5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F82D0A5-867F-3B06-0CB6-29FC685CAAED}"/>
              </a:ext>
            </a:extLst>
          </p:cNvPr>
          <p:cNvGrpSpPr/>
          <p:nvPr/>
        </p:nvGrpSpPr>
        <p:grpSpPr>
          <a:xfrm>
            <a:off x="18981159" y="1756401"/>
            <a:ext cx="657921" cy="626812"/>
            <a:chOff x="5571892" y="1817819"/>
            <a:chExt cx="657921" cy="626812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D36F4DFD-1298-7F6F-662A-AF0BC06F2704}"/>
                </a:ext>
              </a:extLst>
            </p:cNvPr>
            <p:cNvSpPr/>
            <p:nvPr/>
          </p:nvSpPr>
          <p:spPr>
            <a:xfrm>
              <a:off x="5571892" y="1817819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372CC7CB-59DD-07AA-4227-A0F9437C1025}"/>
                    </a:ext>
                  </a:extLst>
                </p:cNvPr>
                <p:cNvSpPr txBox="1"/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372CC7CB-59DD-07AA-4227-A0F9437C10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blipFill>
                  <a:blip r:embed="rId6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02BDC71-384F-8708-AFA7-4485279578C3}"/>
              </a:ext>
            </a:extLst>
          </p:cNvPr>
          <p:cNvGrpSpPr/>
          <p:nvPr/>
        </p:nvGrpSpPr>
        <p:grpSpPr>
          <a:xfrm>
            <a:off x="22234819" y="1732002"/>
            <a:ext cx="657921" cy="626812"/>
            <a:chOff x="7643457" y="1448487"/>
            <a:chExt cx="657921" cy="626812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9B324843-1843-35C4-87D1-DEF33AC98931}"/>
                </a:ext>
              </a:extLst>
            </p:cNvPr>
            <p:cNvSpPr/>
            <p:nvPr/>
          </p:nvSpPr>
          <p:spPr>
            <a:xfrm>
              <a:off x="7643457" y="1448487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5B1D6514-04BC-D648-85D8-0D72063E7C9E}"/>
                    </a:ext>
                  </a:extLst>
                </p:cNvPr>
                <p:cNvSpPr txBox="1"/>
                <p:nvPr/>
              </p:nvSpPr>
              <p:spPr>
                <a:xfrm>
                  <a:off x="7654607" y="1476124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5B1D6514-04BC-D648-85D8-0D72063E7C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4607" y="1476124"/>
                  <a:ext cx="646771" cy="507960"/>
                </a:xfrm>
                <a:prstGeom prst="rect">
                  <a:avLst/>
                </a:prstGeom>
                <a:blipFill>
                  <a:blip r:embed="rId7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D94EB85-D816-338B-64EE-C5CFB8655A0E}"/>
              </a:ext>
            </a:extLst>
          </p:cNvPr>
          <p:cNvGrpSpPr/>
          <p:nvPr/>
        </p:nvGrpSpPr>
        <p:grpSpPr>
          <a:xfrm>
            <a:off x="19538788" y="3152701"/>
            <a:ext cx="657921" cy="626812"/>
            <a:chOff x="6512312" y="856300"/>
            <a:chExt cx="657921" cy="626812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279CAD5A-C0C4-40AB-0673-3DB1EAB3FEFD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F270EBEF-6007-B419-EE8E-3CA10671C6F5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F270EBEF-6007-B419-EE8E-3CA10671C6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blipFill>
                  <a:blip r:embed="rId8"/>
                  <a:stretch>
                    <a:fillRect r="-1923" b="-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E55B3A7C-488A-F849-9DA0-7CA2E4429A40}"/>
              </a:ext>
            </a:extLst>
          </p:cNvPr>
          <p:cNvGrpSpPr/>
          <p:nvPr/>
        </p:nvGrpSpPr>
        <p:grpSpPr>
          <a:xfrm>
            <a:off x="21911434" y="3314934"/>
            <a:ext cx="657921" cy="626812"/>
            <a:chOff x="6512312" y="856300"/>
            <a:chExt cx="657921" cy="626812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F7624AF2-247E-EC50-7DB2-DD5C100FF093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AF6FA352-9C5B-A0C8-C440-368E9A5EDE2B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AF6FA352-9C5B-A0C8-C440-368E9A5EDE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blipFill>
                  <a:blip r:embed="rId9"/>
                  <a:stretch>
                    <a:fillRect r="-196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DD6F50B4-262F-82DA-8806-4A2D493CC3AF}"/>
              </a:ext>
            </a:extLst>
          </p:cNvPr>
          <p:cNvCxnSpPr>
            <a:cxnSpLocks/>
            <a:stCxn id="7" idx="3"/>
            <a:endCxn id="19" idx="0"/>
          </p:cNvCxnSpPr>
          <p:nvPr/>
        </p:nvCxnSpPr>
        <p:spPr>
          <a:xfrm flipH="1">
            <a:off x="19862169" y="1405273"/>
            <a:ext cx="1030136" cy="17474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39D4828-3673-6BB1-F3D7-7CC0AF399FBC}"/>
                  </a:ext>
                </a:extLst>
              </p:cNvPr>
              <p:cNvSpPr txBox="1"/>
              <p:nvPr/>
            </p:nvSpPr>
            <p:spPr>
              <a:xfrm>
                <a:off x="20580074" y="1582762"/>
                <a:ext cx="646771" cy="494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39D4828-3673-6BB1-F3D7-7CC0AF399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0074" y="1582762"/>
                <a:ext cx="646771" cy="494751"/>
              </a:xfrm>
              <a:prstGeom prst="rect">
                <a:avLst/>
              </a:prstGeom>
              <a:blipFill>
                <a:blip r:embed="rId1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94294D69-C729-6BB3-0E6E-A1FCCE2F9320}"/>
              </a:ext>
            </a:extLst>
          </p:cNvPr>
          <p:cNvCxnSpPr>
            <a:cxnSpLocks/>
            <a:stCxn id="11" idx="4"/>
          </p:cNvCxnSpPr>
          <p:nvPr/>
        </p:nvCxnSpPr>
        <p:spPr>
          <a:xfrm>
            <a:off x="19304545" y="2383218"/>
            <a:ext cx="368971" cy="8433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D68775D9-5899-C10A-93FF-093F3EDADFC5}"/>
              </a:ext>
            </a:extLst>
          </p:cNvPr>
          <p:cNvCxnSpPr>
            <a:cxnSpLocks/>
          </p:cNvCxnSpPr>
          <p:nvPr/>
        </p:nvCxnSpPr>
        <p:spPr>
          <a:xfrm>
            <a:off x="19583360" y="2224431"/>
            <a:ext cx="2445867" cy="12032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29B9E9EB-AE2A-BE7C-4CD8-5DE04B99BC2F}"/>
              </a:ext>
            </a:extLst>
          </p:cNvPr>
          <p:cNvCxnSpPr>
            <a:cxnSpLocks/>
            <a:stCxn id="13" idx="4"/>
            <a:endCxn id="23" idx="0"/>
          </p:cNvCxnSpPr>
          <p:nvPr/>
        </p:nvCxnSpPr>
        <p:spPr>
          <a:xfrm flipH="1">
            <a:off x="22245970" y="2358819"/>
            <a:ext cx="312235" cy="9837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F5F36968-0342-9822-7E42-004FEE6C5C63}"/>
                  </a:ext>
                </a:extLst>
              </p:cNvPr>
              <p:cNvSpPr txBox="1"/>
              <p:nvPr/>
            </p:nvSpPr>
            <p:spPr>
              <a:xfrm>
                <a:off x="18914303" y="2519044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F5F36968-0342-9822-7E42-004FEE6C5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4303" y="2519044"/>
                <a:ext cx="646771" cy="50796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D13CA5C9-2000-722E-BF73-58CD524B15B0}"/>
                  </a:ext>
                </a:extLst>
              </p:cNvPr>
              <p:cNvSpPr txBox="1"/>
              <p:nvPr/>
            </p:nvSpPr>
            <p:spPr>
              <a:xfrm>
                <a:off x="20844952" y="2484036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D13CA5C9-2000-722E-BF73-58CD524B1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4952" y="2484036"/>
                <a:ext cx="646771" cy="50796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8CEB5F4C-ED6E-956D-AF39-5B60F3212993}"/>
                  </a:ext>
                </a:extLst>
              </p:cNvPr>
              <p:cNvSpPr txBox="1"/>
              <p:nvPr/>
            </p:nvSpPr>
            <p:spPr>
              <a:xfrm>
                <a:off x="21852926" y="2350130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8CEB5F4C-ED6E-956D-AF39-5B60F3212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2926" y="2350130"/>
                <a:ext cx="646771" cy="50796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AED73E8F-4D3A-491F-BA21-B5387BA0F5CE}"/>
              </a:ext>
            </a:extLst>
          </p:cNvPr>
          <p:cNvCxnSpPr>
            <a:cxnSpLocks/>
          </p:cNvCxnSpPr>
          <p:nvPr/>
        </p:nvCxnSpPr>
        <p:spPr>
          <a:xfrm flipV="1">
            <a:off x="16433710" y="1237450"/>
            <a:ext cx="4146363" cy="60115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BFDDEC87-3CC3-02E8-B6BA-01F63397B7D1}"/>
              </a:ext>
            </a:extLst>
          </p:cNvPr>
          <p:cNvCxnSpPr>
            <a:cxnSpLocks/>
          </p:cNvCxnSpPr>
          <p:nvPr/>
        </p:nvCxnSpPr>
        <p:spPr>
          <a:xfrm>
            <a:off x="15744807" y="3525957"/>
            <a:ext cx="3559736" cy="7574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4D022073-DCAE-3C2B-1A2F-7075F27D8715}"/>
              </a:ext>
            </a:extLst>
          </p:cNvPr>
          <p:cNvCxnSpPr>
            <a:cxnSpLocks/>
          </p:cNvCxnSpPr>
          <p:nvPr/>
        </p:nvCxnSpPr>
        <p:spPr>
          <a:xfrm flipV="1">
            <a:off x="17078072" y="3152703"/>
            <a:ext cx="2226473" cy="213454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10EACC18-6878-9D68-EFCB-64215F7E136A}"/>
              </a:ext>
            </a:extLst>
          </p:cNvPr>
          <p:cNvSpPr txBox="1"/>
          <p:nvPr/>
        </p:nvSpPr>
        <p:spPr>
          <a:xfrm>
            <a:off x="16838722" y="422288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RGMapping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944C4190-6AEA-E344-8CEF-B8639217673B}"/>
              </a:ext>
            </a:extLst>
          </p:cNvPr>
          <p:cNvSpPr txBox="1"/>
          <p:nvPr/>
        </p:nvSpPr>
        <p:spPr>
          <a:xfrm>
            <a:off x="13589342" y="38345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Relations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5842481-910B-BA94-DF57-6D8F4A5EAB98}"/>
              </a:ext>
            </a:extLst>
          </p:cNvPr>
          <p:cNvSpPr txBox="1"/>
          <p:nvPr/>
        </p:nvSpPr>
        <p:spPr>
          <a:xfrm>
            <a:off x="20193408" y="462794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Property Graph G1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0561F95D-7516-24CF-1610-1F74E511CF3A}"/>
              </a:ext>
            </a:extLst>
          </p:cNvPr>
          <p:cNvSpPr/>
          <p:nvPr/>
        </p:nvSpPr>
        <p:spPr>
          <a:xfrm>
            <a:off x="18675084" y="383460"/>
            <a:ext cx="4499363" cy="3715389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C415CA46-28AB-33EE-9CBD-FF86BC062250}"/>
              </a:ext>
            </a:extLst>
          </p:cNvPr>
          <p:cNvSpPr/>
          <p:nvPr/>
        </p:nvSpPr>
        <p:spPr>
          <a:xfrm>
            <a:off x="18127555" y="4727248"/>
            <a:ext cx="5997734" cy="1511146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3" name="表格 72">
                <a:extLst>
                  <a:ext uri="{FF2B5EF4-FFF2-40B4-BE49-F238E27FC236}">
                    <a16:creationId xmlns:a16="http://schemas.microsoft.com/office/drawing/2014/main" id="{036DDC44-E327-281A-222C-9D189E6834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0554371"/>
                  </p:ext>
                </p:extLst>
              </p:nvPr>
            </p:nvGraphicFramePr>
            <p:xfrm>
              <a:off x="18326599" y="5258933"/>
              <a:ext cx="5644668" cy="7807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85025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17373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617371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624962">
                      <a:extLst>
                        <a:ext uri="{9D8B030D-6E8A-4147-A177-3AD203B41FA5}">
                          <a16:colId xmlns:a16="http://schemas.microsoft.com/office/drawing/2014/main" val="2956411061"/>
                        </a:ext>
                      </a:extLst>
                    </a:gridCol>
                    <a:gridCol w="617373">
                      <a:extLst>
                        <a:ext uri="{9D8B030D-6E8A-4147-A177-3AD203B41FA5}">
                          <a16:colId xmlns:a16="http://schemas.microsoft.com/office/drawing/2014/main" val="1181675322"/>
                        </a:ext>
                      </a:extLst>
                    </a:gridCol>
                    <a:gridCol w="703235">
                      <a:extLst>
                        <a:ext uri="{9D8B030D-6E8A-4147-A177-3AD203B41FA5}">
                          <a16:colId xmlns:a16="http://schemas.microsoft.com/office/drawing/2014/main" val="1164651391"/>
                        </a:ext>
                      </a:extLst>
                    </a:gridCol>
                    <a:gridCol w="617371">
                      <a:extLst>
                        <a:ext uri="{9D8B030D-6E8A-4147-A177-3AD203B41FA5}">
                          <a16:colId xmlns:a16="http://schemas.microsoft.com/office/drawing/2014/main" val="1161423440"/>
                        </a:ext>
                      </a:extLst>
                    </a:gridCol>
                    <a:gridCol w="644587">
                      <a:extLst>
                        <a:ext uri="{9D8B030D-6E8A-4147-A177-3AD203B41FA5}">
                          <a16:colId xmlns:a16="http://schemas.microsoft.com/office/drawing/2014/main" val="1536544395"/>
                        </a:ext>
                      </a:extLst>
                    </a:gridCol>
                    <a:gridCol w="617371">
                      <a:extLst>
                        <a:ext uri="{9D8B030D-6E8A-4147-A177-3AD203B41FA5}">
                          <a16:colId xmlns:a16="http://schemas.microsoft.com/office/drawing/2014/main" val="1194503324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3" name="表格 72">
                <a:extLst>
                  <a:ext uri="{FF2B5EF4-FFF2-40B4-BE49-F238E27FC236}">
                    <a16:creationId xmlns:a16="http://schemas.microsoft.com/office/drawing/2014/main" id="{036DDC44-E327-281A-222C-9D189E6834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0554371"/>
                  </p:ext>
                </p:extLst>
              </p:nvPr>
            </p:nvGraphicFramePr>
            <p:xfrm>
              <a:off x="18326599" y="5258933"/>
              <a:ext cx="5644668" cy="7807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85025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17373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617371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624962">
                      <a:extLst>
                        <a:ext uri="{9D8B030D-6E8A-4147-A177-3AD203B41FA5}">
                          <a16:colId xmlns:a16="http://schemas.microsoft.com/office/drawing/2014/main" val="2956411061"/>
                        </a:ext>
                      </a:extLst>
                    </a:gridCol>
                    <a:gridCol w="617373">
                      <a:extLst>
                        <a:ext uri="{9D8B030D-6E8A-4147-A177-3AD203B41FA5}">
                          <a16:colId xmlns:a16="http://schemas.microsoft.com/office/drawing/2014/main" val="1181675322"/>
                        </a:ext>
                      </a:extLst>
                    </a:gridCol>
                    <a:gridCol w="703235">
                      <a:extLst>
                        <a:ext uri="{9D8B030D-6E8A-4147-A177-3AD203B41FA5}">
                          <a16:colId xmlns:a16="http://schemas.microsoft.com/office/drawing/2014/main" val="1164651391"/>
                        </a:ext>
                      </a:extLst>
                    </a:gridCol>
                    <a:gridCol w="617371">
                      <a:extLst>
                        <a:ext uri="{9D8B030D-6E8A-4147-A177-3AD203B41FA5}">
                          <a16:colId xmlns:a16="http://schemas.microsoft.com/office/drawing/2014/main" val="1161423440"/>
                        </a:ext>
                      </a:extLst>
                    </a:gridCol>
                    <a:gridCol w="644587">
                      <a:extLst>
                        <a:ext uri="{9D8B030D-6E8A-4147-A177-3AD203B41FA5}">
                          <a16:colId xmlns:a16="http://schemas.microsoft.com/office/drawing/2014/main" val="1536544395"/>
                        </a:ext>
                      </a:extLst>
                    </a:gridCol>
                    <a:gridCol w="617371">
                      <a:extLst>
                        <a:ext uri="{9D8B030D-6E8A-4147-A177-3AD203B41FA5}">
                          <a16:colId xmlns:a16="http://schemas.microsoft.com/office/drawing/2014/main" val="1194503324"/>
                        </a:ext>
                      </a:extLst>
                    </a:gridCol>
                  </a:tblGrid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2174" t="-3226" r="-869565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95918" t="-3226" r="-716327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200000" t="-3226" r="-631250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288000" t="-3226" r="-506000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404167" t="-3226" r="-427083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432143" t="-3226" r="-266071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608163" t="-3226" r="-204082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694000" t="-3226" r="-100000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810204" t="-3226" r="-2041" b="-1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2174" t="-103226" r="-869565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95918" t="-103226" r="-716327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200000" t="-103226" r="-63125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288000" t="-103226" r="-50600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404167" t="-103226" r="-427083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432143" t="-103226" r="-266071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608163" t="-103226" r="-204082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694000" t="-103226" r="-10000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810204" t="-103226" r="-2041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B826EA95-DD59-06BD-6598-2AEAA314FAC0}"/>
                  </a:ext>
                </a:extLst>
              </p:cNvPr>
              <p:cNvSpPr txBox="1"/>
              <p:nvPr/>
            </p:nvSpPr>
            <p:spPr>
              <a:xfrm>
                <a:off x="20013961" y="4753900"/>
                <a:ext cx="2443233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Graph Relation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𝑮</m:t>
                    </m:r>
                    <m:sSup>
                      <m:sSupPr>
                        <m:ctrlPr>
                          <a:rPr kumimoji="1" lang="en-US" altLang="zh-CN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e>
                      <m:sup>
                        <m:r>
                          <a:rPr kumimoji="1" lang="en-US" altLang="zh-CN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𝑮</m:t>
                        </m:r>
                        <m:r>
                          <a:rPr kumimoji="1" lang="en-US" altLang="zh-CN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sup>
                    </m:sSup>
                  </m:oMath>
                </a14:m>
                <a:endParaRPr kumimoji="1"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B826EA95-DD59-06BD-6598-2AEAA314F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13961" y="4753900"/>
                <a:ext cx="2443233" cy="375552"/>
              </a:xfrm>
              <a:prstGeom prst="rect">
                <a:avLst/>
              </a:prstGeom>
              <a:blipFill>
                <a:blip r:embed="rId15"/>
                <a:stretch>
                  <a:fillRect l="-1546" t="-6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右箭头 74">
            <a:extLst>
              <a:ext uri="{FF2B5EF4-FFF2-40B4-BE49-F238E27FC236}">
                <a16:creationId xmlns:a16="http://schemas.microsoft.com/office/drawing/2014/main" id="{0A3DF6A1-F911-7BD1-7CEA-217FC1F932CE}"/>
              </a:ext>
            </a:extLst>
          </p:cNvPr>
          <p:cNvSpPr/>
          <p:nvPr/>
        </p:nvSpPr>
        <p:spPr>
          <a:xfrm rot="5400000">
            <a:off x="20851904" y="4255593"/>
            <a:ext cx="412420" cy="3374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ECCB5703-0441-CD76-0174-4C48E4A04C73}"/>
              </a:ext>
            </a:extLst>
          </p:cNvPr>
          <p:cNvGrpSpPr/>
          <p:nvPr/>
        </p:nvGrpSpPr>
        <p:grpSpPr>
          <a:xfrm>
            <a:off x="25781336" y="2484036"/>
            <a:ext cx="657921" cy="626812"/>
            <a:chOff x="7643457" y="1448487"/>
            <a:chExt cx="657921" cy="626812"/>
          </a:xfrm>
        </p:grpSpPr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028EABCA-D8FF-AB6D-5014-520FDB357C68}"/>
                </a:ext>
              </a:extLst>
            </p:cNvPr>
            <p:cNvSpPr/>
            <p:nvPr/>
          </p:nvSpPr>
          <p:spPr>
            <a:xfrm>
              <a:off x="7643457" y="1448487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ECCA2DAB-93D4-A360-18AC-11BC8A555D17}"/>
                    </a:ext>
                  </a:extLst>
                </p:cNvPr>
                <p:cNvSpPr txBox="1"/>
                <p:nvPr/>
              </p:nvSpPr>
              <p:spPr>
                <a:xfrm>
                  <a:off x="7654607" y="1476124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ECCA2DAB-93D4-A360-18AC-11BC8A555D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4607" y="1476124"/>
                  <a:ext cx="646771" cy="507960"/>
                </a:xfrm>
                <a:prstGeom prst="rect">
                  <a:avLst/>
                </a:prstGeom>
                <a:blipFill>
                  <a:blip r:embed="rId16"/>
                  <a:stretch>
                    <a:fillRect b="-73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0938DAE0-290E-1E54-C039-6759D8E7DCBD}"/>
              </a:ext>
            </a:extLst>
          </p:cNvPr>
          <p:cNvGrpSpPr/>
          <p:nvPr/>
        </p:nvGrpSpPr>
        <p:grpSpPr>
          <a:xfrm>
            <a:off x="27443543" y="2484036"/>
            <a:ext cx="657921" cy="626812"/>
            <a:chOff x="7643457" y="1448487"/>
            <a:chExt cx="657921" cy="626812"/>
          </a:xfrm>
        </p:grpSpPr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A21E5FB9-EFF6-3723-88F3-3BB489A8A4B3}"/>
                </a:ext>
              </a:extLst>
            </p:cNvPr>
            <p:cNvSpPr/>
            <p:nvPr/>
          </p:nvSpPr>
          <p:spPr>
            <a:xfrm>
              <a:off x="7643457" y="1448487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F63A29EA-A90C-1190-F654-51644A9BAFFC}"/>
                    </a:ext>
                  </a:extLst>
                </p:cNvPr>
                <p:cNvSpPr txBox="1"/>
                <p:nvPr/>
              </p:nvSpPr>
              <p:spPr>
                <a:xfrm>
                  <a:off x="7654607" y="1476124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F63A29EA-A90C-1190-F654-51644A9BAF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4607" y="1476124"/>
                  <a:ext cx="646771" cy="507960"/>
                </a:xfrm>
                <a:prstGeom prst="rect">
                  <a:avLst/>
                </a:prstGeom>
                <a:blipFill>
                  <a:blip r:embed="rId17"/>
                  <a:stretch>
                    <a:fillRect b="-73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6886FAEB-83EE-5138-85BF-3C67495287A8}"/>
              </a:ext>
            </a:extLst>
          </p:cNvPr>
          <p:cNvGrpSpPr/>
          <p:nvPr/>
        </p:nvGrpSpPr>
        <p:grpSpPr>
          <a:xfrm>
            <a:off x="26600568" y="3856016"/>
            <a:ext cx="657921" cy="626812"/>
            <a:chOff x="6512312" y="856300"/>
            <a:chExt cx="657921" cy="626812"/>
          </a:xfrm>
        </p:grpSpPr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C5128375-6B1D-5154-DF9C-259FBD12B43C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79BEE20B-2FC7-6A08-FDBF-C4278A2472F5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79BEE20B-2FC7-6A08-FDBF-C4278A2472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461665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3D51C089-4721-30B1-8DBA-48D67838ADD3}"/>
              </a:ext>
            </a:extLst>
          </p:cNvPr>
          <p:cNvCxnSpPr>
            <a:cxnSpLocks/>
            <a:stCxn id="77" idx="4"/>
          </p:cNvCxnSpPr>
          <p:nvPr/>
        </p:nvCxnSpPr>
        <p:spPr>
          <a:xfrm>
            <a:off x="26104720" y="3110848"/>
            <a:ext cx="553690" cy="8577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58EDB965-1B37-150D-DAD4-C451F418E7BA}"/>
              </a:ext>
            </a:extLst>
          </p:cNvPr>
          <p:cNvCxnSpPr>
            <a:cxnSpLocks/>
            <a:stCxn id="80" idx="4"/>
          </p:cNvCxnSpPr>
          <p:nvPr/>
        </p:nvCxnSpPr>
        <p:spPr>
          <a:xfrm flipH="1">
            <a:off x="27154258" y="3110848"/>
            <a:ext cx="612671" cy="8577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右箭头 92">
            <a:extLst>
              <a:ext uri="{FF2B5EF4-FFF2-40B4-BE49-F238E27FC236}">
                <a16:creationId xmlns:a16="http://schemas.microsoft.com/office/drawing/2014/main" id="{B0B359F9-3EA9-E8FA-ADAC-D20B099716B4}"/>
              </a:ext>
            </a:extLst>
          </p:cNvPr>
          <p:cNvSpPr/>
          <p:nvPr/>
        </p:nvSpPr>
        <p:spPr>
          <a:xfrm>
            <a:off x="23907577" y="1405275"/>
            <a:ext cx="5682343" cy="32672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A0BEB1DC-5EB0-8D30-7215-3E48DC294C6C}"/>
              </a:ext>
            </a:extLst>
          </p:cNvPr>
          <p:cNvSpPr txBox="1"/>
          <p:nvPr/>
        </p:nvSpPr>
        <p:spPr>
          <a:xfrm>
            <a:off x="25849345" y="944727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Pattern Matching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右箭头 94">
            <a:extLst>
              <a:ext uri="{FF2B5EF4-FFF2-40B4-BE49-F238E27FC236}">
                <a16:creationId xmlns:a16="http://schemas.microsoft.com/office/drawing/2014/main" id="{5D0B3727-58DB-8E6A-AC5D-13EC8396CC63}"/>
              </a:ext>
            </a:extLst>
          </p:cNvPr>
          <p:cNvSpPr/>
          <p:nvPr/>
        </p:nvSpPr>
        <p:spPr>
          <a:xfrm>
            <a:off x="24344234" y="5258935"/>
            <a:ext cx="5682343" cy="32672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27EA6180-5123-B058-CA57-3FA46AB397A1}"/>
              </a:ext>
            </a:extLst>
          </p:cNvPr>
          <p:cNvSpPr txBox="1"/>
          <p:nvPr/>
        </p:nvSpPr>
        <p:spPr>
          <a:xfrm>
            <a:off x="25887380" y="4886301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Matching Operator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CE58468B-70B9-25E9-F949-F939C20F3036}"/>
              </a:ext>
            </a:extLst>
          </p:cNvPr>
          <p:cNvSpPr/>
          <p:nvPr/>
        </p:nvSpPr>
        <p:spPr>
          <a:xfrm>
            <a:off x="30454046" y="4116806"/>
            <a:ext cx="4043745" cy="2802479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9" name="表格 98">
                <a:extLst>
                  <a:ext uri="{FF2B5EF4-FFF2-40B4-BE49-F238E27FC236}">
                    <a16:creationId xmlns:a16="http://schemas.microsoft.com/office/drawing/2014/main" id="{CA1F82E4-0982-7152-58A7-39CFE6B823B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8965171"/>
                  </p:ext>
                </p:extLst>
              </p:nvPr>
            </p:nvGraphicFramePr>
            <p:xfrm>
              <a:off x="30987591" y="4779110"/>
              <a:ext cx="3094450" cy="19519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737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17373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617371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624962">
                      <a:extLst>
                        <a:ext uri="{9D8B030D-6E8A-4147-A177-3AD203B41FA5}">
                          <a16:colId xmlns:a16="http://schemas.microsoft.com/office/drawing/2014/main" val="2956411061"/>
                        </a:ext>
                      </a:extLst>
                    </a:gridCol>
                    <a:gridCol w="617373">
                      <a:extLst>
                        <a:ext uri="{9D8B030D-6E8A-4147-A177-3AD203B41FA5}">
                          <a16:colId xmlns:a16="http://schemas.microsoft.com/office/drawing/2014/main" val="1181675322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9" name="表格 98">
                <a:extLst>
                  <a:ext uri="{FF2B5EF4-FFF2-40B4-BE49-F238E27FC236}">
                    <a16:creationId xmlns:a16="http://schemas.microsoft.com/office/drawing/2014/main" id="{CA1F82E4-0982-7152-58A7-39CFE6B823B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8965171"/>
                  </p:ext>
                </p:extLst>
              </p:nvPr>
            </p:nvGraphicFramePr>
            <p:xfrm>
              <a:off x="30987591" y="4779110"/>
              <a:ext cx="3094450" cy="19519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737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17373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617371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624962">
                      <a:extLst>
                        <a:ext uri="{9D8B030D-6E8A-4147-A177-3AD203B41FA5}">
                          <a16:colId xmlns:a16="http://schemas.microsoft.com/office/drawing/2014/main" val="2956411061"/>
                        </a:ext>
                      </a:extLst>
                    </a:gridCol>
                    <a:gridCol w="617373">
                      <a:extLst>
                        <a:ext uri="{9D8B030D-6E8A-4147-A177-3AD203B41FA5}">
                          <a16:colId xmlns:a16="http://schemas.microsoft.com/office/drawing/2014/main" val="1181675322"/>
                        </a:ext>
                      </a:extLst>
                    </a:gridCol>
                  </a:tblGrid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t="-3226" r="-402041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100000" t="-3226" r="-302041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200000" t="-3226" r="-202041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300000" t="-3226" r="-102041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400000" t="-3226" r="-2041" b="-4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t="-103226" r="-402041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100000" t="-103226" r="-302041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200000" t="-103226" r="-202041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300000" t="-103226" r="-102041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400000" t="-103226" r="-2041" b="-3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t="-203226" r="-402041" b="-2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100000" t="-203226" r="-302041" b="-2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200000" t="-203226" r="-202041" b="-2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300000" t="-203226" r="-102041" b="-2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400000" t="-203226" r="-2041" b="-2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t="-303226" r="-402041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100000" t="-303226" r="-302041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200000" t="-303226" r="-202041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300000" t="-303226" r="-102041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400000" t="-303226" r="-2041" b="-1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t="-403226" r="-402041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100000" t="-403226" r="-302041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200000" t="-403226" r="-202041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300000" t="-403226" r="-102041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400000" t="-403226" r="-2041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D49365D2-8CD0-4D16-0809-FAFAC5177D2A}"/>
                  </a:ext>
                </a:extLst>
              </p:cNvPr>
              <p:cNvSpPr txBox="1"/>
              <p:nvPr/>
            </p:nvSpPr>
            <p:spPr>
              <a:xfrm>
                <a:off x="31514375" y="4297510"/>
                <a:ext cx="2446439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Graph Relation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𝑮</m:t>
                    </m:r>
                    <m:sSup>
                      <m:sSupPr>
                        <m:ctrlPr>
                          <a:rPr kumimoji="1" lang="en-US" altLang="zh-CN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e>
                      <m:sup>
                        <m:r>
                          <a:rPr kumimoji="1" lang="en-US" altLang="zh-CN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𝑴</m:t>
                        </m:r>
                      </m:sup>
                    </m:sSup>
                  </m:oMath>
                </a14:m>
                <a:r>
                  <a:rPr kumimoji="1"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kumimoji="1"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D49365D2-8CD0-4D16-0809-FAFAC5177D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4375" y="4297510"/>
                <a:ext cx="2446439" cy="374270"/>
              </a:xfrm>
              <a:prstGeom prst="rect">
                <a:avLst/>
              </a:prstGeom>
              <a:blipFill>
                <a:blip r:embed="rId20"/>
                <a:stretch>
                  <a:fillRect l="-2062" t="-6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00B75416-CBD1-DC32-DD75-3E35393CE753}"/>
              </a:ext>
            </a:extLst>
          </p:cNvPr>
          <p:cNvGrpSpPr/>
          <p:nvPr/>
        </p:nvGrpSpPr>
        <p:grpSpPr>
          <a:xfrm>
            <a:off x="31615472" y="1230825"/>
            <a:ext cx="657921" cy="626812"/>
            <a:chOff x="6512312" y="856300"/>
            <a:chExt cx="657921" cy="626812"/>
          </a:xfrm>
        </p:grpSpPr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id="{C0425EA9-F388-39B4-EA56-03E57AAE6E90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6CA18ED7-A83F-7586-232F-439E8EEB1585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6CA18ED7-A83F-7586-232F-439E8EEB15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blipFill>
                  <a:blip r:embed="rId21"/>
                  <a:stretch>
                    <a:fillRect b="-73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D2AB9B8C-C242-3787-B1F5-3AEAA16D1EB3}"/>
              </a:ext>
            </a:extLst>
          </p:cNvPr>
          <p:cNvGrpSpPr/>
          <p:nvPr/>
        </p:nvGrpSpPr>
        <p:grpSpPr>
          <a:xfrm>
            <a:off x="30431549" y="1270876"/>
            <a:ext cx="657921" cy="626812"/>
            <a:chOff x="5571892" y="1817819"/>
            <a:chExt cx="657921" cy="626812"/>
          </a:xfrm>
        </p:grpSpPr>
        <p:sp>
          <p:nvSpPr>
            <p:cNvPr id="131" name="椭圆 130">
              <a:extLst>
                <a:ext uri="{FF2B5EF4-FFF2-40B4-BE49-F238E27FC236}">
                  <a16:creationId xmlns:a16="http://schemas.microsoft.com/office/drawing/2014/main" id="{73DBD106-D37A-FC08-5D83-BC83824156CB}"/>
                </a:ext>
              </a:extLst>
            </p:cNvPr>
            <p:cNvSpPr/>
            <p:nvPr/>
          </p:nvSpPr>
          <p:spPr>
            <a:xfrm>
              <a:off x="5571892" y="1817819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C0638691-D27D-79BF-B0A4-5DBAF2BB8261}"/>
                    </a:ext>
                  </a:extLst>
                </p:cNvPr>
                <p:cNvSpPr txBox="1"/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C0638691-D27D-79BF-B0A4-5DBAF2BB82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blipFill>
                  <a:blip r:embed="rId22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2245BC6C-F8C7-ED3C-2EF8-E4EBBEFE76A3}"/>
              </a:ext>
            </a:extLst>
          </p:cNvPr>
          <p:cNvGrpSpPr/>
          <p:nvPr/>
        </p:nvGrpSpPr>
        <p:grpSpPr>
          <a:xfrm>
            <a:off x="30989178" y="2667176"/>
            <a:ext cx="657921" cy="626812"/>
            <a:chOff x="6512312" y="856300"/>
            <a:chExt cx="657921" cy="626812"/>
          </a:xfrm>
        </p:grpSpPr>
        <p:sp>
          <p:nvSpPr>
            <p:cNvPr id="137" name="椭圆 136">
              <a:extLst>
                <a:ext uri="{FF2B5EF4-FFF2-40B4-BE49-F238E27FC236}">
                  <a16:creationId xmlns:a16="http://schemas.microsoft.com/office/drawing/2014/main" id="{45B95CD6-DDF4-760D-4D58-39E014689A43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id="{DC09A182-4860-ECEC-C5E8-01923B42913D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id="{DC09A182-4860-ECEC-C5E8-01923B4291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blipFill>
                  <a:blip r:embed="rId23"/>
                  <a:stretch>
                    <a:fillRect r="-1923" b="-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2" name="直线箭头连接符 141">
            <a:extLst>
              <a:ext uri="{FF2B5EF4-FFF2-40B4-BE49-F238E27FC236}">
                <a16:creationId xmlns:a16="http://schemas.microsoft.com/office/drawing/2014/main" id="{8881668A-EA17-7310-682C-FA3384C71647}"/>
              </a:ext>
            </a:extLst>
          </p:cNvPr>
          <p:cNvCxnSpPr>
            <a:cxnSpLocks/>
            <a:stCxn id="128" idx="4"/>
          </p:cNvCxnSpPr>
          <p:nvPr/>
        </p:nvCxnSpPr>
        <p:spPr>
          <a:xfrm flipH="1">
            <a:off x="31484495" y="1857639"/>
            <a:ext cx="454363" cy="8834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9FABCEBA-848F-AF00-669C-14AE3A8B7360}"/>
                  </a:ext>
                </a:extLst>
              </p:cNvPr>
              <p:cNvSpPr txBox="1"/>
              <p:nvPr/>
            </p:nvSpPr>
            <p:spPr>
              <a:xfrm>
                <a:off x="31756881" y="1993340"/>
                <a:ext cx="646771" cy="494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9FABCEBA-848F-AF00-669C-14AE3A8B7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6881" y="1993340"/>
                <a:ext cx="646771" cy="494751"/>
              </a:xfrm>
              <a:prstGeom prst="rect">
                <a:avLst/>
              </a:prstGeom>
              <a:blipFill>
                <a:blip r:embed="rId2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直线箭头连接符 143">
            <a:extLst>
              <a:ext uri="{FF2B5EF4-FFF2-40B4-BE49-F238E27FC236}">
                <a16:creationId xmlns:a16="http://schemas.microsoft.com/office/drawing/2014/main" id="{F04509F0-4EBA-A61B-A621-402857B0E85D}"/>
              </a:ext>
            </a:extLst>
          </p:cNvPr>
          <p:cNvCxnSpPr>
            <a:cxnSpLocks/>
            <a:stCxn id="131" idx="4"/>
          </p:cNvCxnSpPr>
          <p:nvPr/>
        </p:nvCxnSpPr>
        <p:spPr>
          <a:xfrm>
            <a:off x="30754935" y="1897693"/>
            <a:ext cx="368971" cy="8433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32B6EF2C-B922-3C54-D90D-39BF9FB45512}"/>
                  </a:ext>
                </a:extLst>
              </p:cNvPr>
              <p:cNvSpPr txBox="1"/>
              <p:nvPr/>
            </p:nvSpPr>
            <p:spPr>
              <a:xfrm>
                <a:off x="30364693" y="2033519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32B6EF2C-B922-3C54-D90D-39BF9FB45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4693" y="2033519"/>
                <a:ext cx="646771" cy="50796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文本框 149">
            <a:extLst>
              <a:ext uri="{FF2B5EF4-FFF2-40B4-BE49-F238E27FC236}">
                <a16:creationId xmlns:a16="http://schemas.microsoft.com/office/drawing/2014/main" id="{293A544B-DE4A-6443-49BE-189AA9A5C746}"/>
              </a:ext>
            </a:extLst>
          </p:cNvPr>
          <p:cNvSpPr txBox="1"/>
          <p:nvPr/>
        </p:nvSpPr>
        <p:spPr>
          <a:xfrm>
            <a:off x="34151237" y="581196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Set of Subgraphs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DB1F1A62-5E7E-41E0-8C81-50D810EC28C3}"/>
              </a:ext>
            </a:extLst>
          </p:cNvPr>
          <p:cNvSpPr/>
          <p:nvPr/>
        </p:nvSpPr>
        <p:spPr>
          <a:xfrm>
            <a:off x="30177413" y="521152"/>
            <a:ext cx="9264077" cy="3080547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67" name="组合 166">
            <a:extLst>
              <a:ext uri="{FF2B5EF4-FFF2-40B4-BE49-F238E27FC236}">
                <a16:creationId xmlns:a16="http://schemas.microsoft.com/office/drawing/2014/main" id="{064751CA-BE1E-A129-EA66-112A20FF545C}"/>
              </a:ext>
            </a:extLst>
          </p:cNvPr>
          <p:cNvGrpSpPr/>
          <p:nvPr/>
        </p:nvGrpSpPr>
        <p:grpSpPr>
          <a:xfrm>
            <a:off x="36202641" y="1207938"/>
            <a:ext cx="657921" cy="626812"/>
            <a:chOff x="6512312" y="856300"/>
            <a:chExt cx="657921" cy="626812"/>
          </a:xfrm>
        </p:grpSpPr>
        <p:sp>
          <p:nvSpPr>
            <p:cNvPr id="168" name="椭圆 167">
              <a:extLst>
                <a:ext uri="{FF2B5EF4-FFF2-40B4-BE49-F238E27FC236}">
                  <a16:creationId xmlns:a16="http://schemas.microsoft.com/office/drawing/2014/main" id="{DA47AA5E-B1A3-C696-50A9-0B9953F68378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9" name="文本框 168">
                  <a:extLst>
                    <a:ext uri="{FF2B5EF4-FFF2-40B4-BE49-F238E27FC236}">
                      <a16:creationId xmlns:a16="http://schemas.microsoft.com/office/drawing/2014/main" id="{3F6D928A-950D-300E-40F5-C8F8D83A2074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69" name="文本框 168">
                  <a:extLst>
                    <a:ext uri="{FF2B5EF4-FFF2-40B4-BE49-F238E27FC236}">
                      <a16:creationId xmlns:a16="http://schemas.microsoft.com/office/drawing/2014/main" id="{3F6D928A-950D-300E-40F5-C8F8D83A20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blipFill>
                  <a:blip r:embed="rId26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0" name="组合 169">
            <a:extLst>
              <a:ext uri="{FF2B5EF4-FFF2-40B4-BE49-F238E27FC236}">
                <a16:creationId xmlns:a16="http://schemas.microsoft.com/office/drawing/2014/main" id="{8AB0A51F-8650-94DB-9D3E-BDB2F73C62A2}"/>
              </a:ext>
            </a:extLst>
          </p:cNvPr>
          <p:cNvGrpSpPr/>
          <p:nvPr/>
        </p:nvGrpSpPr>
        <p:grpSpPr>
          <a:xfrm>
            <a:off x="35018718" y="1247989"/>
            <a:ext cx="657921" cy="626812"/>
            <a:chOff x="5571892" y="1817819"/>
            <a:chExt cx="657921" cy="626812"/>
          </a:xfrm>
        </p:grpSpPr>
        <p:sp>
          <p:nvSpPr>
            <p:cNvPr id="171" name="椭圆 170">
              <a:extLst>
                <a:ext uri="{FF2B5EF4-FFF2-40B4-BE49-F238E27FC236}">
                  <a16:creationId xmlns:a16="http://schemas.microsoft.com/office/drawing/2014/main" id="{352032AC-49B1-C42D-D2AF-59E0797DB82A}"/>
                </a:ext>
              </a:extLst>
            </p:cNvPr>
            <p:cNvSpPr/>
            <p:nvPr/>
          </p:nvSpPr>
          <p:spPr>
            <a:xfrm>
              <a:off x="5571892" y="1817819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2" name="文本框 171">
                  <a:extLst>
                    <a:ext uri="{FF2B5EF4-FFF2-40B4-BE49-F238E27FC236}">
                      <a16:creationId xmlns:a16="http://schemas.microsoft.com/office/drawing/2014/main" id="{DCAF9E12-8939-5B01-08B5-A4BBDF27803B}"/>
                    </a:ext>
                  </a:extLst>
                </p:cNvPr>
                <p:cNvSpPr txBox="1"/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72" name="文本框 171">
                  <a:extLst>
                    <a:ext uri="{FF2B5EF4-FFF2-40B4-BE49-F238E27FC236}">
                      <a16:creationId xmlns:a16="http://schemas.microsoft.com/office/drawing/2014/main" id="{DCAF9E12-8939-5B01-08B5-A4BBDF2780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blipFill>
                  <a:blip r:embed="rId27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55D15F98-045C-CC22-B0E8-E18D77B392F2}"/>
              </a:ext>
            </a:extLst>
          </p:cNvPr>
          <p:cNvGrpSpPr/>
          <p:nvPr/>
        </p:nvGrpSpPr>
        <p:grpSpPr>
          <a:xfrm>
            <a:off x="35576347" y="2644289"/>
            <a:ext cx="657921" cy="626812"/>
            <a:chOff x="6512312" y="856300"/>
            <a:chExt cx="657921" cy="626812"/>
          </a:xfrm>
        </p:grpSpPr>
        <p:sp>
          <p:nvSpPr>
            <p:cNvPr id="174" name="椭圆 173">
              <a:extLst>
                <a:ext uri="{FF2B5EF4-FFF2-40B4-BE49-F238E27FC236}">
                  <a16:creationId xmlns:a16="http://schemas.microsoft.com/office/drawing/2014/main" id="{41D61D06-BED6-0B83-CDD6-59CB9E058FFF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5" name="文本框 174">
                  <a:extLst>
                    <a:ext uri="{FF2B5EF4-FFF2-40B4-BE49-F238E27FC236}">
                      <a16:creationId xmlns:a16="http://schemas.microsoft.com/office/drawing/2014/main" id="{0F233434-60AF-80E1-DC86-9BF87FBB149E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75" name="文本框 174">
                  <a:extLst>
                    <a:ext uri="{FF2B5EF4-FFF2-40B4-BE49-F238E27FC236}">
                      <a16:creationId xmlns:a16="http://schemas.microsoft.com/office/drawing/2014/main" id="{0F233434-60AF-80E1-DC86-9BF87FBB14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blipFill>
                  <a:blip r:embed="rId28"/>
                  <a:stretch>
                    <a:fillRect r="-192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6" name="直线箭头连接符 175">
            <a:extLst>
              <a:ext uri="{FF2B5EF4-FFF2-40B4-BE49-F238E27FC236}">
                <a16:creationId xmlns:a16="http://schemas.microsoft.com/office/drawing/2014/main" id="{72633C57-EEA9-808A-88E0-27E3AA10F879}"/>
              </a:ext>
            </a:extLst>
          </p:cNvPr>
          <p:cNvCxnSpPr>
            <a:cxnSpLocks/>
            <a:stCxn id="168" idx="4"/>
          </p:cNvCxnSpPr>
          <p:nvPr/>
        </p:nvCxnSpPr>
        <p:spPr>
          <a:xfrm flipH="1">
            <a:off x="36071664" y="1834752"/>
            <a:ext cx="454363" cy="8834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6A289AA7-081E-EDCA-D57A-B16918440A18}"/>
                  </a:ext>
                </a:extLst>
              </p:cNvPr>
              <p:cNvSpPr txBox="1"/>
              <p:nvPr/>
            </p:nvSpPr>
            <p:spPr>
              <a:xfrm>
                <a:off x="36344050" y="1970451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6A289AA7-081E-EDCA-D57A-B16918440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4050" y="1970451"/>
                <a:ext cx="646771" cy="50796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8" name="直线箭头连接符 177">
            <a:extLst>
              <a:ext uri="{FF2B5EF4-FFF2-40B4-BE49-F238E27FC236}">
                <a16:creationId xmlns:a16="http://schemas.microsoft.com/office/drawing/2014/main" id="{8F8234ED-0BB8-7CA8-C36F-2A6B33CAC6F8}"/>
              </a:ext>
            </a:extLst>
          </p:cNvPr>
          <p:cNvCxnSpPr>
            <a:cxnSpLocks/>
            <a:stCxn id="171" idx="4"/>
          </p:cNvCxnSpPr>
          <p:nvPr/>
        </p:nvCxnSpPr>
        <p:spPr>
          <a:xfrm>
            <a:off x="35342104" y="1874806"/>
            <a:ext cx="368971" cy="8433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C218241A-0439-60C2-59B8-73AD83B83234}"/>
                  </a:ext>
                </a:extLst>
              </p:cNvPr>
              <p:cNvSpPr txBox="1"/>
              <p:nvPr/>
            </p:nvSpPr>
            <p:spPr>
              <a:xfrm>
                <a:off x="34951862" y="2010632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C218241A-0439-60C2-59B8-73AD83B83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51862" y="2010632"/>
                <a:ext cx="646771" cy="50796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0" name="文本框 179">
                <a:extLst>
                  <a:ext uri="{FF2B5EF4-FFF2-40B4-BE49-F238E27FC236}">
                    <a16:creationId xmlns:a16="http://schemas.microsoft.com/office/drawing/2014/main" id="{659618AF-CD61-7FF1-2C8F-3105E93C3265}"/>
                  </a:ext>
                </a:extLst>
              </p:cNvPr>
              <p:cNvSpPr txBox="1"/>
              <p:nvPr/>
            </p:nvSpPr>
            <p:spPr>
              <a:xfrm>
                <a:off x="25775761" y="3247803"/>
                <a:ext cx="6467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80" name="文本框 179">
                <a:extLst>
                  <a:ext uri="{FF2B5EF4-FFF2-40B4-BE49-F238E27FC236}">
                    <a16:creationId xmlns:a16="http://schemas.microsoft.com/office/drawing/2014/main" id="{659618AF-CD61-7FF1-2C8F-3105E93C3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5761" y="3247803"/>
                <a:ext cx="646771" cy="461665"/>
              </a:xfrm>
              <a:prstGeom prst="rect">
                <a:avLst/>
              </a:prstGeom>
              <a:blipFill>
                <a:blip r:embed="rId30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ACD14C5E-3D5E-19FB-7883-1C848C52356B}"/>
                  </a:ext>
                </a:extLst>
              </p:cNvPr>
              <p:cNvSpPr txBox="1"/>
              <p:nvPr/>
            </p:nvSpPr>
            <p:spPr>
              <a:xfrm>
                <a:off x="27511247" y="3264637"/>
                <a:ext cx="6467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ACD14C5E-3D5E-19FB-7883-1C848C523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1247" y="3264637"/>
                <a:ext cx="646771" cy="461665"/>
              </a:xfrm>
              <a:prstGeom prst="rect">
                <a:avLst/>
              </a:prstGeom>
              <a:blipFill>
                <a:blip r:embed="rId31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3" name="组合 182">
            <a:extLst>
              <a:ext uri="{FF2B5EF4-FFF2-40B4-BE49-F238E27FC236}">
                <a16:creationId xmlns:a16="http://schemas.microsoft.com/office/drawing/2014/main" id="{679D318B-B573-D621-9A5E-4C224D1FBD2E}"/>
              </a:ext>
            </a:extLst>
          </p:cNvPr>
          <p:cNvGrpSpPr/>
          <p:nvPr/>
        </p:nvGrpSpPr>
        <p:grpSpPr>
          <a:xfrm>
            <a:off x="38397252" y="1207938"/>
            <a:ext cx="657921" cy="626812"/>
            <a:chOff x="6512312" y="856300"/>
            <a:chExt cx="657921" cy="626812"/>
          </a:xfrm>
        </p:grpSpPr>
        <p:sp>
          <p:nvSpPr>
            <p:cNvPr id="184" name="椭圆 183">
              <a:extLst>
                <a:ext uri="{FF2B5EF4-FFF2-40B4-BE49-F238E27FC236}">
                  <a16:creationId xmlns:a16="http://schemas.microsoft.com/office/drawing/2014/main" id="{BA8C3B98-3A11-5320-ADEC-029C644CB0E3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5" name="文本框 184">
                  <a:extLst>
                    <a:ext uri="{FF2B5EF4-FFF2-40B4-BE49-F238E27FC236}">
                      <a16:creationId xmlns:a16="http://schemas.microsoft.com/office/drawing/2014/main" id="{DC9A2812-4187-4AF7-A54B-CB9EE6BDB8AC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85" name="文本框 184">
                  <a:extLst>
                    <a:ext uri="{FF2B5EF4-FFF2-40B4-BE49-F238E27FC236}">
                      <a16:creationId xmlns:a16="http://schemas.microsoft.com/office/drawing/2014/main" id="{DC9A2812-4187-4AF7-A54B-CB9EE6BDB8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blipFill>
                  <a:blip r:embed="rId32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6" name="组合 185">
            <a:extLst>
              <a:ext uri="{FF2B5EF4-FFF2-40B4-BE49-F238E27FC236}">
                <a16:creationId xmlns:a16="http://schemas.microsoft.com/office/drawing/2014/main" id="{72D575B3-F6F1-E131-7B9F-93E1772A0B3F}"/>
              </a:ext>
            </a:extLst>
          </p:cNvPr>
          <p:cNvGrpSpPr/>
          <p:nvPr/>
        </p:nvGrpSpPr>
        <p:grpSpPr>
          <a:xfrm>
            <a:off x="37213329" y="1247989"/>
            <a:ext cx="657921" cy="626812"/>
            <a:chOff x="5571892" y="1817819"/>
            <a:chExt cx="657921" cy="626812"/>
          </a:xfrm>
        </p:grpSpPr>
        <p:sp>
          <p:nvSpPr>
            <p:cNvPr id="187" name="椭圆 186">
              <a:extLst>
                <a:ext uri="{FF2B5EF4-FFF2-40B4-BE49-F238E27FC236}">
                  <a16:creationId xmlns:a16="http://schemas.microsoft.com/office/drawing/2014/main" id="{0117E11E-39C0-2960-544C-A62FAE527B95}"/>
                </a:ext>
              </a:extLst>
            </p:cNvPr>
            <p:cNvSpPr/>
            <p:nvPr/>
          </p:nvSpPr>
          <p:spPr>
            <a:xfrm>
              <a:off x="5571892" y="1817819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8" name="文本框 187">
                  <a:extLst>
                    <a:ext uri="{FF2B5EF4-FFF2-40B4-BE49-F238E27FC236}">
                      <a16:creationId xmlns:a16="http://schemas.microsoft.com/office/drawing/2014/main" id="{304E8C66-A308-A88A-3362-C083A33F49A2}"/>
                    </a:ext>
                  </a:extLst>
                </p:cNvPr>
                <p:cNvSpPr txBox="1"/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88" name="文本框 187">
                  <a:extLst>
                    <a:ext uri="{FF2B5EF4-FFF2-40B4-BE49-F238E27FC236}">
                      <a16:creationId xmlns:a16="http://schemas.microsoft.com/office/drawing/2014/main" id="{304E8C66-A308-A88A-3362-C083A33F49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blipFill>
                  <a:blip r:embed="rId33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9" name="组合 188">
            <a:extLst>
              <a:ext uri="{FF2B5EF4-FFF2-40B4-BE49-F238E27FC236}">
                <a16:creationId xmlns:a16="http://schemas.microsoft.com/office/drawing/2014/main" id="{D09F9FE2-4A3C-81DC-03BD-4DE47FA6424E}"/>
              </a:ext>
            </a:extLst>
          </p:cNvPr>
          <p:cNvGrpSpPr/>
          <p:nvPr/>
        </p:nvGrpSpPr>
        <p:grpSpPr>
          <a:xfrm>
            <a:off x="37770958" y="2644289"/>
            <a:ext cx="657921" cy="626812"/>
            <a:chOff x="6512312" y="856300"/>
            <a:chExt cx="657921" cy="626812"/>
          </a:xfrm>
        </p:grpSpPr>
        <p:sp>
          <p:nvSpPr>
            <p:cNvPr id="190" name="椭圆 189">
              <a:extLst>
                <a:ext uri="{FF2B5EF4-FFF2-40B4-BE49-F238E27FC236}">
                  <a16:creationId xmlns:a16="http://schemas.microsoft.com/office/drawing/2014/main" id="{7D8E3FB3-8205-6AF5-7C1E-BFFAA39B2F45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1" name="文本框 190">
                  <a:extLst>
                    <a:ext uri="{FF2B5EF4-FFF2-40B4-BE49-F238E27FC236}">
                      <a16:creationId xmlns:a16="http://schemas.microsoft.com/office/drawing/2014/main" id="{E626EF1B-825D-BF4D-D4C8-692E547F75B5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91" name="文本框 190">
                  <a:extLst>
                    <a:ext uri="{FF2B5EF4-FFF2-40B4-BE49-F238E27FC236}">
                      <a16:creationId xmlns:a16="http://schemas.microsoft.com/office/drawing/2014/main" id="{E626EF1B-825D-BF4D-D4C8-692E547F75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blipFill>
                  <a:blip r:embed="rId34"/>
                  <a:stretch>
                    <a:fillRect r="-196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2" name="直线箭头连接符 191">
            <a:extLst>
              <a:ext uri="{FF2B5EF4-FFF2-40B4-BE49-F238E27FC236}">
                <a16:creationId xmlns:a16="http://schemas.microsoft.com/office/drawing/2014/main" id="{2CB7A04F-1C99-A442-96C2-D3B6CC62C12E}"/>
              </a:ext>
            </a:extLst>
          </p:cNvPr>
          <p:cNvCxnSpPr>
            <a:cxnSpLocks/>
            <a:stCxn id="184" idx="4"/>
          </p:cNvCxnSpPr>
          <p:nvPr/>
        </p:nvCxnSpPr>
        <p:spPr>
          <a:xfrm flipH="1">
            <a:off x="38266275" y="1834752"/>
            <a:ext cx="454363" cy="8834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5E81C7B5-CD49-603C-EB91-8CC0D415F254}"/>
                  </a:ext>
                </a:extLst>
              </p:cNvPr>
              <p:cNvSpPr txBox="1"/>
              <p:nvPr/>
            </p:nvSpPr>
            <p:spPr>
              <a:xfrm>
                <a:off x="38538661" y="1970451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5E81C7B5-CD49-603C-EB91-8CC0D415F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38661" y="1970451"/>
                <a:ext cx="646771" cy="507960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4" name="直线箭头连接符 193">
            <a:extLst>
              <a:ext uri="{FF2B5EF4-FFF2-40B4-BE49-F238E27FC236}">
                <a16:creationId xmlns:a16="http://schemas.microsoft.com/office/drawing/2014/main" id="{D525B192-2410-C848-DDD6-67C8901AE164}"/>
              </a:ext>
            </a:extLst>
          </p:cNvPr>
          <p:cNvCxnSpPr>
            <a:cxnSpLocks/>
            <a:stCxn id="187" idx="4"/>
          </p:cNvCxnSpPr>
          <p:nvPr/>
        </p:nvCxnSpPr>
        <p:spPr>
          <a:xfrm>
            <a:off x="37536715" y="1874806"/>
            <a:ext cx="368971" cy="8433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8D805E28-72CC-20CD-06C4-BD452AB2111D}"/>
                  </a:ext>
                </a:extLst>
              </p:cNvPr>
              <p:cNvSpPr txBox="1"/>
              <p:nvPr/>
            </p:nvSpPr>
            <p:spPr>
              <a:xfrm>
                <a:off x="37146473" y="2010632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8D805E28-72CC-20CD-06C4-BD452AB21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6473" y="2010632"/>
                <a:ext cx="646771" cy="50796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6" name="组合 195">
            <a:extLst>
              <a:ext uri="{FF2B5EF4-FFF2-40B4-BE49-F238E27FC236}">
                <a16:creationId xmlns:a16="http://schemas.microsoft.com/office/drawing/2014/main" id="{5B6ED2BD-9DCA-9CEB-C8DF-B3A7067A952D}"/>
              </a:ext>
            </a:extLst>
          </p:cNvPr>
          <p:cNvGrpSpPr/>
          <p:nvPr/>
        </p:nvGrpSpPr>
        <p:grpSpPr>
          <a:xfrm>
            <a:off x="33970864" y="1189899"/>
            <a:ext cx="657921" cy="626812"/>
            <a:chOff x="6512312" y="856300"/>
            <a:chExt cx="657921" cy="626812"/>
          </a:xfrm>
        </p:grpSpPr>
        <p:sp>
          <p:nvSpPr>
            <p:cNvPr id="197" name="椭圆 196">
              <a:extLst>
                <a:ext uri="{FF2B5EF4-FFF2-40B4-BE49-F238E27FC236}">
                  <a16:creationId xmlns:a16="http://schemas.microsoft.com/office/drawing/2014/main" id="{8E9118CE-FB28-19C7-3AF3-A2AEC14546FF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8" name="文本框 197">
                  <a:extLst>
                    <a:ext uri="{FF2B5EF4-FFF2-40B4-BE49-F238E27FC236}">
                      <a16:creationId xmlns:a16="http://schemas.microsoft.com/office/drawing/2014/main" id="{EF17A408-2687-67CD-A9A2-EDCF796C9E83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98" name="文本框 197">
                  <a:extLst>
                    <a:ext uri="{FF2B5EF4-FFF2-40B4-BE49-F238E27FC236}">
                      <a16:creationId xmlns:a16="http://schemas.microsoft.com/office/drawing/2014/main" id="{EF17A408-2687-67CD-A9A2-EDCF796C9E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blipFill>
                  <a:blip r:embed="rId37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9" name="组合 198">
            <a:extLst>
              <a:ext uri="{FF2B5EF4-FFF2-40B4-BE49-F238E27FC236}">
                <a16:creationId xmlns:a16="http://schemas.microsoft.com/office/drawing/2014/main" id="{0DC33178-B238-F193-CFF4-BCF4ACAA03C3}"/>
              </a:ext>
            </a:extLst>
          </p:cNvPr>
          <p:cNvGrpSpPr/>
          <p:nvPr/>
        </p:nvGrpSpPr>
        <p:grpSpPr>
          <a:xfrm>
            <a:off x="32786941" y="1229950"/>
            <a:ext cx="657921" cy="626812"/>
            <a:chOff x="5571892" y="1817819"/>
            <a:chExt cx="657921" cy="626812"/>
          </a:xfrm>
        </p:grpSpPr>
        <p:sp>
          <p:nvSpPr>
            <p:cNvPr id="200" name="椭圆 199">
              <a:extLst>
                <a:ext uri="{FF2B5EF4-FFF2-40B4-BE49-F238E27FC236}">
                  <a16:creationId xmlns:a16="http://schemas.microsoft.com/office/drawing/2014/main" id="{8CE3CAD4-FCBC-A117-D234-150DFAFA1C58}"/>
                </a:ext>
              </a:extLst>
            </p:cNvPr>
            <p:cNvSpPr/>
            <p:nvPr/>
          </p:nvSpPr>
          <p:spPr>
            <a:xfrm>
              <a:off x="5571892" y="1817819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1" name="文本框 200">
                  <a:extLst>
                    <a:ext uri="{FF2B5EF4-FFF2-40B4-BE49-F238E27FC236}">
                      <a16:creationId xmlns:a16="http://schemas.microsoft.com/office/drawing/2014/main" id="{EC1DF5A9-440B-05AA-A4A0-4E1FB63FC848}"/>
                    </a:ext>
                  </a:extLst>
                </p:cNvPr>
                <p:cNvSpPr txBox="1"/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201" name="文本框 200">
                  <a:extLst>
                    <a:ext uri="{FF2B5EF4-FFF2-40B4-BE49-F238E27FC236}">
                      <a16:creationId xmlns:a16="http://schemas.microsoft.com/office/drawing/2014/main" id="{EC1DF5A9-440B-05AA-A4A0-4E1FB63FC8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blipFill>
                  <a:blip r:embed="rId38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2" name="组合 201">
            <a:extLst>
              <a:ext uri="{FF2B5EF4-FFF2-40B4-BE49-F238E27FC236}">
                <a16:creationId xmlns:a16="http://schemas.microsoft.com/office/drawing/2014/main" id="{A9DE46F9-2D88-ABD1-4805-1EC68D1ABEED}"/>
              </a:ext>
            </a:extLst>
          </p:cNvPr>
          <p:cNvGrpSpPr/>
          <p:nvPr/>
        </p:nvGrpSpPr>
        <p:grpSpPr>
          <a:xfrm>
            <a:off x="33344570" y="2626250"/>
            <a:ext cx="657921" cy="626812"/>
            <a:chOff x="6512312" y="856300"/>
            <a:chExt cx="657921" cy="626812"/>
          </a:xfrm>
        </p:grpSpPr>
        <p:sp>
          <p:nvSpPr>
            <p:cNvPr id="203" name="椭圆 202">
              <a:extLst>
                <a:ext uri="{FF2B5EF4-FFF2-40B4-BE49-F238E27FC236}">
                  <a16:creationId xmlns:a16="http://schemas.microsoft.com/office/drawing/2014/main" id="{8026F92E-9764-0DC9-D69B-4C3363A0DBF7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4" name="文本框 203">
                  <a:extLst>
                    <a:ext uri="{FF2B5EF4-FFF2-40B4-BE49-F238E27FC236}">
                      <a16:creationId xmlns:a16="http://schemas.microsoft.com/office/drawing/2014/main" id="{D8165026-9FF6-977B-462D-A501F3D03765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204" name="文本框 203">
                  <a:extLst>
                    <a:ext uri="{FF2B5EF4-FFF2-40B4-BE49-F238E27FC236}">
                      <a16:creationId xmlns:a16="http://schemas.microsoft.com/office/drawing/2014/main" id="{D8165026-9FF6-977B-462D-A501F3D037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blipFill>
                  <a:blip r:embed="rId39"/>
                  <a:stretch>
                    <a:fillRect b="-24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5" name="直线箭头连接符 204">
            <a:extLst>
              <a:ext uri="{FF2B5EF4-FFF2-40B4-BE49-F238E27FC236}">
                <a16:creationId xmlns:a16="http://schemas.microsoft.com/office/drawing/2014/main" id="{73D07DBA-1433-5E0B-3ACF-EECFD8C5C92F}"/>
              </a:ext>
            </a:extLst>
          </p:cNvPr>
          <p:cNvCxnSpPr>
            <a:cxnSpLocks/>
            <a:stCxn id="197" idx="4"/>
          </p:cNvCxnSpPr>
          <p:nvPr/>
        </p:nvCxnSpPr>
        <p:spPr>
          <a:xfrm flipH="1">
            <a:off x="33839887" y="1816713"/>
            <a:ext cx="454363" cy="8834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8A86BEEF-57AE-828F-9291-FB8667DB8FED}"/>
                  </a:ext>
                </a:extLst>
              </p:cNvPr>
              <p:cNvSpPr txBox="1"/>
              <p:nvPr/>
            </p:nvSpPr>
            <p:spPr>
              <a:xfrm>
                <a:off x="34112273" y="1952412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8A86BEEF-57AE-828F-9291-FB8667DB8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2273" y="1952412"/>
                <a:ext cx="646771" cy="507960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7" name="直线箭头连接符 206">
            <a:extLst>
              <a:ext uri="{FF2B5EF4-FFF2-40B4-BE49-F238E27FC236}">
                <a16:creationId xmlns:a16="http://schemas.microsoft.com/office/drawing/2014/main" id="{07ABBB79-1CAA-D505-851A-5339A8C5B302}"/>
              </a:ext>
            </a:extLst>
          </p:cNvPr>
          <p:cNvCxnSpPr>
            <a:cxnSpLocks/>
            <a:stCxn id="200" idx="4"/>
          </p:cNvCxnSpPr>
          <p:nvPr/>
        </p:nvCxnSpPr>
        <p:spPr>
          <a:xfrm>
            <a:off x="33110327" y="1856767"/>
            <a:ext cx="368971" cy="8433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8" name="文本框 207">
                <a:extLst>
                  <a:ext uri="{FF2B5EF4-FFF2-40B4-BE49-F238E27FC236}">
                    <a16:creationId xmlns:a16="http://schemas.microsoft.com/office/drawing/2014/main" id="{E795564F-F006-512B-A020-2DBB2521CE72}"/>
                  </a:ext>
                </a:extLst>
              </p:cNvPr>
              <p:cNvSpPr txBox="1"/>
              <p:nvPr/>
            </p:nvSpPr>
            <p:spPr>
              <a:xfrm>
                <a:off x="32720085" y="1992593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208" name="文本框 207">
                <a:extLst>
                  <a:ext uri="{FF2B5EF4-FFF2-40B4-BE49-F238E27FC236}">
                    <a16:creationId xmlns:a16="http://schemas.microsoft.com/office/drawing/2014/main" id="{E795564F-F006-512B-A020-2DBB2521C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20085" y="1992593"/>
                <a:ext cx="646771" cy="507960"/>
              </a:xfrm>
              <a:prstGeom prst="rect">
                <a:avLst/>
              </a:prstGeom>
              <a:blipFill>
                <a:blip r:embed="rId41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" name="右箭头 208">
            <a:extLst>
              <a:ext uri="{FF2B5EF4-FFF2-40B4-BE49-F238E27FC236}">
                <a16:creationId xmlns:a16="http://schemas.microsoft.com/office/drawing/2014/main" id="{C6E6A499-0922-B9F8-3FC9-3AACE6AB9E2B}"/>
              </a:ext>
            </a:extLst>
          </p:cNvPr>
          <p:cNvSpPr/>
          <p:nvPr/>
        </p:nvSpPr>
        <p:spPr>
          <a:xfrm rot="5400000">
            <a:off x="32235910" y="3712570"/>
            <a:ext cx="412420" cy="3374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351DB05C-45DC-AC5D-533A-AA07A42DDD53}"/>
              </a:ext>
            </a:extLst>
          </p:cNvPr>
          <p:cNvSpPr txBox="1"/>
          <p:nvPr/>
        </p:nvSpPr>
        <p:spPr>
          <a:xfrm>
            <a:off x="21301455" y="4234271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Conceptualize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2" name="文本框 211">
            <a:extLst>
              <a:ext uri="{FF2B5EF4-FFF2-40B4-BE49-F238E27FC236}">
                <a16:creationId xmlns:a16="http://schemas.microsoft.com/office/drawing/2014/main" id="{973ACB3D-89CE-7E53-7E0B-D5C342D517F3}"/>
              </a:ext>
            </a:extLst>
          </p:cNvPr>
          <p:cNvSpPr txBox="1"/>
          <p:nvPr/>
        </p:nvSpPr>
        <p:spPr>
          <a:xfrm>
            <a:off x="32689576" y="3691326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Conceptualize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0B9F8D3F-2220-989F-FD6B-7FC5B2882281}"/>
              </a:ext>
            </a:extLst>
          </p:cNvPr>
          <p:cNvSpPr txBox="1"/>
          <p:nvPr/>
        </p:nvSpPr>
        <p:spPr>
          <a:xfrm>
            <a:off x="11555811" y="1855099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Person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" name="文本框 216">
            <a:extLst>
              <a:ext uri="{FF2B5EF4-FFF2-40B4-BE49-F238E27FC236}">
                <a16:creationId xmlns:a16="http://schemas.microsoft.com/office/drawing/2014/main" id="{5774A12A-9511-ADC3-BE1A-CFD9C6B4115B}"/>
              </a:ext>
            </a:extLst>
          </p:cNvPr>
          <p:cNvSpPr txBox="1"/>
          <p:nvPr/>
        </p:nvSpPr>
        <p:spPr>
          <a:xfrm>
            <a:off x="11536188" y="3260445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Message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7B694DE3-E361-C82A-4950-9203D6F60BF5}"/>
              </a:ext>
            </a:extLst>
          </p:cNvPr>
          <p:cNvSpPr txBox="1"/>
          <p:nvPr/>
        </p:nvSpPr>
        <p:spPr>
          <a:xfrm>
            <a:off x="11559710" y="511348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Likes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9" name="右箭头 218">
            <a:extLst>
              <a:ext uri="{FF2B5EF4-FFF2-40B4-BE49-F238E27FC236}">
                <a16:creationId xmlns:a16="http://schemas.microsoft.com/office/drawing/2014/main" id="{1FE9ED7D-5314-7A4F-03BF-2D2465AEAD03}"/>
              </a:ext>
            </a:extLst>
          </p:cNvPr>
          <p:cNvSpPr/>
          <p:nvPr/>
        </p:nvSpPr>
        <p:spPr>
          <a:xfrm rot="5400000">
            <a:off x="32373529" y="7042853"/>
            <a:ext cx="460845" cy="4308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0" name="文本框 219">
                <a:extLst>
                  <a:ext uri="{FF2B5EF4-FFF2-40B4-BE49-F238E27FC236}">
                    <a16:creationId xmlns:a16="http://schemas.microsoft.com/office/drawing/2014/main" id="{9AFC9DCB-8136-FA3F-E7A4-04A948445AFF}"/>
                  </a:ext>
                </a:extLst>
              </p:cNvPr>
              <p:cNvSpPr txBox="1"/>
              <p:nvPr/>
            </p:nvSpPr>
            <p:spPr>
              <a:xfrm>
                <a:off x="26663830" y="7011758"/>
                <a:ext cx="5839467" cy="400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Projection Operator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zh-CN" b="1" dirty="0"/>
                  <a:t>.name,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zh-CN" b="1" dirty="0"/>
                  <a:t>.</a:t>
                </a:r>
                <a:r>
                  <a:rPr kumimoji="1" lang="en-US" altLang="zh-CN" b="1" dirty="0" err="1"/>
                  <a:t>place_id</a:t>
                </a:r>
                <a:r>
                  <a:rPr kumimoji="1" lang="en-US" altLang="zh-CN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zh-CN" b="1" dirty="0"/>
                  <a:t>.name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kumimoji="1"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20" name="文本框 219">
                <a:extLst>
                  <a:ext uri="{FF2B5EF4-FFF2-40B4-BE49-F238E27FC236}">
                    <a16:creationId xmlns:a16="http://schemas.microsoft.com/office/drawing/2014/main" id="{9AFC9DCB-8136-FA3F-E7A4-04A948445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3830" y="7011758"/>
                <a:ext cx="5839467" cy="400625"/>
              </a:xfrm>
              <a:prstGeom prst="rect">
                <a:avLst/>
              </a:prstGeom>
              <a:blipFill>
                <a:blip r:embed="rId42"/>
                <a:stretch>
                  <a:fillRect l="-868" t="-9375" b="-15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22" name="表格 221">
                <a:extLst>
                  <a:ext uri="{FF2B5EF4-FFF2-40B4-BE49-F238E27FC236}">
                    <a16:creationId xmlns:a16="http://schemas.microsoft.com/office/drawing/2014/main" id="{2E6AF50F-0E72-20B3-8C2F-69B5A1B0E8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1207392"/>
                  </p:ext>
                </p:extLst>
              </p:nvPr>
            </p:nvGraphicFramePr>
            <p:xfrm>
              <a:off x="31448716" y="7639571"/>
              <a:ext cx="2282466" cy="17872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7405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17373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837688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name1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plid1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name2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22" name="表格 221">
                <a:extLst>
                  <a:ext uri="{FF2B5EF4-FFF2-40B4-BE49-F238E27FC236}">
                    <a16:creationId xmlns:a16="http://schemas.microsoft.com/office/drawing/2014/main" id="{2E6AF50F-0E72-20B3-8C2F-69B5A1B0E8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1207392"/>
                  </p:ext>
                </p:extLst>
              </p:nvPr>
            </p:nvGraphicFramePr>
            <p:xfrm>
              <a:off x="31448716" y="7639571"/>
              <a:ext cx="2282466" cy="17872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7405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17373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837688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name1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plid1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name2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134694" t="-93103" r="-138776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134694" t="-193103" r="-138776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134694" t="-293103" r="-138776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134694" t="-393103" r="-138776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34" name="表格 233">
                <a:extLst>
                  <a:ext uri="{FF2B5EF4-FFF2-40B4-BE49-F238E27FC236}">
                    <a16:creationId xmlns:a16="http://schemas.microsoft.com/office/drawing/2014/main" id="{CE0E9779-F11E-3408-DD4A-9EAFA3FE25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221909"/>
                  </p:ext>
                </p:extLst>
              </p:nvPr>
            </p:nvGraphicFramePr>
            <p:xfrm>
              <a:off x="34833698" y="9076647"/>
              <a:ext cx="2817975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549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272484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pl_name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34" name="表格 233">
                <a:extLst>
                  <a:ext uri="{FF2B5EF4-FFF2-40B4-BE49-F238E27FC236}">
                    <a16:creationId xmlns:a16="http://schemas.microsoft.com/office/drawing/2014/main" id="{CE0E9779-F11E-3408-DD4A-9EAFA3FE25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221909"/>
                  </p:ext>
                </p:extLst>
              </p:nvPr>
            </p:nvGraphicFramePr>
            <p:xfrm>
              <a:off x="34833698" y="9076647"/>
              <a:ext cx="2817975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549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272484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pl_name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4"/>
                          <a:stretch>
                            <a:fillRect t="-106897" r="-83607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4"/>
                          <a:stretch>
                            <a:fillRect t="-206897" r="-83607" b="-1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4"/>
                          <a:stretch>
                            <a:fillRect t="-306897" r="-83607" b="-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35" name="文本框 234">
            <a:extLst>
              <a:ext uri="{FF2B5EF4-FFF2-40B4-BE49-F238E27FC236}">
                <a16:creationId xmlns:a16="http://schemas.microsoft.com/office/drawing/2014/main" id="{4C73FC33-CF62-5AAB-F32E-1FE3D7E26FE0}"/>
              </a:ext>
            </a:extLst>
          </p:cNvPr>
          <p:cNvSpPr txBox="1"/>
          <p:nvPr/>
        </p:nvSpPr>
        <p:spPr>
          <a:xfrm>
            <a:off x="35808942" y="8707316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Place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6" name="右箭头 235">
            <a:extLst>
              <a:ext uri="{FF2B5EF4-FFF2-40B4-BE49-F238E27FC236}">
                <a16:creationId xmlns:a16="http://schemas.microsoft.com/office/drawing/2014/main" id="{F5367CAA-4707-DD39-D3EA-30B0A6A04B0D}"/>
              </a:ext>
            </a:extLst>
          </p:cNvPr>
          <p:cNvSpPr/>
          <p:nvPr/>
        </p:nvSpPr>
        <p:spPr>
          <a:xfrm>
            <a:off x="34336181" y="8337986"/>
            <a:ext cx="3645357" cy="3693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7" name="文本框 236">
            <a:extLst>
              <a:ext uri="{FF2B5EF4-FFF2-40B4-BE49-F238E27FC236}">
                <a16:creationId xmlns:a16="http://schemas.microsoft.com/office/drawing/2014/main" id="{68F9ABE7-807B-9A15-51FE-58688ABFD8CE}"/>
              </a:ext>
            </a:extLst>
          </p:cNvPr>
          <p:cNvSpPr txBox="1"/>
          <p:nvPr/>
        </p:nvSpPr>
        <p:spPr>
          <a:xfrm>
            <a:off x="35411398" y="7968653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Join Operator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38" name="表格 237">
                <a:extLst>
                  <a:ext uri="{FF2B5EF4-FFF2-40B4-BE49-F238E27FC236}">
                    <a16:creationId xmlns:a16="http://schemas.microsoft.com/office/drawing/2014/main" id="{86FEFB50-5C7E-B5B5-AFCB-4C139565E6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3442021"/>
                  </p:ext>
                </p:extLst>
              </p:nvPr>
            </p:nvGraphicFramePr>
            <p:xfrm>
              <a:off x="38186265" y="7583565"/>
              <a:ext cx="4446045" cy="17872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5470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23390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845854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1007220">
                      <a:extLst>
                        <a:ext uri="{9D8B030D-6E8A-4147-A177-3AD203B41FA5}">
                          <a16:colId xmlns:a16="http://schemas.microsoft.com/office/drawing/2014/main" val="2056781916"/>
                        </a:ext>
                      </a:extLst>
                    </a:gridCol>
                    <a:gridCol w="1134111">
                      <a:extLst>
                        <a:ext uri="{9D8B030D-6E8A-4147-A177-3AD203B41FA5}">
                          <a16:colId xmlns:a16="http://schemas.microsoft.com/office/drawing/2014/main" val="224080628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name1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plid1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name2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place_id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pl_name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Germany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Denmark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Denmark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China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38" name="表格 237">
                <a:extLst>
                  <a:ext uri="{FF2B5EF4-FFF2-40B4-BE49-F238E27FC236}">
                    <a16:creationId xmlns:a16="http://schemas.microsoft.com/office/drawing/2014/main" id="{86FEFB50-5C7E-B5B5-AFCB-4C139565E6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3442021"/>
                  </p:ext>
                </p:extLst>
              </p:nvPr>
            </p:nvGraphicFramePr>
            <p:xfrm>
              <a:off x="38186265" y="7583565"/>
              <a:ext cx="4446045" cy="17872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5470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23390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845854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1007220">
                      <a:extLst>
                        <a:ext uri="{9D8B030D-6E8A-4147-A177-3AD203B41FA5}">
                          <a16:colId xmlns:a16="http://schemas.microsoft.com/office/drawing/2014/main" val="2056781916"/>
                        </a:ext>
                      </a:extLst>
                    </a:gridCol>
                    <a:gridCol w="1134111">
                      <a:extLst>
                        <a:ext uri="{9D8B030D-6E8A-4147-A177-3AD203B41FA5}">
                          <a16:colId xmlns:a16="http://schemas.microsoft.com/office/drawing/2014/main" val="224080628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name1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plid1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name2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place_id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pl_name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5"/>
                          <a:stretch>
                            <a:fillRect l="-134694" t="-96429" r="-485714" b="-339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5"/>
                          <a:stretch>
                            <a:fillRect l="-230380" t="-96429" r="-116456" b="-339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Germany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5"/>
                          <a:stretch>
                            <a:fillRect l="-134694" t="-189655" r="-485714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5"/>
                          <a:stretch>
                            <a:fillRect l="-230380" t="-189655" r="-116456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Denmark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5"/>
                          <a:stretch>
                            <a:fillRect l="-134694" t="-289655" r="-485714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5"/>
                          <a:stretch>
                            <a:fillRect l="-230380" t="-289655" r="-116456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Denmark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5"/>
                          <a:stretch>
                            <a:fillRect l="-134694" t="-389655" r="-485714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5"/>
                          <a:stretch>
                            <a:fillRect l="-230380" t="-389655" r="-116456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China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40" name="右箭头 239">
            <a:extLst>
              <a:ext uri="{FF2B5EF4-FFF2-40B4-BE49-F238E27FC236}">
                <a16:creationId xmlns:a16="http://schemas.microsoft.com/office/drawing/2014/main" id="{4ABE72A6-19DF-66F0-5425-06E848CC1CE1}"/>
              </a:ext>
            </a:extLst>
          </p:cNvPr>
          <p:cNvSpPr/>
          <p:nvPr/>
        </p:nvSpPr>
        <p:spPr>
          <a:xfrm rot="16200000">
            <a:off x="40080869" y="6874852"/>
            <a:ext cx="718335" cy="4308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87AD2D67-BF33-44B6-6E02-08220653B4BA}"/>
              </a:ext>
            </a:extLst>
          </p:cNvPr>
          <p:cNvSpPr txBox="1"/>
          <p:nvPr/>
        </p:nvSpPr>
        <p:spPr>
          <a:xfrm>
            <a:off x="40742705" y="696250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Select Operator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43" name="表格 242">
                <a:extLst>
                  <a:ext uri="{FF2B5EF4-FFF2-40B4-BE49-F238E27FC236}">
                    <a16:creationId xmlns:a16="http://schemas.microsoft.com/office/drawing/2014/main" id="{425DBEE8-D379-4534-49C8-8CAF3CA47B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5982942"/>
                  </p:ext>
                </p:extLst>
              </p:nvPr>
            </p:nvGraphicFramePr>
            <p:xfrm>
              <a:off x="38217013" y="5935588"/>
              <a:ext cx="4446045" cy="6899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5470">
                      <a:extLst>
                        <a:ext uri="{9D8B030D-6E8A-4147-A177-3AD203B41FA5}">
                          <a16:colId xmlns:a16="http://schemas.microsoft.com/office/drawing/2014/main" val="293243889"/>
                        </a:ext>
                      </a:extLst>
                    </a:gridCol>
                    <a:gridCol w="623390">
                      <a:extLst>
                        <a:ext uri="{9D8B030D-6E8A-4147-A177-3AD203B41FA5}">
                          <a16:colId xmlns:a16="http://schemas.microsoft.com/office/drawing/2014/main" val="240229278"/>
                        </a:ext>
                      </a:extLst>
                    </a:gridCol>
                    <a:gridCol w="845854">
                      <a:extLst>
                        <a:ext uri="{9D8B030D-6E8A-4147-A177-3AD203B41FA5}">
                          <a16:colId xmlns:a16="http://schemas.microsoft.com/office/drawing/2014/main" val="3558702370"/>
                        </a:ext>
                      </a:extLst>
                    </a:gridCol>
                    <a:gridCol w="1007220">
                      <a:extLst>
                        <a:ext uri="{9D8B030D-6E8A-4147-A177-3AD203B41FA5}">
                          <a16:colId xmlns:a16="http://schemas.microsoft.com/office/drawing/2014/main" val="808200115"/>
                        </a:ext>
                      </a:extLst>
                    </a:gridCol>
                    <a:gridCol w="1134111">
                      <a:extLst>
                        <a:ext uri="{9D8B030D-6E8A-4147-A177-3AD203B41FA5}">
                          <a16:colId xmlns:a16="http://schemas.microsoft.com/office/drawing/2014/main" val="950686039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name1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plid1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name2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place_id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pl_name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0486066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Germany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466027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43" name="表格 242">
                <a:extLst>
                  <a:ext uri="{FF2B5EF4-FFF2-40B4-BE49-F238E27FC236}">
                    <a16:creationId xmlns:a16="http://schemas.microsoft.com/office/drawing/2014/main" id="{425DBEE8-D379-4534-49C8-8CAF3CA47B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5982942"/>
                  </p:ext>
                </p:extLst>
              </p:nvPr>
            </p:nvGraphicFramePr>
            <p:xfrm>
              <a:off x="38217013" y="5935588"/>
              <a:ext cx="4446045" cy="6899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5470">
                      <a:extLst>
                        <a:ext uri="{9D8B030D-6E8A-4147-A177-3AD203B41FA5}">
                          <a16:colId xmlns:a16="http://schemas.microsoft.com/office/drawing/2014/main" val="293243889"/>
                        </a:ext>
                      </a:extLst>
                    </a:gridCol>
                    <a:gridCol w="623390">
                      <a:extLst>
                        <a:ext uri="{9D8B030D-6E8A-4147-A177-3AD203B41FA5}">
                          <a16:colId xmlns:a16="http://schemas.microsoft.com/office/drawing/2014/main" val="240229278"/>
                        </a:ext>
                      </a:extLst>
                    </a:gridCol>
                    <a:gridCol w="845854">
                      <a:extLst>
                        <a:ext uri="{9D8B030D-6E8A-4147-A177-3AD203B41FA5}">
                          <a16:colId xmlns:a16="http://schemas.microsoft.com/office/drawing/2014/main" val="3558702370"/>
                        </a:ext>
                      </a:extLst>
                    </a:gridCol>
                    <a:gridCol w="1007220">
                      <a:extLst>
                        <a:ext uri="{9D8B030D-6E8A-4147-A177-3AD203B41FA5}">
                          <a16:colId xmlns:a16="http://schemas.microsoft.com/office/drawing/2014/main" val="808200115"/>
                        </a:ext>
                      </a:extLst>
                    </a:gridCol>
                    <a:gridCol w="1134111">
                      <a:extLst>
                        <a:ext uri="{9D8B030D-6E8A-4147-A177-3AD203B41FA5}">
                          <a16:colId xmlns:a16="http://schemas.microsoft.com/office/drawing/2014/main" val="950686039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name1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plid1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name2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place_id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pl_name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048606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6"/>
                          <a:stretch>
                            <a:fillRect l="-136735" t="-93103" r="-483673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6"/>
                          <a:stretch>
                            <a:fillRect l="-231646" t="-93103" r="-115190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Germany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4660277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45" name="表格 244">
            <a:extLst>
              <a:ext uri="{FF2B5EF4-FFF2-40B4-BE49-F238E27FC236}">
                <a16:creationId xmlns:a16="http://schemas.microsoft.com/office/drawing/2014/main" id="{61232A8F-FA01-FAAB-5855-F88DA86D5C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391422"/>
              </p:ext>
            </p:extLst>
          </p:nvPr>
        </p:nvGraphicFramePr>
        <p:xfrm>
          <a:off x="39541752" y="4326817"/>
          <a:ext cx="1681324" cy="689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470">
                  <a:extLst>
                    <a:ext uri="{9D8B030D-6E8A-4147-A177-3AD203B41FA5}">
                      <a16:colId xmlns:a16="http://schemas.microsoft.com/office/drawing/2014/main" val="293243889"/>
                    </a:ext>
                  </a:extLst>
                </a:gridCol>
                <a:gridCol w="845854">
                  <a:extLst>
                    <a:ext uri="{9D8B030D-6E8A-4147-A177-3AD203B41FA5}">
                      <a16:colId xmlns:a16="http://schemas.microsoft.com/office/drawing/2014/main" val="3558702370"/>
                    </a:ext>
                  </a:extLst>
                </a:gridCol>
              </a:tblGrid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name2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486066"/>
                  </a:ext>
                </a:extLst>
              </a:tr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Tom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660277"/>
                  </a:ext>
                </a:extLst>
              </a:tr>
            </a:tbl>
          </a:graphicData>
        </a:graphic>
      </p:graphicFrame>
      <p:sp>
        <p:nvSpPr>
          <p:cNvPr id="246" name="右箭头 245">
            <a:extLst>
              <a:ext uri="{FF2B5EF4-FFF2-40B4-BE49-F238E27FC236}">
                <a16:creationId xmlns:a16="http://schemas.microsoft.com/office/drawing/2014/main" id="{388C2D48-7F6E-66C7-2525-80EA001C34A8}"/>
              </a:ext>
            </a:extLst>
          </p:cNvPr>
          <p:cNvSpPr/>
          <p:nvPr/>
        </p:nvSpPr>
        <p:spPr>
          <a:xfrm rot="16200000">
            <a:off x="40082439" y="5277441"/>
            <a:ext cx="653694" cy="4308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7" name="文本框 246">
            <a:extLst>
              <a:ext uri="{FF2B5EF4-FFF2-40B4-BE49-F238E27FC236}">
                <a16:creationId xmlns:a16="http://schemas.microsoft.com/office/drawing/2014/main" id="{8E69F55C-FED6-A5F9-7D28-E87EBF6D1278}"/>
              </a:ext>
            </a:extLst>
          </p:cNvPr>
          <p:cNvSpPr txBox="1"/>
          <p:nvPr/>
        </p:nvSpPr>
        <p:spPr>
          <a:xfrm>
            <a:off x="40862564" y="5345956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Project Operator</a:t>
            </a:r>
          </a:p>
        </p:txBody>
      </p:sp>
      <p:sp>
        <p:nvSpPr>
          <p:cNvPr id="253" name="文本框 252">
            <a:extLst>
              <a:ext uri="{FF2B5EF4-FFF2-40B4-BE49-F238E27FC236}">
                <a16:creationId xmlns:a16="http://schemas.microsoft.com/office/drawing/2014/main" id="{380ABA1B-0935-4E27-981F-6546DFC34D1B}"/>
              </a:ext>
            </a:extLst>
          </p:cNvPr>
          <p:cNvSpPr txBox="1"/>
          <p:nvPr/>
        </p:nvSpPr>
        <p:spPr>
          <a:xfrm>
            <a:off x="4706482" y="9546557"/>
            <a:ext cx="587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(a)</a:t>
            </a:r>
            <a:endParaRPr kumimoji="1" lang="zh-CN" altLang="en-US" sz="2800" b="1" dirty="0"/>
          </a:p>
        </p:txBody>
      </p:sp>
      <p:pic>
        <p:nvPicPr>
          <p:cNvPr id="254" name="图片 253">
            <a:extLst>
              <a:ext uri="{FF2B5EF4-FFF2-40B4-BE49-F238E27FC236}">
                <a16:creationId xmlns:a16="http://schemas.microsoft.com/office/drawing/2014/main" id="{2750B431-B48B-DE79-56B6-CF46AD3A4092}"/>
              </a:ext>
            </a:extLst>
          </p:cNvPr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11292283" y="8606613"/>
            <a:ext cx="7747000" cy="4051300"/>
          </a:xfrm>
          <a:prstGeom prst="rect">
            <a:avLst/>
          </a:prstGeom>
        </p:spPr>
      </p:pic>
      <p:pic>
        <p:nvPicPr>
          <p:cNvPr id="255" name="图片 254">
            <a:extLst>
              <a:ext uri="{FF2B5EF4-FFF2-40B4-BE49-F238E27FC236}">
                <a16:creationId xmlns:a16="http://schemas.microsoft.com/office/drawing/2014/main" id="{A80F3936-D637-385D-448B-DDC61BA81C0A}"/>
              </a:ext>
            </a:extLst>
          </p:cNvPr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19230748" y="7942573"/>
            <a:ext cx="5679690" cy="5655725"/>
          </a:xfrm>
          <a:prstGeom prst="rect">
            <a:avLst/>
          </a:prstGeom>
        </p:spPr>
      </p:pic>
      <p:sp>
        <p:nvSpPr>
          <p:cNvPr id="256" name="文本框 255">
            <a:extLst>
              <a:ext uri="{FF2B5EF4-FFF2-40B4-BE49-F238E27FC236}">
                <a16:creationId xmlns:a16="http://schemas.microsoft.com/office/drawing/2014/main" id="{D31BAAF5-B839-2A50-7EA6-82FA2E915A0C}"/>
              </a:ext>
            </a:extLst>
          </p:cNvPr>
          <p:cNvSpPr txBox="1"/>
          <p:nvPr/>
        </p:nvSpPr>
        <p:spPr>
          <a:xfrm>
            <a:off x="17277944" y="6828657"/>
            <a:ext cx="601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(b)</a:t>
            </a:r>
            <a:endParaRPr kumimoji="1" lang="zh-CN" altLang="en-US" sz="2800" b="1" dirty="0"/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985E0A5C-6522-2BF1-4943-49027A17D7E4}"/>
              </a:ext>
            </a:extLst>
          </p:cNvPr>
          <p:cNvSpPr/>
          <p:nvPr/>
        </p:nvSpPr>
        <p:spPr>
          <a:xfrm>
            <a:off x="2231744" y="968061"/>
            <a:ext cx="7249737" cy="825545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259" name="图片 258">
            <a:extLst>
              <a:ext uri="{FF2B5EF4-FFF2-40B4-BE49-F238E27FC236}">
                <a16:creationId xmlns:a16="http://schemas.microsoft.com/office/drawing/2014/main" id="{F7D7C3A7-1596-12BF-5CB7-3AE2551BE6B8}"/>
              </a:ext>
            </a:extLst>
          </p:cNvPr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2375053" y="1137164"/>
            <a:ext cx="5045761" cy="2844267"/>
          </a:xfrm>
          <a:prstGeom prst="rect">
            <a:avLst/>
          </a:prstGeom>
        </p:spPr>
      </p:pic>
      <p:pic>
        <p:nvPicPr>
          <p:cNvPr id="260" name="图片 259">
            <a:extLst>
              <a:ext uri="{FF2B5EF4-FFF2-40B4-BE49-F238E27FC236}">
                <a16:creationId xmlns:a16="http://schemas.microsoft.com/office/drawing/2014/main" id="{2863CE6A-10B1-5B35-0DDB-6A17256B1292}"/>
              </a:ext>
            </a:extLst>
          </p:cNvPr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>
            <a:off x="2371471" y="4169422"/>
            <a:ext cx="6843051" cy="478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234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E2431-75F6-6A1E-3913-88C31DB50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图片 151">
            <a:extLst>
              <a:ext uri="{FF2B5EF4-FFF2-40B4-BE49-F238E27FC236}">
                <a16:creationId xmlns:a16="http://schemas.microsoft.com/office/drawing/2014/main" id="{08E6A36F-1DCB-30A3-8EB8-BEEDE4C82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5256" y="8992484"/>
            <a:ext cx="4653401" cy="535433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07C74221-2DD9-E00D-D278-1379197E6E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5593868"/>
                  </p:ext>
                </p:extLst>
              </p:nvPr>
            </p:nvGraphicFramePr>
            <p:xfrm>
              <a:off x="10718104" y="1208870"/>
              <a:ext cx="3584871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74073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814919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1195879">
                      <a:extLst>
                        <a:ext uri="{9D8B030D-6E8A-4147-A177-3AD203B41FA5}">
                          <a16:colId xmlns:a16="http://schemas.microsoft.com/office/drawing/2014/main" val="1897679145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person_id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Tom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Bob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David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872255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07C74221-2DD9-E00D-D278-1379197E6E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5593868"/>
                  </p:ext>
                </p:extLst>
              </p:nvPr>
            </p:nvGraphicFramePr>
            <p:xfrm>
              <a:off x="10718104" y="1208870"/>
              <a:ext cx="3584871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74073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814919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1195879">
                      <a:extLst>
                        <a:ext uri="{9D8B030D-6E8A-4147-A177-3AD203B41FA5}">
                          <a16:colId xmlns:a16="http://schemas.microsoft.com/office/drawing/2014/main" val="189767914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person_id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6897" r="-128000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Tom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8947" t="-106897" r="-1053" b="-2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6897" r="-128000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Bob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8947" t="-206897" r="-1053" b="-1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06897" r="-128000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David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8947" t="-306897" r="-1053" b="-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722558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A178DE57-566B-DE70-DA33-943F73B6C03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7338568"/>
                  </p:ext>
                </p:extLst>
              </p:nvPr>
            </p:nvGraphicFramePr>
            <p:xfrm>
              <a:off x="10716834" y="2961673"/>
              <a:ext cx="2593705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549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048214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message_id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content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A178DE57-566B-DE70-DA33-943F73B6C03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7338568"/>
                  </p:ext>
                </p:extLst>
              </p:nvPr>
            </p:nvGraphicFramePr>
            <p:xfrm>
              <a:off x="10716834" y="2961673"/>
              <a:ext cx="2593705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549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048214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message_id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content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813" t="-110345" r="-68293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49398" t="-110345" r="-1205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813" t="-210345" r="-6829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49398" t="-210345" r="-1205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68D4BB06-DAAA-2596-9604-76586254F9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9824209"/>
                  </p:ext>
                </p:extLst>
              </p:nvPr>
            </p:nvGraphicFramePr>
            <p:xfrm>
              <a:off x="10640047" y="4390685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likes_id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2024-03-31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3174136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68D4BB06-DAAA-2596-9604-76586254F9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9824209"/>
                  </p:ext>
                </p:extLst>
              </p:nvPr>
            </p:nvGraphicFramePr>
            <p:xfrm>
              <a:off x="10640047" y="4390685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likes_id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106897" r="-240206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56452" t="-106897" r="-275806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94444" t="-106897" r="-216667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2024-03-31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206897" r="-240206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56452" t="-206897" r="-275806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94444" t="-206897" r="-216667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306897" r="-240206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56452" t="-306897" r="-275806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94444" t="-306897" r="-216667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31741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406897" r="-240206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56452" t="-406897" r="-275806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94444" t="-406897" r="-216667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5" name="组合 14">
            <a:extLst>
              <a:ext uri="{FF2B5EF4-FFF2-40B4-BE49-F238E27FC236}">
                <a16:creationId xmlns:a16="http://schemas.microsoft.com/office/drawing/2014/main" id="{BF946E1A-C367-8028-5902-C0AE1B54432C}"/>
              </a:ext>
            </a:extLst>
          </p:cNvPr>
          <p:cNvGrpSpPr/>
          <p:nvPr/>
        </p:nvGrpSpPr>
        <p:grpSpPr>
          <a:xfrm>
            <a:off x="18776768" y="903030"/>
            <a:ext cx="657921" cy="626812"/>
            <a:chOff x="6512312" y="856300"/>
            <a:chExt cx="657921" cy="626812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71AACAB9-16F5-F640-4B99-FC4D71C22C78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F46A1252-48A5-F76C-5250-F11E31836820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F46A1252-48A5-F76C-5250-F11E318368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blipFill>
                  <a:blip r:embed="rId6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2600EA4B-A23A-35C8-DF39-2DE1F1FF5BC9}"/>
              </a:ext>
            </a:extLst>
          </p:cNvPr>
          <p:cNvGrpSpPr/>
          <p:nvPr/>
        </p:nvGrpSpPr>
        <p:grpSpPr>
          <a:xfrm>
            <a:off x="16980156" y="2048237"/>
            <a:ext cx="657921" cy="626812"/>
            <a:chOff x="5571892" y="1817819"/>
            <a:chExt cx="657921" cy="626812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348F4939-03EB-E196-702E-B622D9AB52D9}"/>
                </a:ext>
              </a:extLst>
            </p:cNvPr>
            <p:cNvSpPr/>
            <p:nvPr/>
          </p:nvSpPr>
          <p:spPr>
            <a:xfrm>
              <a:off x="5571892" y="1817819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4B4EC0AA-C4A8-9535-074E-49A1B9D35C49}"/>
                    </a:ext>
                  </a:extLst>
                </p:cNvPr>
                <p:cNvSpPr txBox="1"/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4B4EC0AA-C4A8-9535-074E-49A1B9D35C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blipFill>
                  <a:blip r:embed="rId7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BB55374-3E0B-EBFA-AADD-8BEC9E61DDD4}"/>
              </a:ext>
            </a:extLst>
          </p:cNvPr>
          <p:cNvGrpSpPr/>
          <p:nvPr/>
        </p:nvGrpSpPr>
        <p:grpSpPr>
          <a:xfrm>
            <a:off x="20233816" y="2023838"/>
            <a:ext cx="657921" cy="626812"/>
            <a:chOff x="7643457" y="1448487"/>
            <a:chExt cx="657921" cy="626812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32BA0211-AAA6-B0A9-6C26-8A952E2D14AC}"/>
                </a:ext>
              </a:extLst>
            </p:cNvPr>
            <p:cNvSpPr/>
            <p:nvPr/>
          </p:nvSpPr>
          <p:spPr>
            <a:xfrm>
              <a:off x="7643457" y="1448487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690AC961-866A-8FA6-E849-EBB0F00CFDF3}"/>
                    </a:ext>
                  </a:extLst>
                </p:cNvPr>
                <p:cNvSpPr txBox="1"/>
                <p:nvPr/>
              </p:nvSpPr>
              <p:spPr>
                <a:xfrm>
                  <a:off x="7654607" y="1476124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690AC961-866A-8FA6-E849-EBB0F00CFD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4607" y="1476124"/>
                  <a:ext cx="646771" cy="507960"/>
                </a:xfrm>
                <a:prstGeom prst="rect">
                  <a:avLst/>
                </a:prstGeom>
                <a:blipFill>
                  <a:blip r:embed="rId8"/>
                  <a:stretch>
                    <a:fillRect b="-73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41AEF4B5-1A32-3D11-B493-090AEB5E5974}"/>
              </a:ext>
            </a:extLst>
          </p:cNvPr>
          <p:cNvGrpSpPr/>
          <p:nvPr/>
        </p:nvGrpSpPr>
        <p:grpSpPr>
          <a:xfrm>
            <a:off x="17537785" y="3444537"/>
            <a:ext cx="657921" cy="626812"/>
            <a:chOff x="6512312" y="856300"/>
            <a:chExt cx="657921" cy="626812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88A55B3D-934C-2997-019F-4CBA7C5D16E5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10D0BE5A-7044-B5FA-9370-8454D339CBC6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10D0BE5A-7044-B5FA-9370-8454D339CB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blipFill>
                  <a:blip r:embed="rId9"/>
                  <a:stretch>
                    <a:fillRect r="-1923" b="-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BD26B6F-27F2-649F-4A00-D0C909E10E09}"/>
              </a:ext>
            </a:extLst>
          </p:cNvPr>
          <p:cNvGrpSpPr/>
          <p:nvPr/>
        </p:nvGrpSpPr>
        <p:grpSpPr>
          <a:xfrm>
            <a:off x="19910431" y="3606770"/>
            <a:ext cx="657921" cy="626812"/>
            <a:chOff x="6512312" y="856300"/>
            <a:chExt cx="657921" cy="626812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91CC99F9-A7DF-5C18-4710-44CCD81A1182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E4147A5B-DBFB-03B6-5D90-DDF59AC76DC8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E4147A5B-DBFB-03B6-5D90-DDF59AC76D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blipFill>
                  <a:blip r:embed="rId10"/>
                  <a:stretch>
                    <a:fillRect r="-192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77C1C77A-5883-62AE-33B8-1E65662DBBC8}"/>
              </a:ext>
            </a:extLst>
          </p:cNvPr>
          <p:cNvCxnSpPr>
            <a:cxnSpLocks/>
            <a:stCxn id="7" idx="4"/>
            <a:endCxn id="19" idx="0"/>
          </p:cNvCxnSpPr>
          <p:nvPr/>
        </p:nvCxnSpPr>
        <p:spPr>
          <a:xfrm flipH="1">
            <a:off x="17861171" y="1529842"/>
            <a:ext cx="1238983" cy="19146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59F43C5-72BF-6411-D25F-FFA117BAB803}"/>
                  </a:ext>
                </a:extLst>
              </p:cNvPr>
              <p:cNvSpPr txBox="1"/>
              <p:nvPr/>
            </p:nvSpPr>
            <p:spPr>
              <a:xfrm>
                <a:off x="18050093" y="2954236"/>
                <a:ext cx="646771" cy="494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59F43C5-72BF-6411-D25F-FFA117BAB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50093" y="2954236"/>
                <a:ext cx="646771" cy="494751"/>
              </a:xfrm>
              <a:prstGeom prst="rect">
                <a:avLst/>
              </a:prstGeom>
              <a:blipFill>
                <a:blip r:embed="rId11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2FB9B75E-B8A1-187A-5B67-6515164C0FAB}"/>
              </a:ext>
            </a:extLst>
          </p:cNvPr>
          <p:cNvCxnSpPr>
            <a:cxnSpLocks/>
            <a:stCxn id="11" idx="4"/>
          </p:cNvCxnSpPr>
          <p:nvPr/>
        </p:nvCxnSpPr>
        <p:spPr>
          <a:xfrm>
            <a:off x="17303542" y="2675054"/>
            <a:ext cx="368971" cy="8433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045A3186-D7E5-D20F-2FFD-FD5B1D8AD6D3}"/>
              </a:ext>
            </a:extLst>
          </p:cNvPr>
          <p:cNvCxnSpPr>
            <a:cxnSpLocks/>
          </p:cNvCxnSpPr>
          <p:nvPr/>
        </p:nvCxnSpPr>
        <p:spPr>
          <a:xfrm>
            <a:off x="17582357" y="2516267"/>
            <a:ext cx="2445867" cy="12032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B26C32DE-FF38-9A48-1FBE-733CE3FA5318}"/>
              </a:ext>
            </a:extLst>
          </p:cNvPr>
          <p:cNvCxnSpPr>
            <a:cxnSpLocks/>
            <a:stCxn id="13" idx="4"/>
            <a:endCxn id="23" idx="0"/>
          </p:cNvCxnSpPr>
          <p:nvPr/>
        </p:nvCxnSpPr>
        <p:spPr>
          <a:xfrm flipH="1">
            <a:off x="20244967" y="2650655"/>
            <a:ext cx="312235" cy="9837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64D85806-360B-8E5C-A51F-611F5010688B}"/>
                  </a:ext>
                </a:extLst>
              </p:cNvPr>
              <p:cNvSpPr txBox="1"/>
              <p:nvPr/>
            </p:nvSpPr>
            <p:spPr>
              <a:xfrm>
                <a:off x="16913300" y="2810880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64D85806-360B-8E5C-A51F-611F50106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3300" y="2810880"/>
                <a:ext cx="646771" cy="50796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FDD49963-388D-B3CB-23B4-D2281E2CDDA6}"/>
                  </a:ext>
                </a:extLst>
              </p:cNvPr>
              <p:cNvSpPr txBox="1"/>
              <p:nvPr/>
            </p:nvSpPr>
            <p:spPr>
              <a:xfrm>
                <a:off x="18843949" y="2775872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FDD49963-388D-B3CB-23B4-D2281E2CDD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3949" y="2775872"/>
                <a:ext cx="646771" cy="50796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7730DBAC-057E-2308-7FA2-7D11EB7AACCE}"/>
                  </a:ext>
                </a:extLst>
              </p:cNvPr>
              <p:cNvSpPr txBox="1"/>
              <p:nvPr/>
            </p:nvSpPr>
            <p:spPr>
              <a:xfrm>
                <a:off x="19851923" y="2641966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7730DBAC-057E-2308-7FA2-7D11EB7AAC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1923" y="2641966"/>
                <a:ext cx="646771" cy="50796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AAE75F92-D26F-3CD9-2C7E-6F1FBBB3B79D}"/>
              </a:ext>
            </a:extLst>
          </p:cNvPr>
          <p:cNvCxnSpPr>
            <a:cxnSpLocks/>
          </p:cNvCxnSpPr>
          <p:nvPr/>
        </p:nvCxnSpPr>
        <p:spPr>
          <a:xfrm flipV="1">
            <a:off x="14483221" y="1282749"/>
            <a:ext cx="4004832" cy="52739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648A4029-14E8-F60A-B88A-EBFD2430E451}"/>
              </a:ext>
            </a:extLst>
          </p:cNvPr>
          <p:cNvCxnSpPr>
            <a:cxnSpLocks/>
          </p:cNvCxnSpPr>
          <p:nvPr/>
        </p:nvCxnSpPr>
        <p:spPr>
          <a:xfrm>
            <a:off x="13608537" y="3604202"/>
            <a:ext cx="3695003" cy="28933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DB6D0C4A-AAF5-BCA3-EF93-4B131E33C1B5}"/>
              </a:ext>
            </a:extLst>
          </p:cNvPr>
          <p:cNvCxnSpPr>
            <a:cxnSpLocks/>
          </p:cNvCxnSpPr>
          <p:nvPr/>
        </p:nvCxnSpPr>
        <p:spPr>
          <a:xfrm flipV="1">
            <a:off x="14964399" y="3444539"/>
            <a:ext cx="2339143" cy="178682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4AB12905-A1EC-8D5E-C636-DA8D20216B1C}"/>
              </a:ext>
            </a:extLst>
          </p:cNvPr>
          <p:cNvSpPr txBox="1"/>
          <p:nvPr/>
        </p:nvSpPr>
        <p:spPr>
          <a:xfrm>
            <a:off x="14848970" y="530477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RGMapping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539786C7-8918-95D9-8338-AAAC0C4C5641}"/>
              </a:ext>
            </a:extLst>
          </p:cNvPr>
          <p:cNvSpPr txBox="1"/>
          <p:nvPr/>
        </p:nvSpPr>
        <p:spPr>
          <a:xfrm>
            <a:off x="11618424" y="53047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Relations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A305792B-5096-B3D0-AE77-150317A7DB98}"/>
              </a:ext>
            </a:extLst>
          </p:cNvPr>
          <p:cNvSpPr txBox="1"/>
          <p:nvPr/>
        </p:nvSpPr>
        <p:spPr>
          <a:xfrm>
            <a:off x="18189528" y="516869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Property Graph G1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3" name="表格 72">
                <a:extLst>
                  <a:ext uri="{FF2B5EF4-FFF2-40B4-BE49-F238E27FC236}">
                    <a16:creationId xmlns:a16="http://schemas.microsoft.com/office/drawing/2014/main" id="{620EA7FC-4838-561F-0D04-1087CD2F6C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8221228"/>
                  </p:ext>
                </p:extLst>
              </p:nvPr>
            </p:nvGraphicFramePr>
            <p:xfrm>
              <a:off x="15631269" y="6818840"/>
              <a:ext cx="6574365" cy="7807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4007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500218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500215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506365">
                      <a:extLst>
                        <a:ext uri="{9D8B030D-6E8A-4147-A177-3AD203B41FA5}">
                          <a16:colId xmlns:a16="http://schemas.microsoft.com/office/drawing/2014/main" val="2956411061"/>
                        </a:ext>
                      </a:extLst>
                    </a:gridCol>
                    <a:gridCol w="500218">
                      <a:extLst>
                        <a:ext uri="{9D8B030D-6E8A-4147-A177-3AD203B41FA5}">
                          <a16:colId xmlns:a16="http://schemas.microsoft.com/office/drawing/2014/main" val="1181675322"/>
                        </a:ext>
                      </a:extLst>
                    </a:gridCol>
                    <a:gridCol w="569784">
                      <a:extLst>
                        <a:ext uri="{9D8B030D-6E8A-4147-A177-3AD203B41FA5}">
                          <a16:colId xmlns:a16="http://schemas.microsoft.com/office/drawing/2014/main" val="1164651391"/>
                        </a:ext>
                      </a:extLst>
                    </a:gridCol>
                    <a:gridCol w="500215">
                      <a:extLst>
                        <a:ext uri="{9D8B030D-6E8A-4147-A177-3AD203B41FA5}">
                          <a16:colId xmlns:a16="http://schemas.microsoft.com/office/drawing/2014/main" val="1161423440"/>
                        </a:ext>
                      </a:extLst>
                    </a:gridCol>
                    <a:gridCol w="522268">
                      <a:extLst>
                        <a:ext uri="{9D8B030D-6E8A-4147-A177-3AD203B41FA5}">
                          <a16:colId xmlns:a16="http://schemas.microsoft.com/office/drawing/2014/main" val="1536544395"/>
                        </a:ext>
                      </a:extLst>
                    </a:gridCol>
                    <a:gridCol w="500215">
                      <a:extLst>
                        <a:ext uri="{9D8B030D-6E8A-4147-A177-3AD203B41FA5}">
                          <a16:colId xmlns:a16="http://schemas.microsoft.com/office/drawing/2014/main" val="1194503324"/>
                        </a:ext>
                      </a:extLst>
                    </a:gridCol>
                    <a:gridCol w="500215">
                      <a:extLst>
                        <a:ext uri="{9D8B030D-6E8A-4147-A177-3AD203B41FA5}">
                          <a16:colId xmlns:a16="http://schemas.microsoft.com/office/drawing/2014/main" val="1611787484"/>
                        </a:ext>
                      </a:extLst>
                    </a:gridCol>
                    <a:gridCol w="500215">
                      <a:extLst>
                        <a:ext uri="{9D8B030D-6E8A-4147-A177-3AD203B41FA5}">
                          <a16:colId xmlns:a16="http://schemas.microsoft.com/office/drawing/2014/main" val="847040593"/>
                        </a:ext>
                      </a:extLst>
                    </a:gridCol>
                    <a:gridCol w="500215">
                      <a:extLst>
                        <a:ext uri="{9D8B030D-6E8A-4147-A177-3AD203B41FA5}">
                          <a16:colId xmlns:a16="http://schemas.microsoft.com/office/drawing/2014/main" val="1368368081"/>
                        </a:ext>
                      </a:extLst>
                    </a:gridCol>
                    <a:gridCol w="500215">
                      <a:extLst>
                        <a:ext uri="{9D8B030D-6E8A-4147-A177-3AD203B41FA5}">
                          <a16:colId xmlns:a16="http://schemas.microsoft.com/office/drawing/2014/main" val="730458850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3" name="表格 72">
                <a:extLst>
                  <a:ext uri="{FF2B5EF4-FFF2-40B4-BE49-F238E27FC236}">
                    <a16:creationId xmlns:a16="http://schemas.microsoft.com/office/drawing/2014/main" id="{620EA7FC-4838-561F-0D04-1087CD2F6C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8221228"/>
                  </p:ext>
                </p:extLst>
              </p:nvPr>
            </p:nvGraphicFramePr>
            <p:xfrm>
              <a:off x="15631269" y="6818840"/>
              <a:ext cx="6574365" cy="7807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74007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500218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500215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506365">
                      <a:extLst>
                        <a:ext uri="{9D8B030D-6E8A-4147-A177-3AD203B41FA5}">
                          <a16:colId xmlns:a16="http://schemas.microsoft.com/office/drawing/2014/main" val="2956411061"/>
                        </a:ext>
                      </a:extLst>
                    </a:gridCol>
                    <a:gridCol w="500218">
                      <a:extLst>
                        <a:ext uri="{9D8B030D-6E8A-4147-A177-3AD203B41FA5}">
                          <a16:colId xmlns:a16="http://schemas.microsoft.com/office/drawing/2014/main" val="1181675322"/>
                        </a:ext>
                      </a:extLst>
                    </a:gridCol>
                    <a:gridCol w="569784">
                      <a:extLst>
                        <a:ext uri="{9D8B030D-6E8A-4147-A177-3AD203B41FA5}">
                          <a16:colId xmlns:a16="http://schemas.microsoft.com/office/drawing/2014/main" val="1164651391"/>
                        </a:ext>
                      </a:extLst>
                    </a:gridCol>
                    <a:gridCol w="500215">
                      <a:extLst>
                        <a:ext uri="{9D8B030D-6E8A-4147-A177-3AD203B41FA5}">
                          <a16:colId xmlns:a16="http://schemas.microsoft.com/office/drawing/2014/main" val="1161423440"/>
                        </a:ext>
                      </a:extLst>
                    </a:gridCol>
                    <a:gridCol w="522268">
                      <a:extLst>
                        <a:ext uri="{9D8B030D-6E8A-4147-A177-3AD203B41FA5}">
                          <a16:colId xmlns:a16="http://schemas.microsoft.com/office/drawing/2014/main" val="1536544395"/>
                        </a:ext>
                      </a:extLst>
                    </a:gridCol>
                    <a:gridCol w="500215">
                      <a:extLst>
                        <a:ext uri="{9D8B030D-6E8A-4147-A177-3AD203B41FA5}">
                          <a16:colId xmlns:a16="http://schemas.microsoft.com/office/drawing/2014/main" val="1194503324"/>
                        </a:ext>
                      </a:extLst>
                    </a:gridCol>
                    <a:gridCol w="500215">
                      <a:extLst>
                        <a:ext uri="{9D8B030D-6E8A-4147-A177-3AD203B41FA5}">
                          <a16:colId xmlns:a16="http://schemas.microsoft.com/office/drawing/2014/main" val="1611787484"/>
                        </a:ext>
                      </a:extLst>
                    </a:gridCol>
                    <a:gridCol w="500215">
                      <a:extLst>
                        <a:ext uri="{9D8B030D-6E8A-4147-A177-3AD203B41FA5}">
                          <a16:colId xmlns:a16="http://schemas.microsoft.com/office/drawing/2014/main" val="847040593"/>
                        </a:ext>
                      </a:extLst>
                    </a:gridCol>
                    <a:gridCol w="500215">
                      <a:extLst>
                        <a:ext uri="{9D8B030D-6E8A-4147-A177-3AD203B41FA5}">
                          <a16:colId xmlns:a16="http://schemas.microsoft.com/office/drawing/2014/main" val="1368368081"/>
                        </a:ext>
                      </a:extLst>
                    </a:gridCol>
                    <a:gridCol w="500215">
                      <a:extLst>
                        <a:ext uri="{9D8B030D-6E8A-4147-A177-3AD203B41FA5}">
                          <a16:colId xmlns:a16="http://schemas.microsoft.com/office/drawing/2014/main" val="730458850"/>
                        </a:ext>
                      </a:extLst>
                    </a:gridCol>
                  </a:tblGrid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r="-130540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92500" r="-11075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197436" r="-1035897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290000" r="-91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390000" r="-81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435556" r="-62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617949" r="-61538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666667" r="-471429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825641" r="-407692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902500" r="-2975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1028205" r="-205128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1100000" r="-1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1230769" r="-2564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t="-103226" r="-1305405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92500" t="-103226" r="-110750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197436" t="-103226" r="-1035897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290000" t="-103226" r="-91000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390000" t="-103226" r="-81000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435556" t="-103226" r="-62000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617949" t="-103226" r="-615385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666667" t="-103226" r="-471429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825641" t="-103226" r="-407692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902500" t="-103226" r="-29750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1028205" t="-103226" r="-205128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1100000" t="-103226" r="-10000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1230769" t="-103226" r="-2564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3052C569-4B45-F409-CDAE-B28B2A5EA27D}"/>
                  </a:ext>
                </a:extLst>
              </p:cNvPr>
              <p:cNvSpPr txBox="1"/>
              <p:nvPr/>
            </p:nvSpPr>
            <p:spPr>
              <a:xfrm>
                <a:off x="17626927" y="6217387"/>
                <a:ext cx="2443233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Graph Relation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𝑮</m:t>
                    </m:r>
                    <m:sSup>
                      <m:sSupPr>
                        <m:ctrlPr>
                          <a:rPr kumimoji="1" lang="en-US" altLang="zh-CN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e>
                      <m:sup>
                        <m:r>
                          <a:rPr kumimoji="1" lang="en-US" altLang="zh-CN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𝑮</m:t>
                        </m:r>
                        <m:r>
                          <a:rPr kumimoji="1" lang="en-US" altLang="zh-CN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sup>
                    </m:sSup>
                  </m:oMath>
                </a14:m>
                <a:endParaRPr kumimoji="1"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3052C569-4B45-F409-CDAE-B28B2A5EA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6927" y="6217387"/>
                <a:ext cx="2443233" cy="375552"/>
              </a:xfrm>
              <a:prstGeom prst="rect">
                <a:avLst/>
              </a:prstGeom>
              <a:blipFill>
                <a:blip r:embed="rId16"/>
                <a:stretch>
                  <a:fillRect l="-2591" t="-6452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右箭头 74">
            <a:extLst>
              <a:ext uri="{FF2B5EF4-FFF2-40B4-BE49-F238E27FC236}">
                <a16:creationId xmlns:a16="http://schemas.microsoft.com/office/drawing/2014/main" id="{D3D34156-BEF1-C01A-CDCA-A3B14452974F}"/>
              </a:ext>
            </a:extLst>
          </p:cNvPr>
          <p:cNvSpPr/>
          <p:nvPr/>
        </p:nvSpPr>
        <p:spPr>
          <a:xfrm rot="5400000">
            <a:off x="18217069" y="5127314"/>
            <a:ext cx="1450112" cy="4009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A90FEAB0-6EB9-F17B-54B9-704551DA0C07}"/>
              </a:ext>
            </a:extLst>
          </p:cNvPr>
          <p:cNvGrpSpPr/>
          <p:nvPr/>
        </p:nvGrpSpPr>
        <p:grpSpPr>
          <a:xfrm>
            <a:off x="23904165" y="3370083"/>
            <a:ext cx="657921" cy="626812"/>
            <a:chOff x="7643457" y="1448487"/>
            <a:chExt cx="657921" cy="626812"/>
          </a:xfrm>
        </p:grpSpPr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13DC4CD1-E9BA-FAD6-88E5-555910952409}"/>
                </a:ext>
              </a:extLst>
            </p:cNvPr>
            <p:cNvSpPr/>
            <p:nvPr/>
          </p:nvSpPr>
          <p:spPr>
            <a:xfrm>
              <a:off x="7643457" y="1448487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16B1EF4E-B82B-8A6E-E7A8-CABE11FE6FD3}"/>
                    </a:ext>
                  </a:extLst>
                </p:cNvPr>
                <p:cNvSpPr txBox="1"/>
                <p:nvPr/>
              </p:nvSpPr>
              <p:spPr>
                <a:xfrm>
                  <a:off x="7654607" y="1476124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16B1EF4E-B82B-8A6E-E7A8-CABE11FE6F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4607" y="1476124"/>
                  <a:ext cx="646771" cy="507960"/>
                </a:xfrm>
                <a:prstGeom prst="rect">
                  <a:avLst/>
                </a:prstGeom>
                <a:blipFill>
                  <a:blip r:embed="rId17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57DA4942-BD91-FB48-84AD-8A56A81790FF}"/>
              </a:ext>
            </a:extLst>
          </p:cNvPr>
          <p:cNvGrpSpPr/>
          <p:nvPr/>
        </p:nvGrpSpPr>
        <p:grpSpPr>
          <a:xfrm>
            <a:off x="25566372" y="3370083"/>
            <a:ext cx="657921" cy="626812"/>
            <a:chOff x="7643457" y="1448487"/>
            <a:chExt cx="657921" cy="626812"/>
          </a:xfrm>
        </p:grpSpPr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AFA4BF1E-5830-D2D0-A228-1DD9B227AF75}"/>
                </a:ext>
              </a:extLst>
            </p:cNvPr>
            <p:cNvSpPr/>
            <p:nvPr/>
          </p:nvSpPr>
          <p:spPr>
            <a:xfrm>
              <a:off x="7643457" y="1448487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8C3A0BED-5A87-B0B3-BEE8-B97976F05BF5}"/>
                    </a:ext>
                  </a:extLst>
                </p:cNvPr>
                <p:cNvSpPr txBox="1"/>
                <p:nvPr/>
              </p:nvSpPr>
              <p:spPr>
                <a:xfrm>
                  <a:off x="7654607" y="1476124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8C3A0BED-5A87-B0B3-BEE8-B97976F05B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4607" y="1476124"/>
                  <a:ext cx="646771" cy="507960"/>
                </a:xfrm>
                <a:prstGeom prst="rect">
                  <a:avLst/>
                </a:prstGeom>
                <a:blipFill>
                  <a:blip r:embed="rId18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735B51B1-8B4A-5459-AD61-A88004BFA8F8}"/>
              </a:ext>
            </a:extLst>
          </p:cNvPr>
          <p:cNvGrpSpPr/>
          <p:nvPr/>
        </p:nvGrpSpPr>
        <p:grpSpPr>
          <a:xfrm>
            <a:off x="24723397" y="4742063"/>
            <a:ext cx="657921" cy="626812"/>
            <a:chOff x="6512312" y="856300"/>
            <a:chExt cx="657921" cy="626812"/>
          </a:xfrm>
        </p:grpSpPr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6D7A3D02-4238-6DB9-5415-585B0A633CC0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C072E7E1-E962-66B1-9123-FED4A4578728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C072E7E1-E962-66B1-9123-FED4A45787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46166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69C2B927-51E0-3BCE-B8EF-EAA0B7F5D0FB}"/>
              </a:ext>
            </a:extLst>
          </p:cNvPr>
          <p:cNvCxnSpPr>
            <a:cxnSpLocks/>
            <a:stCxn id="77" idx="4"/>
          </p:cNvCxnSpPr>
          <p:nvPr/>
        </p:nvCxnSpPr>
        <p:spPr>
          <a:xfrm>
            <a:off x="24227549" y="3996895"/>
            <a:ext cx="553690" cy="8577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A1843BED-860F-4AE2-E466-EC3622DD02F8}"/>
              </a:ext>
            </a:extLst>
          </p:cNvPr>
          <p:cNvCxnSpPr>
            <a:cxnSpLocks/>
            <a:stCxn id="80" idx="4"/>
          </p:cNvCxnSpPr>
          <p:nvPr/>
        </p:nvCxnSpPr>
        <p:spPr>
          <a:xfrm flipH="1">
            <a:off x="25277087" y="3996895"/>
            <a:ext cx="612671" cy="8577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右箭头 92">
            <a:extLst>
              <a:ext uri="{FF2B5EF4-FFF2-40B4-BE49-F238E27FC236}">
                <a16:creationId xmlns:a16="http://schemas.microsoft.com/office/drawing/2014/main" id="{2B1EC26D-2E14-9275-5F88-1CBFCB75441C}"/>
              </a:ext>
            </a:extLst>
          </p:cNvPr>
          <p:cNvSpPr/>
          <p:nvPr/>
        </p:nvSpPr>
        <p:spPr>
          <a:xfrm>
            <a:off x="22030406" y="2291322"/>
            <a:ext cx="5682343" cy="4294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3232C7E2-075C-BA1A-1A5B-FCBF65A2F034}"/>
              </a:ext>
            </a:extLst>
          </p:cNvPr>
          <p:cNvSpPr txBox="1"/>
          <p:nvPr/>
        </p:nvSpPr>
        <p:spPr>
          <a:xfrm>
            <a:off x="23972174" y="1830774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Pattern Matching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右箭头 94">
            <a:extLst>
              <a:ext uri="{FF2B5EF4-FFF2-40B4-BE49-F238E27FC236}">
                <a16:creationId xmlns:a16="http://schemas.microsoft.com/office/drawing/2014/main" id="{13AB7DCF-AD1D-108E-C217-28BF733296BA}"/>
              </a:ext>
            </a:extLst>
          </p:cNvPr>
          <p:cNvSpPr/>
          <p:nvPr/>
        </p:nvSpPr>
        <p:spPr>
          <a:xfrm>
            <a:off x="22151673" y="6144982"/>
            <a:ext cx="5997734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5821F4FA-87E3-38F8-82C9-0AEECB7E0CD1}"/>
              </a:ext>
            </a:extLst>
          </p:cNvPr>
          <p:cNvSpPr txBox="1"/>
          <p:nvPr/>
        </p:nvSpPr>
        <p:spPr>
          <a:xfrm>
            <a:off x="24010209" y="5772348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Matching Operator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3B8E68EB-E7B3-8683-B86B-071DC540EF9E}"/>
              </a:ext>
            </a:extLst>
          </p:cNvPr>
          <p:cNvSpPr/>
          <p:nvPr/>
        </p:nvSpPr>
        <p:spPr>
          <a:xfrm>
            <a:off x="28576875" y="5002853"/>
            <a:ext cx="4888058" cy="2802479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9" name="表格 98">
                <a:extLst>
                  <a:ext uri="{FF2B5EF4-FFF2-40B4-BE49-F238E27FC236}">
                    <a16:creationId xmlns:a16="http://schemas.microsoft.com/office/drawing/2014/main" id="{59750BEF-DB35-A07C-CAE1-AF51EC6232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7391376"/>
                  </p:ext>
                </p:extLst>
              </p:nvPr>
            </p:nvGraphicFramePr>
            <p:xfrm>
              <a:off x="29110420" y="5665157"/>
              <a:ext cx="3771452" cy="19519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7833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537833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544446">
                      <a:extLst>
                        <a:ext uri="{9D8B030D-6E8A-4147-A177-3AD203B41FA5}">
                          <a16:colId xmlns:a16="http://schemas.microsoft.com/office/drawing/2014/main" val="2956411061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181675322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445887924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700718741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9" name="表格 98">
                <a:extLst>
                  <a:ext uri="{FF2B5EF4-FFF2-40B4-BE49-F238E27FC236}">
                    <a16:creationId xmlns:a16="http://schemas.microsoft.com/office/drawing/2014/main" id="{59750BEF-DB35-A07C-CAE1-AF51EC6232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7391376"/>
                  </p:ext>
                </p:extLst>
              </p:nvPr>
            </p:nvGraphicFramePr>
            <p:xfrm>
              <a:off x="29110420" y="5665157"/>
              <a:ext cx="3771452" cy="19519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7833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537833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544446">
                      <a:extLst>
                        <a:ext uri="{9D8B030D-6E8A-4147-A177-3AD203B41FA5}">
                          <a16:colId xmlns:a16="http://schemas.microsoft.com/office/drawing/2014/main" val="2956411061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181675322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445887924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700718741"/>
                        </a:ext>
                      </a:extLst>
                    </a:gridCol>
                  </a:tblGrid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381" t="-3226" r="-611905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100000" t="-3226" r="-497674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04762" t="-3226" r="-409524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90909" t="-3226" r="-290909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409524" t="-3226" r="-204762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497674" t="-3226" r="-10000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611905" t="-3226" r="-2381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381" t="-103226" r="-61190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100000" t="-103226" r="-49767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04762" t="-103226" r="-40952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90909" t="-103226" r="-29090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409524" t="-103226" r="-204762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497674" t="-103226" r="-1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611905" t="-103226" r="-2381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381" t="-210000" r="-611905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100000" t="-210000" r="-497674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04762" t="-210000" r="-409524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90909" t="-210000" r="-290909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409524" t="-210000" r="-204762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497674" t="-210000" r="-100000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611905" t="-210000" r="-2381" b="-2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381" t="-300000" r="-611905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100000" t="-300000" r="-497674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04762" t="-300000" r="-409524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90909" t="-300000" r="-290909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409524" t="-300000" r="-204762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497674" t="-300000" r="-100000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611905" t="-300000" r="-2381" b="-1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381" t="-400000" r="-611905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100000" t="-400000" r="-497674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04762" t="-400000" r="-409524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90909" t="-400000" r="-290909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409524" t="-400000" r="-204762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497674" t="-400000" r="-10000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611905" t="-400000" r="-2381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5D8B35E8-3313-221C-D839-7F9A202A73AC}"/>
                  </a:ext>
                </a:extLst>
              </p:cNvPr>
              <p:cNvSpPr txBox="1"/>
              <p:nvPr/>
            </p:nvSpPr>
            <p:spPr>
              <a:xfrm>
                <a:off x="29637204" y="5183557"/>
                <a:ext cx="2427203" cy="3744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Graph Relation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𝑮</m:t>
                    </m:r>
                    <m:sSup>
                      <m:sSupPr>
                        <m:ctrlPr>
                          <a:rPr kumimoji="1" lang="en-US" altLang="zh-CN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e>
                      <m:sup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𝓟</m:t>
                        </m:r>
                      </m:sup>
                    </m:sSup>
                  </m:oMath>
                </a14:m>
                <a:r>
                  <a:rPr kumimoji="1"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kumimoji="1"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5D8B35E8-3313-221C-D839-7F9A202A7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7204" y="5183557"/>
                <a:ext cx="2427203" cy="374461"/>
              </a:xfrm>
              <a:prstGeom prst="rect">
                <a:avLst/>
              </a:prstGeom>
              <a:blipFill>
                <a:blip r:embed="rId21"/>
                <a:stretch>
                  <a:fillRect l="-2083"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A39F100C-5BD4-DF9E-1FFF-C353D88A5F41}"/>
              </a:ext>
            </a:extLst>
          </p:cNvPr>
          <p:cNvGrpSpPr/>
          <p:nvPr/>
        </p:nvGrpSpPr>
        <p:grpSpPr>
          <a:xfrm>
            <a:off x="32022801" y="2093985"/>
            <a:ext cx="657921" cy="626812"/>
            <a:chOff x="6512312" y="856300"/>
            <a:chExt cx="657921" cy="626812"/>
          </a:xfrm>
        </p:grpSpPr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id="{8D125D9B-F240-4B54-F43B-22A02950A5D3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8B664849-E486-39F1-5C48-03C2B7149101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8B664849-E486-39F1-5C48-03C2B71491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blipFill>
                  <a:blip r:embed="rId22"/>
                  <a:stretch>
                    <a:fillRect b="-102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4ED4E974-363A-FA5E-8388-EFEB9ACBAC2C}"/>
              </a:ext>
            </a:extLst>
          </p:cNvPr>
          <p:cNvGrpSpPr/>
          <p:nvPr/>
        </p:nvGrpSpPr>
        <p:grpSpPr>
          <a:xfrm>
            <a:off x="30838878" y="2134036"/>
            <a:ext cx="657921" cy="626812"/>
            <a:chOff x="5571892" y="1817819"/>
            <a:chExt cx="657921" cy="626812"/>
          </a:xfrm>
        </p:grpSpPr>
        <p:sp>
          <p:nvSpPr>
            <p:cNvPr id="131" name="椭圆 130">
              <a:extLst>
                <a:ext uri="{FF2B5EF4-FFF2-40B4-BE49-F238E27FC236}">
                  <a16:creationId xmlns:a16="http://schemas.microsoft.com/office/drawing/2014/main" id="{01883B5C-7DB8-E83C-5DDD-BDC0B875BBA3}"/>
                </a:ext>
              </a:extLst>
            </p:cNvPr>
            <p:cNvSpPr/>
            <p:nvPr/>
          </p:nvSpPr>
          <p:spPr>
            <a:xfrm>
              <a:off x="5571892" y="1817819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5000BBAE-6E3D-ADD4-570A-54C17F2F1DEB}"/>
                    </a:ext>
                  </a:extLst>
                </p:cNvPr>
                <p:cNvSpPr txBox="1"/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5000BBAE-6E3D-ADD4-570A-54C17F2F1D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blipFill>
                  <a:blip r:embed="rId23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BFB9BCCE-2672-D057-38C3-ADB8FDBC8FBB}"/>
              </a:ext>
            </a:extLst>
          </p:cNvPr>
          <p:cNvGrpSpPr/>
          <p:nvPr/>
        </p:nvGrpSpPr>
        <p:grpSpPr>
          <a:xfrm>
            <a:off x="31396507" y="3530336"/>
            <a:ext cx="657921" cy="626812"/>
            <a:chOff x="6512312" y="856300"/>
            <a:chExt cx="657921" cy="626812"/>
          </a:xfrm>
        </p:grpSpPr>
        <p:sp>
          <p:nvSpPr>
            <p:cNvPr id="137" name="椭圆 136">
              <a:extLst>
                <a:ext uri="{FF2B5EF4-FFF2-40B4-BE49-F238E27FC236}">
                  <a16:creationId xmlns:a16="http://schemas.microsoft.com/office/drawing/2014/main" id="{CFC07E52-8199-5522-09F5-4C75F7BB8647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id="{8B6C6CD4-24A3-ABF5-C188-0A6D77EF5B2A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id="{8B6C6CD4-24A3-ABF5-C188-0A6D77EF5B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blipFill>
                  <a:blip r:embed="rId24"/>
                  <a:stretch>
                    <a:fillRect r="-1923" b="-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2" name="直线箭头连接符 141">
            <a:extLst>
              <a:ext uri="{FF2B5EF4-FFF2-40B4-BE49-F238E27FC236}">
                <a16:creationId xmlns:a16="http://schemas.microsoft.com/office/drawing/2014/main" id="{A021A7C3-F56D-B057-8773-169AF0D314C7}"/>
              </a:ext>
            </a:extLst>
          </p:cNvPr>
          <p:cNvCxnSpPr>
            <a:cxnSpLocks/>
            <a:stCxn id="128" idx="4"/>
          </p:cNvCxnSpPr>
          <p:nvPr/>
        </p:nvCxnSpPr>
        <p:spPr>
          <a:xfrm flipH="1">
            <a:off x="31891824" y="2720799"/>
            <a:ext cx="454363" cy="8834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FCBBB467-A492-1796-A1F1-D943C068048B}"/>
                  </a:ext>
                </a:extLst>
              </p:cNvPr>
              <p:cNvSpPr txBox="1"/>
              <p:nvPr/>
            </p:nvSpPr>
            <p:spPr>
              <a:xfrm>
                <a:off x="32164210" y="2856500"/>
                <a:ext cx="646771" cy="494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FCBBB467-A492-1796-A1F1-D943C06804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4210" y="2856500"/>
                <a:ext cx="646771" cy="494751"/>
              </a:xfrm>
              <a:prstGeom prst="rect">
                <a:avLst/>
              </a:prstGeom>
              <a:blipFill>
                <a:blip r:embed="rId25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直线箭头连接符 143">
            <a:extLst>
              <a:ext uri="{FF2B5EF4-FFF2-40B4-BE49-F238E27FC236}">
                <a16:creationId xmlns:a16="http://schemas.microsoft.com/office/drawing/2014/main" id="{279448D8-5797-3799-3BB1-C04C6CDB2C1C}"/>
              </a:ext>
            </a:extLst>
          </p:cNvPr>
          <p:cNvCxnSpPr>
            <a:cxnSpLocks/>
            <a:stCxn id="131" idx="4"/>
          </p:cNvCxnSpPr>
          <p:nvPr/>
        </p:nvCxnSpPr>
        <p:spPr>
          <a:xfrm>
            <a:off x="31162264" y="2760853"/>
            <a:ext cx="368971" cy="8433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C0E5FE32-2C23-4DA3-592E-982383B81EE0}"/>
                  </a:ext>
                </a:extLst>
              </p:cNvPr>
              <p:cNvSpPr txBox="1"/>
              <p:nvPr/>
            </p:nvSpPr>
            <p:spPr>
              <a:xfrm>
                <a:off x="30772022" y="2896679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C0E5FE32-2C23-4DA3-592E-982383B81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2022" y="2896679"/>
                <a:ext cx="646771" cy="50796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文本框 149">
            <a:extLst>
              <a:ext uri="{FF2B5EF4-FFF2-40B4-BE49-F238E27FC236}">
                <a16:creationId xmlns:a16="http://schemas.microsoft.com/office/drawing/2014/main" id="{838442C9-A249-1D08-3C52-F7F24B6495B7}"/>
              </a:ext>
            </a:extLst>
          </p:cNvPr>
          <p:cNvSpPr txBox="1"/>
          <p:nvPr/>
        </p:nvSpPr>
        <p:spPr>
          <a:xfrm>
            <a:off x="32274066" y="1467243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Set of Subgraphs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43917E95-8D04-8548-A1F4-80E51E28FF8B}"/>
              </a:ext>
            </a:extLst>
          </p:cNvPr>
          <p:cNvSpPr/>
          <p:nvPr/>
        </p:nvSpPr>
        <p:spPr>
          <a:xfrm>
            <a:off x="28300242" y="1407199"/>
            <a:ext cx="9264077" cy="3080547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67" name="组合 166">
            <a:extLst>
              <a:ext uri="{FF2B5EF4-FFF2-40B4-BE49-F238E27FC236}">
                <a16:creationId xmlns:a16="http://schemas.microsoft.com/office/drawing/2014/main" id="{AF74D80E-86C0-AC4B-B978-89860234C037}"/>
              </a:ext>
            </a:extLst>
          </p:cNvPr>
          <p:cNvGrpSpPr/>
          <p:nvPr/>
        </p:nvGrpSpPr>
        <p:grpSpPr>
          <a:xfrm>
            <a:off x="34325470" y="2093985"/>
            <a:ext cx="657921" cy="626812"/>
            <a:chOff x="6512312" y="856300"/>
            <a:chExt cx="657921" cy="626812"/>
          </a:xfrm>
        </p:grpSpPr>
        <p:sp>
          <p:nvSpPr>
            <p:cNvPr id="168" name="椭圆 167">
              <a:extLst>
                <a:ext uri="{FF2B5EF4-FFF2-40B4-BE49-F238E27FC236}">
                  <a16:creationId xmlns:a16="http://schemas.microsoft.com/office/drawing/2014/main" id="{C4F2D6BE-5AB3-D591-2EDF-6E06A111D553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9" name="文本框 168">
                  <a:extLst>
                    <a:ext uri="{FF2B5EF4-FFF2-40B4-BE49-F238E27FC236}">
                      <a16:creationId xmlns:a16="http://schemas.microsoft.com/office/drawing/2014/main" id="{3E190115-E0D1-D873-E82A-E115D036DAFC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69" name="文本框 168">
                  <a:extLst>
                    <a:ext uri="{FF2B5EF4-FFF2-40B4-BE49-F238E27FC236}">
                      <a16:creationId xmlns:a16="http://schemas.microsoft.com/office/drawing/2014/main" id="{3E190115-E0D1-D873-E82A-E115D036DA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blipFill>
                  <a:blip r:embed="rId27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0" name="组合 169">
            <a:extLst>
              <a:ext uri="{FF2B5EF4-FFF2-40B4-BE49-F238E27FC236}">
                <a16:creationId xmlns:a16="http://schemas.microsoft.com/office/drawing/2014/main" id="{78FD0A2B-4DC0-6EEC-EF37-CD10E4D19140}"/>
              </a:ext>
            </a:extLst>
          </p:cNvPr>
          <p:cNvGrpSpPr/>
          <p:nvPr/>
        </p:nvGrpSpPr>
        <p:grpSpPr>
          <a:xfrm>
            <a:off x="33141547" y="2134036"/>
            <a:ext cx="657921" cy="626812"/>
            <a:chOff x="5571892" y="1817819"/>
            <a:chExt cx="657921" cy="626812"/>
          </a:xfrm>
        </p:grpSpPr>
        <p:sp>
          <p:nvSpPr>
            <p:cNvPr id="171" name="椭圆 170">
              <a:extLst>
                <a:ext uri="{FF2B5EF4-FFF2-40B4-BE49-F238E27FC236}">
                  <a16:creationId xmlns:a16="http://schemas.microsoft.com/office/drawing/2014/main" id="{BC5E09A8-D650-A9E5-C30D-3C0197E99695}"/>
                </a:ext>
              </a:extLst>
            </p:cNvPr>
            <p:cNvSpPr/>
            <p:nvPr/>
          </p:nvSpPr>
          <p:spPr>
            <a:xfrm>
              <a:off x="5571892" y="1817819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2" name="文本框 171">
                  <a:extLst>
                    <a:ext uri="{FF2B5EF4-FFF2-40B4-BE49-F238E27FC236}">
                      <a16:creationId xmlns:a16="http://schemas.microsoft.com/office/drawing/2014/main" id="{0B67B711-4656-0104-56C4-A79FA55E5457}"/>
                    </a:ext>
                  </a:extLst>
                </p:cNvPr>
                <p:cNvSpPr txBox="1"/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72" name="文本框 171">
                  <a:extLst>
                    <a:ext uri="{FF2B5EF4-FFF2-40B4-BE49-F238E27FC236}">
                      <a16:creationId xmlns:a16="http://schemas.microsoft.com/office/drawing/2014/main" id="{0B67B711-4656-0104-56C4-A79FA55E54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blipFill>
                  <a:blip r:embed="rId28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A37CE7CF-1C15-50CF-5812-60365E9A05E5}"/>
              </a:ext>
            </a:extLst>
          </p:cNvPr>
          <p:cNvGrpSpPr/>
          <p:nvPr/>
        </p:nvGrpSpPr>
        <p:grpSpPr>
          <a:xfrm>
            <a:off x="33699176" y="3530336"/>
            <a:ext cx="657921" cy="626812"/>
            <a:chOff x="6512312" y="856300"/>
            <a:chExt cx="657921" cy="626812"/>
          </a:xfrm>
        </p:grpSpPr>
        <p:sp>
          <p:nvSpPr>
            <p:cNvPr id="174" name="椭圆 173">
              <a:extLst>
                <a:ext uri="{FF2B5EF4-FFF2-40B4-BE49-F238E27FC236}">
                  <a16:creationId xmlns:a16="http://schemas.microsoft.com/office/drawing/2014/main" id="{A6F3DBFA-48FD-CC4E-BE1C-CD0E84780208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5" name="文本框 174">
                  <a:extLst>
                    <a:ext uri="{FF2B5EF4-FFF2-40B4-BE49-F238E27FC236}">
                      <a16:creationId xmlns:a16="http://schemas.microsoft.com/office/drawing/2014/main" id="{AB9EC11A-B59E-5C3D-3404-B65EE07ABB06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75" name="文本框 174">
                  <a:extLst>
                    <a:ext uri="{FF2B5EF4-FFF2-40B4-BE49-F238E27FC236}">
                      <a16:creationId xmlns:a16="http://schemas.microsoft.com/office/drawing/2014/main" id="{AB9EC11A-B59E-5C3D-3404-B65EE07ABB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blipFill>
                  <a:blip r:embed="rId29"/>
                  <a:stretch>
                    <a:fillRect r="-192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6" name="直线箭头连接符 175">
            <a:extLst>
              <a:ext uri="{FF2B5EF4-FFF2-40B4-BE49-F238E27FC236}">
                <a16:creationId xmlns:a16="http://schemas.microsoft.com/office/drawing/2014/main" id="{EC398599-E3D5-F2E5-4C74-274BA7E8D6B6}"/>
              </a:ext>
            </a:extLst>
          </p:cNvPr>
          <p:cNvCxnSpPr>
            <a:cxnSpLocks/>
            <a:stCxn id="168" idx="4"/>
          </p:cNvCxnSpPr>
          <p:nvPr/>
        </p:nvCxnSpPr>
        <p:spPr>
          <a:xfrm flipH="1">
            <a:off x="34194493" y="2720799"/>
            <a:ext cx="454363" cy="8834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348A4216-FAA2-22EE-FAC8-785A181A6848}"/>
                  </a:ext>
                </a:extLst>
              </p:cNvPr>
              <p:cNvSpPr txBox="1"/>
              <p:nvPr/>
            </p:nvSpPr>
            <p:spPr>
              <a:xfrm>
                <a:off x="34466879" y="2856498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348A4216-FAA2-22EE-FAC8-785A181A6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6879" y="2856498"/>
                <a:ext cx="646771" cy="507960"/>
              </a:xfrm>
              <a:prstGeom prst="rect">
                <a:avLst/>
              </a:prstGeom>
              <a:blipFill>
                <a:blip r:embed="rId30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8" name="直线箭头连接符 177">
            <a:extLst>
              <a:ext uri="{FF2B5EF4-FFF2-40B4-BE49-F238E27FC236}">
                <a16:creationId xmlns:a16="http://schemas.microsoft.com/office/drawing/2014/main" id="{AB9E060C-FCA7-0BCE-5F13-67E6BE75529B}"/>
              </a:ext>
            </a:extLst>
          </p:cNvPr>
          <p:cNvCxnSpPr>
            <a:cxnSpLocks/>
            <a:stCxn id="171" idx="4"/>
          </p:cNvCxnSpPr>
          <p:nvPr/>
        </p:nvCxnSpPr>
        <p:spPr>
          <a:xfrm>
            <a:off x="33464933" y="2760853"/>
            <a:ext cx="368971" cy="8433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4527F6F5-1272-A987-06D7-5E7DB59AF518}"/>
                  </a:ext>
                </a:extLst>
              </p:cNvPr>
              <p:cNvSpPr txBox="1"/>
              <p:nvPr/>
            </p:nvSpPr>
            <p:spPr>
              <a:xfrm>
                <a:off x="33074691" y="2896679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4527F6F5-1272-A987-06D7-5E7DB59AF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4691" y="2896679"/>
                <a:ext cx="646771" cy="507960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0" name="文本框 179">
                <a:extLst>
                  <a:ext uri="{FF2B5EF4-FFF2-40B4-BE49-F238E27FC236}">
                    <a16:creationId xmlns:a16="http://schemas.microsoft.com/office/drawing/2014/main" id="{2E056CA2-E3DA-CAEE-AE9B-E4A5CBC93917}"/>
                  </a:ext>
                </a:extLst>
              </p:cNvPr>
              <p:cNvSpPr txBox="1"/>
              <p:nvPr/>
            </p:nvSpPr>
            <p:spPr>
              <a:xfrm>
                <a:off x="23898590" y="4133850"/>
                <a:ext cx="6467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80" name="文本框 179">
                <a:extLst>
                  <a:ext uri="{FF2B5EF4-FFF2-40B4-BE49-F238E27FC236}">
                    <a16:creationId xmlns:a16="http://schemas.microsoft.com/office/drawing/2014/main" id="{2E056CA2-E3DA-CAEE-AE9B-E4A5CBC93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98590" y="4133850"/>
                <a:ext cx="646771" cy="461665"/>
              </a:xfrm>
              <a:prstGeom prst="rect">
                <a:avLst/>
              </a:prstGeom>
              <a:blipFill>
                <a:blip r:embed="rId32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A7BC2334-2F5E-22CF-2C8D-8B0379DA9312}"/>
                  </a:ext>
                </a:extLst>
              </p:cNvPr>
              <p:cNvSpPr txBox="1"/>
              <p:nvPr/>
            </p:nvSpPr>
            <p:spPr>
              <a:xfrm>
                <a:off x="25634076" y="4150684"/>
                <a:ext cx="6467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A7BC2334-2F5E-22CF-2C8D-8B0379DA9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34076" y="4150684"/>
                <a:ext cx="646771" cy="461665"/>
              </a:xfrm>
              <a:prstGeom prst="rect">
                <a:avLst/>
              </a:prstGeom>
              <a:blipFill>
                <a:blip r:embed="rId3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3" name="组合 182">
            <a:extLst>
              <a:ext uri="{FF2B5EF4-FFF2-40B4-BE49-F238E27FC236}">
                <a16:creationId xmlns:a16="http://schemas.microsoft.com/office/drawing/2014/main" id="{5D559F65-FC09-028E-963D-8958F09D66B2}"/>
              </a:ext>
            </a:extLst>
          </p:cNvPr>
          <p:cNvGrpSpPr/>
          <p:nvPr/>
        </p:nvGrpSpPr>
        <p:grpSpPr>
          <a:xfrm>
            <a:off x="36520081" y="2093985"/>
            <a:ext cx="657921" cy="626812"/>
            <a:chOff x="6512312" y="856300"/>
            <a:chExt cx="657921" cy="626812"/>
          </a:xfrm>
        </p:grpSpPr>
        <p:sp>
          <p:nvSpPr>
            <p:cNvPr id="184" name="椭圆 183">
              <a:extLst>
                <a:ext uri="{FF2B5EF4-FFF2-40B4-BE49-F238E27FC236}">
                  <a16:creationId xmlns:a16="http://schemas.microsoft.com/office/drawing/2014/main" id="{56E5129E-D77B-ED93-7941-F5DED5D0096D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5" name="文本框 184">
                  <a:extLst>
                    <a:ext uri="{FF2B5EF4-FFF2-40B4-BE49-F238E27FC236}">
                      <a16:creationId xmlns:a16="http://schemas.microsoft.com/office/drawing/2014/main" id="{787125E7-59A9-CDF3-F7FA-5E7D8030AD77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85" name="文本框 184">
                  <a:extLst>
                    <a:ext uri="{FF2B5EF4-FFF2-40B4-BE49-F238E27FC236}">
                      <a16:creationId xmlns:a16="http://schemas.microsoft.com/office/drawing/2014/main" id="{787125E7-59A9-CDF3-F7FA-5E7D8030AD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blipFill>
                  <a:blip r:embed="rId34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6" name="组合 185">
            <a:extLst>
              <a:ext uri="{FF2B5EF4-FFF2-40B4-BE49-F238E27FC236}">
                <a16:creationId xmlns:a16="http://schemas.microsoft.com/office/drawing/2014/main" id="{68022944-4403-C199-0F9B-FD09F1800DA2}"/>
              </a:ext>
            </a:extLst>
          </p:cNvPr>
          <p:cNvGrpSpPr/>
          <p:nvPr/>
        </p:nvGrpSpPr>
        <p:grpSpPr>
          <a:xfrm>
            <a:off x="35336158" y="2134036"/>
            <a:ext cx="657921" cy="626812"/>
            <a:chOff x="5571892" y="1817819"/>
            <a:chExt cx="657921" cy="626812"/>
          </a:xfrm>
        </p:grpSpPr>
        <p:sp>
          <p:nvSpPr>
            <p:cNvPr id="187" name="椭圆 186">
              <a:extLst>
                <a:ext uri="{FF2B5EF4-FFF2-40B4-BE49-F238E27FC236}">
                  <a16:creationId xmlns:a16="http://schemas.microsoft.com/office/drawing/2014/main" id="{23E3762B-8D4F-2104-031E-95EC3E38263C}"/>
                </a:ext>
              </a:extLst>
            </p:cNvPr>
            <p:cNvSpPr/>
            <p:nvPr/>
          </p:nvSpPr>
          <p:spPr>
            <a:xfrm>
              <a:off x="5571892" y="1817819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8" name="文本框 187">
                  <a:extLst>
                    <a:ext uri="{FF2B5EF4-FFF2-40B4-BE49-F238E27FC236}">
                      <a16:creationId xmlns:a16="http://schemas.microsoft.com/office/drawing/2014/main" id="{A2A6C187-5267-B424-AA8F-B3E459493564}"/>
                    </a:ext>
                  </a:extLst>
                </p:cNvPr>
                <p:cNvSpPr txBox="1"/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88" name="文本框 187">
                  <a:extLst>
                    <a:ext uri="{FF2B5EF4-FFF2-40B4-BE49-F238E27FC236}">
                      <a16:creationId xmlns:a16="http://schemas.microsoft.com/office/drawing/2014/main" id="{A2A6C187-5267-B424-AA8F-B3E4594935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blipFill>
                  <a:blip r:embed="rId35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9" name="组合 188">
            <a:extLst>
              <a:ext uri="{FF2B5EF4-FFF2-40B4-BE49-F238E27FC236}">
                <a16:creationId xmlns:a16="http://schemas.microsoft.com/office/drawing/2014/main" id="{7CB0C48C-3136-57D3-4C77-EF69C31C0275}"/>
              </a:ext>
            </a:extLst>
          </p:cNvPr>
          <p:cNvGrpSpPr/>
          <p:nvPr/>
        </p:nvGrpSpPr>
        <p:grpSpPr>
          <a:xfrm>
            <a:off x="35893787" y="3530336"/>
            <a:ext cx="657921" cy="626812"/>
            <a:chOff x="6512312" y="856300"/>
            <a:chExt cx="657921" cy="626812"/>
          </a:xfrm>
        </p:grpSpPr>
        <p:sp>
          <p:nvSpPr>
            <p:cNvPr id="190" name="椭圆 189">
              <a:extLst>
                <a:ext uri="{FF2B5EF4-FFF2-40B4-BE49-F238E27FC236}">
                  <a16:creationId xmlns:a16="http://schemas.microsoft.com/office/drawing/2014/main" id="{D348BA63-A4A0-DEA2-19A3-D02B020B09ED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1" name="文本框 190">
                  <a:extLst>
                    <a:ext uri="{FF2B5EF4-FFF2-40B4-BE49-F238E27FC236}">
                      <a16:creationId xmlns:a16="http://schemas.microsoft.com/office/drawing/2014/main" id="{6F18819B-90CD-6642-64FA-6EB0BF9AF4D8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91" name="文本框 190">
                  <a:extLst>
                    <a:ext uri="{FF2B5EF4-FFF2-40B4-BE49-F238E27FC236}">
                      <a16:creationId xmlns:a16="http://schemas.microsoft.com/office/drawing/2014/main" id="{6F18819B-90CD-6642-64FA-6EB0BF9AF4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blipFill>
                  <a:blip r:embed="rId36"/>
                  <a:stretch>
                    <a:fillRect r="-192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2" name="直线箭头连接符 191">
            <a:extLst>
              <a:ext uri="{FF2B5EF4-FFF2-40B4-BE49-F238E27FC236}">
                <a16:creationId xmlns:a16="http://schemas.microsoft.com/office/drawing/2014/main" id="{C36045CC-96E3-5F5A-4329-7C280BC2BCC6}"/>
              </a:ext>
            </a:extLst>
          </p:cNvPr>
          <p:cNvCxnSpPr>
            <a:cxnSpLocks/>
            <a:stCxn id="184" idx="4"/>
          </p:cNvCxnSpPr>
          <p:nvPr/>
        </p:nvCxnSpPr>
        <p:spPr>
          <a:xfrm flipH="1">
            <a:off x="36389104" y="2720799"/>
            <a:ext cx="454363" cy="8834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BE1C4DED-A80A-BECC-218F-73B553058856}"/>
                  </a:ext>
                </a:extLst>
              </p:cNvPr>
              <p:cNvSpPr txBox="1"/>
              <p:nvPr/>
            </p:nvSpPr>
            <p:spPr>
              <a:xfrm>
                <a:off x="36661490" y="2856498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BE1C4DED-A80A-BECC-218F-73B5530588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61490" y="2856498"/>
                <a:ext cx="646771" cy="507960"/>
              </a:xfrm>
              <a:prstGeom prst="rect">
                <a:avLst/>
              </a:prstGeom>
              <a:blipFill>
                <a:blip r:embed="rId37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4" name="直线箭头连接符 193">
            <a:extLst>
              <a:ext uri="{FF2B5EF4-FFF2-40B4-BE49-F238E27FC236}">
                <a16:creationId xmlns:a16="http://schemas.microsoft.com/office/drawing/2014/main" id="{7A3D6A93-7128-DFA1-6DB8-6F43F16242FD}"/>
              </a:ext>
            </a:extLst>
          </p:cNvPr>
          <p:cNvCxnSpPr>
            <a:cxnSpLocks/>
            <a:stCxn id="187" idx="4"/>
          </p:cNvCxnSpPr>
          <p:nvPr/>
        </p:nvCxnSpPr>
        <p:spPr>
          <a:xfrm>
            <a:off x="35659544" y="2760853"/>
            <a:ext cx="368971" cy="8433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A91F188B-1136-B645-BC6C-2793079D25AB}"/>
                  </a:ext>
                </a:extLst>
              </p:cNvPr>
              <p:cNvSpPr txBox="1"/>
              <p:nvPr/>
            </p:nvSpPr>
            <p:spPr>
              <a:xfrm>
                <a:off x="35269302" y="2896679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A91F188B-1136-B645-BC6C-2793079D2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9302" y="2896679"/>
                <a:ext cx="646771" cy="507960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6" name="组合 195">
            <a:extLst>
              <a:ext uri="{FF2B5EF4-FFF2-40B4-BE49-F238E27FC236}">
                <a16:creationId xmlns:a16="http://schemas.microsoft.com/office/drawing/2014/main" id="{3457580B-0148-EDEA-2F40-73FA7C17201B}"/>
              </a:ext>
            </a:extLst>
          </p:cNvPr>
          <p:cNvGrpSpPr/>
          <p:nvPr/>
        </p:nvGrpSpPr>
        <p:grpSpPr>
          <a:xfrm>
            <a:off x="29640309" y="2048657"/>
            <a:ext cx="657921" cy="626812"/>
            <a:chOff x="6512312" y="856300"/>
            <a:chExt cx="657921" cy="626812"/>
          </a:xfrm>
        </p:grpSpPr>
        <p:sp>
          <p:nvSpPr>
            <p:cNvPr id="197" name="椭圆 196">
              <a:extLst>
                <a:ext uri="{FF2B5EF4-FFF2-40B4-BE49-F238E27FC236}">
                  <a16:creationId xmlns:a16="http://schemas.microsoft.com/office/drawing/2014/main" id="{75DFCF57-A2C0-00C3-4912-6B5B81199050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8" name="文本框 197">
                  <a:extLst>
                    <a:ext uri="{FF2B5EF4-FFF2-40B4-BE49-F238E27FC236}">
                      <a16:creationId xmlns:a16="http://schemas.microsoft.com/office/drawing/2014/main" id="{C896C50E-822B-DD40-7B06-65282FE1DF13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98" name="文本框 197">
                  <a:extLst>
                    <a:ext uri="{FF2B5EF4-FFF2-40B4-BE49-F238E27FC236}">
                      <a16:creationId xmlns:a16="http://schemas.microsoft.com/office/drawing/2014/main" id="{C896C50E-822B-DD40-7B06-65282FE1DF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blipFill>
                  <a:blip r:embed="rId7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9" name="组合 198">
            <a:extLst>
              <a:ext uri="{FF2B5EF4-FFF2-40B4-BE49-F238E27FC236}">
                <a16:creationId xmlns:a16="http://schemas.microsoft.com/office/drawing/2014/main" id="{5C7781CB-9F09-8A53-2079-B8E700E84DB8}"/>
              </a:ext>
            </a:extLst>
          </p:cNvPr>
          <p:cNvGrpSpPr/>
          <p:nvPr/>
        </p:nvGrpSpPr>
        <p:grpSpPr>
          <a:xfrm>
            <a:off x="28456386" y="2088708"/>
            <a:ext cx="657921" cy="626812"/>
            <a:chOff x="5571892" y="1817819"/>
            <a:chExt cx="657921" cy="626812"/>
          </a:xfrm>
        </p:grpSpPr>
        <p:sp>
          <p:nvSpPr>
            <p:cNvPr id="200" name="椭圆 199">
              <a:extLst>
                <a:ext uri="{FF2B5EF4-FFF2-40B4-BE49-F238E27FC236}">
                  <a16:creationId xmlns:a16="http://schemas.microsoft.com/office/drawing/2014/main" id="{74F8478D-977E-627B-2364-686392355A0D}"/>
                </a:ext>
              </a:extLst>
            </p:cNvPr>
            <p:cNvSpPr/>
            <p:nvPr/>
          </p:nvSpPr>
          <p:spPr>
            <a:xfrm>
              <a:off x="5571892" y="1817819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1" name="文本框 200">
                  <a:extLst>
                    <a:ext uri="{FF2B5EF4-FFF2-40B4-BE49-F238E27FC236}">
                      <a16:creationId xmlns:a16="http://schemas.microsoft.com/office/drawing/2014/main" id="{3CDC45ED-98EB-6175-7AFE-A61A24D30BB5}"/>
                    </a:ext>
                  </a:extLst>
                </p:cNvPr>
                <p:cNvSpPr txBox="1"/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201" name="文本框 200">
                  <a:extLst>
                    <a:ext uri="{FF2B5EF4-FFF2-40B4-BE49-F238E27FC236}">
                      <a16:creationId xmlns:a16="http://schemas.microsoft.com/office/drawing/2014/main" id="{3CDC45ED-98EB-6175-7AFE-A61A24D30B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blipFill>
                  <a:blip r:embed="rId39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2" name="组合 201">
            <a:extLst>
              <a:ext uri="{FF2B5EF4-FFF2-40B4-BE49-F238E27FC236}">
                <a16:creationId xmlns:a16="http://schemas.microsoft.com/office/drawing/2014/main" id="{3E34C02E-AEBB-1E6A-9E92-7F69E0E4D53B}"/>
              </a:ext>
            </a:extLst>
          </p:cNvPr>
          <p:cNvGrpSpPr/>
          <p:nvPr/>
        </p:nvGrpSpPr>
        <p:grpSpPr>
          <a:xfrm>
            <a:off x="29014015" y="3485008"/>
            <a:ext cx="657921" cy="626812"/>
            <a:chOff x="6512312" y="856300"/>
            <a:chExt cx="657921" cy="626812"/>
          </a:xfrm>
        </p:grpSpPr>
        <p:sp>
          <p:nvSpPr>
            <p:cNvPr id="203" name="椭圆 202">
              <a:extLst>
                <a:ext uri="{FF2B5EF4-FFF2-40B4-BE49-F238E27FC236}">
                  <a16:creationId xmlns:a16="http://schemas.microsoft.com/office/drawing/2014/main" id="{60C2DE54-8BEC-8A6D-74F1-44B646C056F1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4" name="文本框 203">
                  <a:extLst>
                    <a:ext uri="{FF2B5EF4-FFF2-40B4-BE49-F238E27FC236}">
                      <a16:creationId xmlns:a16="http://schemas.microsoft.com/office/drawing/2014/main" id="{88FC669A-2167-F992-2D50-6A860614EC23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204" name="文本框 203">
                  <a:extLst>
                    <a:ext uri="{FF2B5EF4-FFF2-40B4-BE49-F238E27FC236}">
                      <a16:creationId xmlns:a16="http://schemas.microsoft.com/office/drawing/2014/main" id="{88FC669A-2167-F992-2D50-6A860614EC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blipFill>
                  <a:blip r:embed="rId40"/>
                  <a:stretch>
                    <a:fillRect r="-1923" b="-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5" name="直线箭头连接符 204">
            <a:extLst>
              <a:ext uri="{FF2B5EF4-FFF2-40B4-BE49-F238E27FC236}">
                <a16:creationId xmlns:a16="http://schemas.microsoft.com/office/drawing/2014/main" id="{E2A3D1D5-B8DE-6B41-BD69-E68495A8DC91}"/>
              </a:ext>
            </a:extLst>
          </p:cNvPr>
          <p:cNvCxnSpPr>
            <a:cxnSpLocks/>
            <a:stCxn id="197" idx="4"/>
          </p:cNvCxnSpPr>
          <p:nvPr/>
        </p:nvCxnSpPr>
        <p:spPr>
          <a:xfrm flipH="1">
            <a:off x="29509332" y="2675471"/>
            <a:ext cx="454363" cy="8834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E81A5C58-B8AF-AEEB-3240-46A634B914E3}"/>
                  </a:ext>
                </a:extLst>
              </p:cNvPr>
              <p:cNvSpPr txBox="1"/>
              <p:nvPr/>
            </p:nvSpPr>
            <p:spPr>
              <a:xfrm>
                <a:off x="29781718" y="2811170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E81A5C58-B8AF-AEEB-3240-46A634B91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1718" y="2811170"/>
                <a:ext cx="646771" cy="507960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7" name="直线箭头连接符 206">
            <a:extLst>
              <a:ext uri="{FF2B5EF4-FFF2-40B4-BE49-F238E27FC236}">
                <a16:creationId xmlns:a16="http://schemas.microsoft.com/office/drawing/2014/main" id="{9329E114-9165-3C6F-9E37-CCD696F5CE4B}"/>
              </a:ext>
            </a:extLst>
          </p:cNvPr>
          <p:cNvCxnSpPr>
            <a:cxnSpLocks/>
            <a:stCxn id="200" idx="4"/>
          </p:cNvCxnSpPr>
          <p:nvPr/>
        </p:nvCxnSpPr>
        <p:spPr>
          <a:xfrm>
            <a:off x="28779772" y="2715525"/>
            <a:ext cx="368971" cy="8433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8" name="文本框 207">
                <a:extLst>
                  <a:ext uri="{FF2B5EF4-FFF2-40B4-BE49-F238E27FC236}">
                    <a16:creationId xmlns:a16="http://schemas.microsoft.com/office/drawing/2014/main" id="{BD39ADEB-E76B-5B06-C135-41188EF4753B}"/>
                  </a:ext>
                </a:extLst>
              </p:cNvPr>
              <p:cNvSpPr txBox="1"/>
              <p:nvPr/>
            </p:nvSpPr>
            <p:spPr>
              <a:xfrm>
                <a:off x="28389530" y="2851351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208" name="文本框 207">
                <a:extLst>
                  <a:ext uri="{FF2B5EF4-FFF2-40B4-BE49-F238E27FC236}">
                    <a16:creationId xmlns:a16="http://schemas.microsoft.com/office/drawing/2014/main" id="{BD39ADEB-E76B-5B06-C135-41188EF47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9530" y="2851351"/>
                <a:ext cx="646771" cy="507960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" name="右箭头 208">
            <a:extLst>
              <a:ext uri="{FF2B5EF4-FFF2-40B4-BE49-F238E27FC236}">
                <a16:creationId xmlns:a16="http://schemas.microsoft.com/office/drawing/2014/main" id="{1853A14A-7BC4-2371-3003-33BE0D3C3214}"/>
              </a:ext>
            </a:extLst>
          </p:cNvPr>
          <p:cNvSpPr/>
          <p:nvPr/>
        </p:nvSpPr>
        <p:spPr>
          <a:xfrm rot="5400000">
            <a:off x="30358739" y="4598617"/>
            <a:ext cx="412420" cy="3374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A087BCBF-D8FC-17EE-B6AD-E1F9FE21AA52}"/>
              </a:ext>
            </a:extLst>
          </p:cNvPr>
          <p:cNvSpPr txBox="1"/>
          <p:nvPr/>
        </p:nvSpPr>
        <p:spPr>
          <a:xfrm>
            <a:off x="19153735" y="4618877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Conceptualize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2" name="文本框 211">
            <a:extLst>
              <a:ext uri="{FF2B5EF4-FFF2-40B4-BE49-F238E27FC236}">
                <a16:creationId xmlns:a16="http://schemas.microsoft.com/office/drawing/2014/main" id="{BE53795C-BEC8-BDCC-3160-4F5D11383D71}"/>
              </a:ext>
            </a:extLst>
          </p:cNvPr>
          <p:cNvSpPr txBox="1"/>
          <p:nvPr/>
        </p:nvSpPr>
        <p:spPr>
          <a:xfrm>
            <a:off x="30812405" y="4577373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Conceptualize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935AA298-A696-2B85-E833-3B7E99F9141A}"/>
              </a:ext>
            </a:extLst>
          </p:cNvPr>
          <p:cNvSpPr txBox="1"/>
          <p:nvPr/>
        </p:nvSpPr>
        <p:spPr>
          <a:xfrm>
            <a:off x="9556053" y="1836190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Person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" name="文本框 216">
            <a:extLst>
              <a:ext uri="{FF2B5EF4-FFF2-40B4-BE49-F238E27FC236}">
                <a16:creationId xmlns:a16="http://schemas.microsoft.com/office/drawing/2014/main" id="{831FE119-BEED-A05D-D211-8622737DAC9F}"/>
              </a:ext>
            </a:extLst>
          </p:cNvPr>
          <p:cNvSpPr txBox="1"/>
          <p:nvPr/>
        </p:nvSpPr>
        <p:spPr>
          <a:xfrm>
            <a:off x="9536430" y="3241536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Message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5FC0FFF1-FD87-2B7B-F89C-C9ECA402A52F}"/>
              </a:ext>
            </a:extLst>
          </p:cNvPr>
          <p:cNvSpPr txBox="1"/>
          <p:nvPr/>
        </p:nvSpPr>
        <p:spPr>
          <a:xfrm>
            <a:off x="9559952" y="509458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Likes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9" name="右箭头 218">
            <a:extLst>
              <a:ext uri="{FF2B5EF4-FFF2-40B4-BE49-F238E27FC236}">
                <a16:creationId xmlns:a16="http://schemas.microsoft.com/office/drawing/2014/main" id="{86330035-058A-0514-A143-50755EC37F46}"/>
              </a:ext>
            </a:extLst>
          </p:cNvPr>
          <p:cNvSpPr/>
          <p:nvPr/>
        </p:nvSpPr>
        <p:spPr>
          <a:xfrm rot="5400000">
            <a:off x="29955732" y="8469525"/>
            <a:ext cx="1449928" cy="3386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0" name="文本框 219">
                <a:extLst>
                  <a:ext uri="{FF2B5EF4-FFF2-40B4-BE49-F238E27FC236}">
                    <a16:creationId xmlns:a16="http://schemas.microsoft.com/office/drawing/2014/main" id="{5B576CE5-319B-8D07-89FA-D7CA17246F72}"/>
                  </a:ext>
                </a:extLst>
              </p:cNvPr>
              <p:cNvSpPr txBox="1"/>
              <p:nvPr/>
            </p:nvSpPr>
            <p:spPr>
              <a:xfrm>
                <a:off x="31015149" y="8963194"/>
                <a:ext cx="5839467" cy="400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Projection Operator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zh-CN" b="1" dirty="0"/>
                  <a:t>.name,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zh-CN" b="1" dirty="0"/>
                  <a:t>.</a:t>
                </a:r>
                <a:r>
                  <a:rPr kumimoji="1" lang="en-US" altLang="zh-CN" b="1" dirty="0" err="1"/>
                  <a:t>place_id</a:t>
                </a:r>
                <a:r>
                  <a:rPr kumimoji="1" lang="en-US" altLang="zh-CN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zh-CN" b="1" dirty="0"/>
                  <a:t>.name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kumimoji="1"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20" name="文本框 219">
                <a:extLst>
                  <a:ext uri="{FF2B5EF4-FFF2-40B4-BE49-F238E27FC236}">
                    <a16:creationId xmlns:a16="http://schemas.microsoft.com/office/drawing/2014/main" id="{5B576CE5-319B-8D07-89FA-D7CA17246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5149" y="8963194"/>
                <a:ext cx="5839467" cy="400625"/>
              </a:xfrm>
              <a:prstGeom prst="rect">
                <a:avLst/>
              </a:prstGeom>
              <a:blipFill>
                <a:blip r:embed="rId43"/>
                <a:stretch>
                  <a:fillRect l="-1085" t="-9091"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22" name="表格 221">
                <a:extLst>
                  <a:ext uri="{FF2B5EF4-FFF2-40B4-BE49-F238E27FC236}">
                    <a16:creationId xmlns:a16="http://schemas.microsoft.com/office/drawing/2014/main" id="{0CF269C7-BF9F-6D61-E8C9-C43758C432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3491682"/>
                  </p:ext>
                </p:extLst>
              </p:nvPr>
            </p:nvGraphicFramePr>
            <p:xfrm>
              <a:off x="29637204" y="9473984"/>
              <a:ext cx="2282466" cy="17872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7405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17373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837688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pn1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ppid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pn2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22" name="表格 221">
                <a:extLst>
                  <a:ext uri="{FF2B5EF4-FFF2-40B4-BE49-F238E27FC236}">
                    <a16:creationId xmlns:a16="http://schemas.microsoft.com/office/drawing/2014/main" id="{0CF269C7-BF9F-6D61-E8C9-C43758C432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3491682"/>
                  </p:ext>
                </p:extLst>
              </p:nvPr>
            </p:nvGraphicFramePr>
            <p:xfrm>
              <a:off x="29637204" y="9473984"/>
              <a:ext cx="2282466" cy="17872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7405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17373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837688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pn1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ppid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pn2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4"/>
                          <a:stretch>
                            <a:fillRect l="-136735" t="-93103" r="-13673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4"/>
                          <a:stretch>
                            <a:fillRect l="-136735" t="-193103" r="-13673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4"/>
                          <a:stretch>
                            <a:fillRect l="-136735" t="-293103" r="-136735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4"/>
                          <a:stretch>
                            <a:fillRect l="-136735" t="-393103" r="-136735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34" name="表格 233">
                <a:extLst>
                  <a:ext uri="{FF2B5EF4-FFF2-40B4-BE49-F238E27FC236}">
                    <a16:creationId xmlns:a16="http://schemas.microsoft.com/office/drawing/2014/main" id="{AE808558-319A-1673-3412-EDB72B7307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2504702"/>
                  </p:ext>
                </p:extLst>
              </p:nvPr>
            </p:nvGraphicFramePr>
            <p:xfrm>
              <a:off x="33022186" y="10911060"/>
              <a:ext cx="2817975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549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272484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pl_name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34" name="表格 233">
                <a:extLst>
                  <a:ext uri="{FF2B5EF4-FFF2-40B4-BE49-F238E27FC236}">
                    <a16:creationId xmlns:a16="http://schemas.microsoft.com/office/drawing/2014/main" id="{AE808558-319A-1673-3412-EDB72B7307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2504702"/>
                  </p:ext>
                </p:extLst>
              </p:nvPr>
            </p:nvGraphicFramePr>
            <p:xfrm>
              <a:off x="33022186" y="10911060"/>
              <a:ext cx="2817975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549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272484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pl_name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5"/>
                          <a:stretch>
                            <a:fillRect l="-820" t="-110345" r="-83607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5"/>
                          <a:stretch>
                            <a:fillRect l="-820" t="-210345" r="-83607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5"/>
                          <a:stretch>
                            <a:fillRect l="-820" t="-310345" r="-83607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35" name="文本框 234">
            <a:extLst>
              <a:ext uri="{FF2B5EF4-FFF2-40B4-BE49-F238E27FC236}">
                <a16:creationId xmlns:a16="http://schemas.microsoft.com/office/drawing/2014/main" id="{BA4157B6-9229-76E6-E00A-12241CE95E08}"/>
              </a:ext>
            </a:extLst>
          </p:cNvPr>
          <p:cNvSpPr txBox="1"/>
          <p:nvPr/>
        </p:nvSpPr>
        <p:spPr>
          <a:xfrm>
            <a:off x="33997430" y="10541729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Place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6" name="右箭头 235">
            <a:extLst>
              <a:ext uri="{FF2B5EF4-FFF2-40B4-BE49-F238E27FC236}">
                <a16:creationId xmlns:a16="http://schemas.microsoft.com/office/drawing/2014/main" id="{180DD81B-FB70-3F99-F151-3AE20DEDDE77}"/>
              </a:ext>
            </a:extLst>
          </p:cNvPr>
          <p:cNvSpPr/>
          <p:nvPr/>
        </p:nvSpPr>
        <p:spPr>
          <a:xfrm>
            <a:off x="32524669" y="10172399"/>
            <a:ext cx="3645357" cy="3693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7" name="文本框 236">
            <a:extLst>
              <a:ext uri="{FF2B5EF4-FFF2-40B4-BE49-F238E27FC236}">
                <a16:creationId xmlns:a16="http://schemas.microsoft.com/office/drawing/2014/main" id="{198FD937-53DA-7C8D-C078-A07B8C3A6764}"/>
              </a:ext>
            </a:extLst>
          </p:cNvPr>
          <p:cNvSpPr txBox="1"/>
          <p:nvPr/>
        </p:nvSpPr>
        <p:spPr>
          <a:xfrm>
            <a:off x="33599886" y="9803066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Join Operator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38" name="表格 237">
                <a:extLst>
                  <a:ext uri="{FF2B5EF4-FFF2-40B4-BE49-F238E27FC236}">
                    <a16:creationId xmlns:a16="http://schemas.microsoft.com/office/drawing/2014/main" id="{57EA5775-244B-1B36-4015-9CCCD1D5E4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5189917"/>
                  </p:ext>
                </p:extLst>
              </p:nvPr>
            </p:nvGraphicFramePr>
            <p:xfrm>
              <a:off x="36374753" y="9417978"/>
              <a:ext cx="4446045" cy="17872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5470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23390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845854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1007220">
                      <a:extLst>
                        <a:ext uri="{9D8B030D-6E8A-4147-A177-3AD203B41FA5}">
                          <a16:colId xmlns:a16="http://schemas.microsoft.com/office/drawing/2014/main" val="2056781916"/>
                        </a:ext>
                      </a:extLst>
                    </a:gridCol>
                    <a:gridCol w="1134111">
                      <a:extLst>
                        <a:ext uri="{9D8B030D-6E8A-4147-A177-3AD203B41FA5}">
                          <a16:colId xmlns:a16="http://schemas.microsoft.com/office/drawing/2014/main" val="224080628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pn1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ppid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pn2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place_id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pl_name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Germany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Denmark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Denmark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China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38" name="表格 237">
                <a:extLst>
                  <a:ext uri="{FF2B5EF4-FFF2-40B4-BE49-F238E27FC236}">
                    <a16:creationId xmlns:a16="http://schemas.microsoft.com/office/drawing/2014/main" id="{57EA5775-244B-1B36-4015-9CCCD1D5E4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5189917"/>
                  </p:ext>
                </p:extLst>
              </p:nvPr>
            </p:nvGraphicFramePr>
            <p:xfrm>
              <a:off x="36374753" y="9417978"/>
              <a:ext cx="4446045" cy="17872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5470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23390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845854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1007220">
                      <a:extLst>
                        <a:ext uri="{9D8B030D-6E8A-4147-A177-3AD203B41FA5}">
                          <a16:colId xmlns:a16="http://schemas.microsoft.com/office/drawing/2014/main" val="2056781916"/>
                        </a:ext>
                      </a:extLst>
                    </a:gridCol>
                    <a:gridCol w="1134111">
                      <a:extLst>
                        <a:ext uri="{9D8B030D-6E8A-4147-A177-3AD203B41FA5}">
                          <a16:colId xmlns:a16="http://schemas.microsoft.com/office/drawing/2014/main" val="224080628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pn1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ppid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pn2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place_id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pl_name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6"/>
                          <a:stretch>
                            <a:fillRect l="-136735" t="-93103" r="-483673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6"/>
                          <a:stretch>
                            <a:fillRect l="-231646" t="-93103" r="-115190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Germany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6"/>
                          <a:stretch>
                            <a:fillRect l="-136735" t="-193103" r="-483673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6"/>
                          <a:stretch>
                            <a:fillRect l="-231646" t="-193103" r="-115190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Denmark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6"/>
                          <a:stretch>
                            <a:fillRect l="-136735" t="-293103" r="-483673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6"/>
                          <a:stretch>
                            <a:fillRect l="-231646" t="-293103" r="-115190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Denmark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6"/>
                          <a:stretch>
                            <a:fillRect l="-136735" t="-393103" r="-483673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6"/>
                          <a:stretch>
                            <a:fillRect l="-231646" t="-393103" r="-115190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China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40" name="右箭头 239">
            <a:extLst>
              <a:ext uri="{FF2B5EF4-FFF2-40B4-BE49-F238E27FC236}">
                <a16:creationId xmlns:a16="http://schemas.microsoft.com/office/drawing/2014/main" id="{D7EEF3EE-B89D-052E-CB5F-A09664F220A7}"/>
              </a:ext>
            </a:extLst>
          </p:cNvPr>
          <p:cNvSpPr/>
          <p:nvPr/>
        </p:nvSpPr>
        <p:spPr>
          <a:xfrm rot="5400000">
            <a:off x="38406310" y="11537452"/>
            <a:ext cx="718335" cy="4308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4C08E9C2-0391-130F-E54A-294C0B61D6A3}"/>
              </a:ext>
            </a:extLst>
          </p:cNvPr>
          <p:cNvSpPr txBox="1"/>
          <p:nvPr/>
        </p:nvSpPr>
        <p:spPr>
          <a:xfrm>
            <a:off x="36727149" y="1145791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Select Operator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43" name="表格 242">
                <a:extLst>
                  <a:ext uri="{FF2B5EF4-FFF2-40B4-BE49-F238E27FC236}">
                    <a16:creationId xmlns:a16="http://schemas.microsoft.com/office/drawing/2014/main" id="{1F593E0D-8B17-652F-639D-12AD525AA5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2336773"/>
                  </p:ext>
                </p:extLst>
              </p:nvPr>
            </p:nvGraphicFramePr>
            <p:xfrm>
              <a:off x="36374751" y="12279119"/>
              <a:ext cx="4446045" cy="6899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5470">
                      <a:extLst>
                        <a:ext uri="{9D8B030D-6E8A-4147-A177-3AD203B41FA5}">
                          <a16:colId xmlns:a16="http://schemas.microsoft.com/office/drawing/2014/main" val="293243889"/>
                        </a:ext>
                      </a:extLst>
                    </a:gridCol>
                    <a:gridCol w="623390">
                      <a:extLst>
                        <a:ext uri="{9D8B030D-6E8A-4147-A177-3AD203B41FA5}">
                          <a16:colId xmlns:a16="http://schemas.microsoft.com/office/drawing/2014/main" val="240229278"/>
                        </a:ext>
                      </a:extLst>
                    </a:gridCol>
                    <a:gridCol w="845854">
                      <a:extLst>
                        <a:ext uri="{9D8B030D-6E8A-4147-A177-3AD203B41FA5}">
                          <a16:colId xmlns:a16="http://schemas.microsoft.com/office/drawing/2014/main" val="3558702370"/>
                        </a:ext>
                      </a:extLst>
                    </a:gridCol>
                    <a:gridCol w="1007220">
                      <a:extLst>
                        <a:ext uri="{9D8B030D-6E8A-4147-A177-3AD203B41FA5}">
                          <a16:colId xmlns:a16="http://schemas.microsoft.com/office/drawing/2014/main" val="808200115"/>
                        </a:ext>
                      </a:extLst>
                    </a:gridCol>
                    <a:gridCol w="1134111">
                      <a:extLst>
                        <a:ext uri="{9D8B030D-6E8A-4147-A177-3AD203B41FA5}">
                          <a16:colId xmlns:a16="http://schemas.microsoft.com/office/drawing/2014/main" val="950686039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pn1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ppid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pn2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place_id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pl_name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0486066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Germany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466027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43" name="表格 242">
                <a:extLst>
                  <a:ext uri="{FF2B5EF4-FFF2-40B4-BE49-F238E27FC236}">
                    <a16:creationId xmlns:a16="http://schemas.microsoft.com/office/drawing/2014/main" id="{1F593E0D-8B17-652F-639D-12AD525AA5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2336773"/>
                  </p:ext>
                </p:extLst>
              </p:nvPr>
            </p:nvGraphicFramePr>
            <p:xfrm>
              <a:off x="36374751" y="12279119"/>
              <a:ext cx="4446045" cy="6899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5470">
                      <a:extLst>
                        <a:ext uri="{9D8B030D-6E8A-4147-A177-3AD203B41FA5}">
                          <a16:colId xmlns:a16="http://schemas.microsoft.com/office/drawing/2014/main" val="293243889"/>
                        </a:ext>
                      </a:extLst>
                    </a:gridCol>
                    <a:gridCol w="623390">
                      <a:extLst>
                        <a:ext uri="{9D8B030D-6E8A-4147-A177-3AD203B41FA5}">
                          <a16:colId xmlns:a16="http://schemas.microsoft.com/office/drawing/2014/main" val="240229278"/>
                        </a:ext>
                      </a:extLst>
                    </a:gridCol>
                    <a:gridCol w="845854">
                      <a:extLst>
                        <a:ext uri="{9D8B030D-6E8A-4147-A177-3AD203B41FA5}">
                          <a16:colId xmlns:a16="http://schemas.microsoft.com/office/drawing/2014/main" val="3558702370"/>
                        </a:ext>
                      </a:extLst>
                    </a:gridCol>
                    <a:gridCol w="1007220">
                      <a:extLst>
                        <a:ext uri="{9D8B030D-6E8A-4147-A177-3AD203B41FA5}">
                          <a16:colId xmlns:a16="http://schemas.microsoft.com/office/drawing/2014/main" val="808200115"/>
                        </a:ext>
                      </a:extLst>
                    </a:gridCol>
                    <a:gridCol w="1134111">
                      <a:extLst>
                        <a:ext uri="{9D8B030D-6E8A-4147-A177-3AD203B41FA5}">
                          <a16:colId xmlns:a16="http://schemas.microsoft.com/office/drawing/2014/main" val="950686039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pn1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ppid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pn2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place_id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pl_name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048606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7"/>
                          <a:stretch>
                            <a:fillRect l="-136735" t="-90000" r="-483673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7"/>
                          <a:stretch>
                            <a:fillRect l="-231646" t="-90000" r="-11519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Germany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4660277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45" name="表格 244">
            <a:extLst>
              <a:ext uri="{FF2B5EF4-FFF2-40B4-BE49-F238E27FC236}">
                <a16:creationId xmlns:a16="http://schemas.microsoft.com/office/drawing/2014/main" id="{92441271-CA92-2158-13D8-33B21D89F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089389"/>
              </p:ext>
            </p:extLst>
          </p:nvPr>
        </p:nvGraphicFramePr>
        <p:xfrm>
          <a:off x="37945655" y="13852068"/>
          <a:ext cx="1681324" cy="689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470">
                  <a:extLst>
                    <a:ext uri="{9D8B030D-6E8A-4147-A177-3AD203B41FA5}">
                      <a16:colId xmlns:a16="http://schemas.microsoft.com/office/drawing/2014/main" val="293243889"/>
                    </a:ext>
                  </a:extLst>
                </a:gridCol>
                <a:gridCol w="845854">
                  <a:extLst>
                    <a:ext uri="{9D8B030D-6E8A-4147-A177-3AD203B41FA5}">
                      <a16:colId xmlns:a16="http://schemas.microsoft.com/office/drawing/2014/main" val="3558702370"/>
                    </a:ext>
                  </a:extLst>
                </a:gridCol>
              </a:tblGrid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pn1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pn2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486066"/>
                  </a:ext>
                </a:extLst>
              </a:tr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Tom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660277"/>
                  </a:ext>
                </a:extLst>
              </a:tr>
            </a:tbl>
          </a:graphicData>
        </a:graphic>
      </p:graphicFrame>
      <p:sp>
        <p:nvSpPr>
          <p:cNvPr id="246" name="右箭头 245">
            <a:extLst>
              <a:ext uri="{FF2B5EF4-FFF2-40B4-BE49-F238E27FC236}">
                <a16:creationId xmlns:a16="http://schemas.microsoft.com/office/drawing/2014/main" id="{0B3CEAE3-D2C5-182B-CDA6-3EBB0CF43945}"/>
              </a:ext>
            </a:extLst>
          </p:cNvPr>
          <p:cNvSpPr/>
          <p:nvPr/>
        </p:nvSpPr>
        <p:spPr>
          <a:xfrm rot="5400000">
            <a:off x="38459470" y="13184894"/>
            <a:ext cx="653694" cy="4308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7" name="文本框 246">
            <a:extLst>
              <a:ext uri="{FF2B5EF4-FFF2-40B4-BE49-F238E27FC236}">
                <a16:creationId xmlns:a16="http://schemas.microsoft.com/office/drawing/2014/main" id="{4CD788CB-8207-63C6-0E0E-692996047033}"/>
              </a:ext>
            </a:extLst>
          </p:cNvPr>
          <p:cNvSpPr txBox="1"/>
          <p:nvPr/>
        </p:nvSpPr>
        <p:spPr>
          <a:xfrm>
            <a:off x="36693464" y="13157821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Project Operator</a:t>
            </a:r>
          </a:p>
        </p:txBody>
      </p:sp>
      <p:sp>
        <p:nvSpPr>
          <p:cNvPr id="253" name="文本框 252">
            <a:extLst>
              <a:ext uri="{FF2B5EF4-FFF2-40B4-BE49-F238E27FC236}">
                <a16:creationId xmlns:a16="http://schemas.microsoft.com/office/drawing/2014/main" id="{A7A54D13-3F10-12D6-D582-705497F9C793}"/>
              </a:ext>
            </a:extLst>
          </p:cNvPr>
          <p:cNvSpPr txBox="1"/>
          <p:nvPr/>
        </p:nvSpPr>
        <p:spPr>
          <a:xfrm>
            <a:off x="14927518" y="7972626"/>
            <a:ext cx="587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(a)</a:t>
            </a:r>
            <a:endParaRPr kumimoji="1" lang="zh-CN" altLang="en-US" sz="2800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286C1CA-9659-A7B7-C1AB-BE136D6D0FDD}"/>
              </a:ext>
            </a:extLst>
          </p:cNvPr>
          <p:cNvSpPr/>
          <p:nvPr/>
        </p:nvSpPr>
        <p:spPr>
          <a:xfrm>
            <a:off x="1669774" y="458330"/>
            <a:ext cx="20870743" cy="805023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noFill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5133E64-6A8F-BA18-CC0D-C915C4C73D88}"/>
              </a:ext>
            </a:extLst>
          </p:cNvPr>
          <p:cNvSpPr/>
          <p:nvPr/>
        </p:nvSpPr>
        <p:spPr>
          <a:xfrm>
            <a:off x="23388601" y="610730"/>
            <a:ext cx="14491396" cy="73279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noFill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CC00071-6CCC-4856-1CEF-EBA77EC9FABC}"/>
              </a:ext>
            </a:extLst>
          </p:cNvPr>
          <p:cNvSpPr/>
          <p:nvPr/>
        </p:nvSpPr>
        <p:spPr>
          <a:xfrm>
            <a:off x="16897602" y="8921669"/>
            <a:ext cx="24339608" cy="57595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noFill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FA5FD05-5C07-B022-D90C-7FBEA03145BB}"/>
              </a:ext>
            </a:extLst>
          </p:cNvPr>
          <p:cNvSpPr txBox="1"/>
          <p:nvPr/>
        </p:nvSpPr>
        <p:spPr>
          <a:xfrm>
            <a:off x="27258570" y="7324024"/>
            <a:ext cx="601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(b)</a:t>
            </a:r>
            <a:endParaRPr kumimoji="1" lang="zh-CN" altLang="en-US" sz="2800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A7B68FE-3492-65EA-BA2D-C9A565B01C16}"/>
              </a:ext>
            </a:extLst>
          </p:cNvPr>
          <p:cNvSpPr txBox="1"/>
          <p:nvPr/>
        </p:nvSpPr>
        <p:spPr>
          <a:xfrm>
            <a:off x="28790516" y="14066924"/>
            <a:ext cx="559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(c)</a:t>
            </a:r>
            <a:endParaRPr kumimoji="1" lang="zh-CN" alt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FA0D15F2-93F8-5B67-64A6-8363459170CA}"/>
                  </a:ext>
                </a:extLst>
              </p:cNvPr>
              <p:cNvSpPr txBox="1"/>
              <p:nvPr/>
            </p:nvSpPr>
            <p:spPr>
              <a:xfrm>
                <a:off x="25871079" y="4914554"/>
                <a:ext cx="1873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Pattern Graph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𝒫</m:t>
                    </m:r>
                  </m:oMath>
                </a14:m>
                <a:endParaRPr kumimoji="1"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FA0D15F2-93F8-5B67-64A6-836345917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1079" y="4914554"/>
                <a:ext cx="1873526" cy="369332"/>
              </a:xfrm>
              <a:prstGeom prst="rect">
                <a:avLst/>
              </a:prstGeom>
              <a:blipFill>
                <a:blip r:embed="rId48"/>
                <a:stretch>
                  <a:fillRect l="-2703" t="-6452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A5FACF6-0D35-52D1-6121-228FAB94F85A}"/>
                  </a:ext>
                </a:extLst>
              </p:cNvPr>
              <p:cNvSpPr txBox="1"/>
              <p:nvPr/>
            </p:nvSpPr>
            <p:spPr>
              <a:xfrm>
                <a:off x="29804290" y="9041960"/>
                <a:ext cx="572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𝑹</m:t>
                          </m:r>
                        </m:e>
                        <m:sub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𝑴</m:t>
                          </m:r>
                        </m:sub>
                      </m:sSub>
                    </m:oMath>
                  </m:oMathPara>
                </a14:m>
                <a:endParaRPr kumimoji="1"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A5FACF6-0D35-52D1-6121-228FAB94F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4290" y="9041960"/>
                <a:ext cx="572528" cy="369332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图片 30">
            <a:extLst>
              <a:ext uri="{FF2B5EF4-FFF2-40B4-BE49-F238E27FC236}">
                <a16:creationId xmlns:a16="http://schemas.microsoft.com/office/drawing/2014/main" id="{61F05915-1B07-8BCF-3EA0-780076688355}"/>
              </a:ext>
            </a:extLst>
          </p:cNvPr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>
            <a:off x="2073539" y="3604202"/>
            <a:ext cx="6843051" cy="478767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6" name="表格 35">
                <a:extLst>
                  <a:ext uri="{FF2B5EF4-FFF2-40B4-BE49-F238E27FC236}">
                    <a16:creationId xmlns:a16="http://schemas.microsoft.com/office/drawing/2014/main" id="{B592785E-536E-F810-6AC1-FCAAC871D3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2762034"/>
                  </p:ext>
                </p:extLst>
              </p:nvPr>
            </p:nvGraphicFramePr>
            <p:xfrm>
              <a:off x="10628309" y="6510873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knows_id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pid1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pid2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2023-01-15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2023-01-15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2023-02-18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28405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2023-02-18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2682497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6" name="表格 35">
                <a:extLst>
                  <a:ext uri="{FF2B5EF4-FFF2-40B4-BE49-F238E27FC236}">
                    <a16:creationId xmlns:a16="http://schemas.microsoft.com/office/drawing/2014/main" id="{B592785E-536E-F810-6AC1-FCAAC871D3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2762034"/>
                  </p:ext>
                </p:extLst>
              </p:nvPr>
            </p:nvGraphicFramePr>
            <p:xfrm>
              <a:off x="10628309" y="6510873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knows_id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pid1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pid2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1"/>
                          <a:stretch>
                            <a:fillRect t="-106897" r="-23673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1"/>
                          <a:stretch>
                            <a:fillRect l="-160656" t="-106897" r="-280328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1"/>
                          <a:stretch>
                            <a:fillRect l="-289091" t="-106897" r="-210909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2023-01-15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1"/>
                          <a:stretch>
                            <a:fillRect t="-206897" r="-23673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1"/>
                          <a:stretch>
                            <a:fillRect l="-160656" t="-206897" r="-280328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1"/>
                          <a:stretch>
                            <a:fillRect l="-289091" t="-206897" r="-210909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2023-01-15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1"/>
                          <a:stretch>
                            <a:fillRect t="-306897" r="-236735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1"/>
                          <a:stretch>
                            <a:fillRect l="-160656" t="-306897" r="-280328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1"/>
                          <a:stretch>
                            <a:fillRect l="-289091" t="-306897" r="-210909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2023-02-18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28405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1"/>
                          <a:stretch>
                            <a:fillRect t="-406897" r="-236735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1"/>
                          <a:stretch>
                            <a:fillRect l="-160656" t="-406897" r="-280328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1"/>
                          <a:stretch>
                            <a:fillRect l="-289091" t="-406897" r="-210909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2023-02-18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2682497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7" name="文本框 36">
            <a:extLst>
              <a:ext uri="{FF2B5EF4-FFF2-40B4-BE49-F238E27FC236}">
                <a16:creationId xmlns:a16="http://schemas.microsoft.com/office/drawing/2014/main" id="{BF024C3E-CE62-4AAE-7363-89FEA0943002}"/>
              </a:ext>
            </a:extLst>
          </p:cNvPr>
          <p:cNvSpPr txBox="1"/>
          <p:nvPr/>
        </p:nvSpPr>
        <p:spPr>
          <a:xfrm>
            <a:off x="9536430" y="732402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Knows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82A371D5-3F86-D3CD-AF8C-9F27ED11004E}"/>
              </a:ext>
            </a:extLst>
          </p:cNvPr>
          <p:cNvPicPr>
            <a:picLocks noChangeAspect="1"/>
          </p:cNvPicPr>
          <p:nvPr/>
        </p:nvPicPr>
        <p:blipFill>
          <a:blip r:embed="rId52"/>
          <a:stretch>
            <a:fillRect/>
          </a:stretch>
        </p:blipFill>
        <p:spPr>
          <a:xfrm>
            <a:off x="2137050" y="550191"/>
            <a:ext cx="5019668" cy="2733641"/>
          </a:xfrm>
          <a:prstGeom prst="rect">
            <a:avLst/>
          </a:prstGeom>
        </p:spPr>
      </p:pic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6E9BC412-9F3A-95A6-C503-9AAEFC6294FA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17535901" y="1178043"/>
            <a:ext cx="1252017" cy="9522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4D26670-3AF7-17A1-0922-834FC4776767}"/>
                  </a:ext>
                </a:extLst>
              </p:cNvPr>
              <p:cNvSpPr txBox="1"/>
              <p:nvPr/>
            </p:nvSpPr>
            <p:spPr>
              <a:xfrm>
                <a:off x="17389378" y="1399834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4D26670-3AF7-17A1-0922-834FC4776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9378" y="1399834"/>
                <a:ext cx="646771" cy="507960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FF2F17F4-CA86-9ECE-B404-42821F270E6C}"/>
              </a:ext>
            </a:extLst>
          </p:cNvPr>
          <p:cNvCxnSpPr>
            <a:cxnSpLocks/>
            <a:stCxn id="7" idx="3"/>
            <a:endCxn id="12" idx="3"/>
          </p:cNvCxnSpPr>
          <p:nvPr/>
        </p:nvCxnSpPr>
        <p:spPr>
          <a:xfrm flipH="1">
            <a:off x="17638077" y="1438048"/>
            <a:ext cx="1233408" cy="8918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FC3ACFB2-3CF2-6CEE-948D-9EB94E948BC4}"/>
                  </a:ext>
                </a:extLst>
              </p:cNvPr>
              <p:cNvSpPr txBox="1"/>
              <p:nvPr/>
            </p:nvSpPr>
            <p:spPr>
              <a:xfrm>
                <a:off x="18059824" y="1604500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FC3ACFB2-3CF2-6CEE-948D-9EB94E948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59824" y="1604500"/>
                <a:ext cx="646771" cy="507960"/>
              </a:xfrm>
              <a:prstGeom prst="rect">
                <a:avLst/>
              </a:prstGeom>
              <a:blipFill>
                <a:blip r:embed="rId5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F7720873-74C8-6ACE-A54D-B11C6163A711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17638077" y="2156923"/>
            <a:ext cx="2659749" cy="1729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EC75A945-41FA-6C6A-00A5-66BA924B5A2A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17592491" y="2337244"/>
            <a:ext cx="2641325" cy="1499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8646DAB7-5F52-6485-E7C4-1D843A45710A}"/>
                  </a:ext>
                </a:extLst>
              </p:cNvPr>
              <p:cNvSpPr txBox="1"/>
              <p:nvPr/>
            </p:nvSpPr>
            <p:spPr>
              <a:xfrm>
                <a:off x="19181160" y="1739195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8646DAB7-5F52-6485-E7C4-1D843A457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1160" y="1739195"/>
                <a:ext cx="646771" cy="507960"/>
              </a:xfrm>
              <a:prstGeom prst="rect">
                <a:avLst/>
              </a:prstGeom>
              <a:blipFill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1975CC2E-1A98-0B98-B139-0355829147D1}"/>
                  </a:ext>
                </a:extLst>
              </p:cNvPr>
              <p:cNvSpPr txBox="1"/>
              <p:nvPr/>
            </p:nvSpPr>
            <p:spPr>
              <a:xfrm>
                <a:off x="19022386" y="2292604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1975CC2E-1A98-0B98-B139-0355829147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2386" y="2292604"/>
                <a:ext cx="646771" cy="507960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B72B3AA4-098B-B632-D5CE-932277606F38}"/>
              </a:ext>
            </a:extLst>
          </p:cNvPr>
          <p:cNvCxnSpPr>
            <a:cxnSpLocks/>
          </p:cNvCxnSpPr>
          <p:nvPr/>
        </p:nvCxnSpPr>
        <p:spPr>
          <a:xfrm>
            <a:off x="24489843" y="3509430"/>
            <a:ext cx="112878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A0BEC207-92CA-CDD5-7903-74CBA5605768}"/>
              </a:ext>
            </a:extLst>
          </p:cNvPr>
          <p:cNvCxnSpPr>
            <a:cxnSpLocks/>
          </p:cNvCxnSpPr>
          <p:nvPr/>
        </p:nvCxnSpPr>
        <p:spPr>
          <a:xfrm flipH="1">
            <a:off x="24542611" y="3787175"/>
            <a:ext cx="1023761" cy="141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2B45576F-1959-31E7-9805-ECC3161EBFB3}"/>
                  </a:ext>
                </a:extLst>
              </p:cNvPr>
              <p:cNvSpPr txBox="1"/>
              <p:nvPr/>
            </p:nvSpPr>
            <p:spPr>
              <a:xfrm>
                <a:off x="24687839" y="3023696"/>
                <a:ext cx="6467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2B45576F-1959-31E7-9805-ECC3161EB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7839" y="3023696"/>
                <a:ext cx="646771" cy="461665"/>
              </a:xfrm>
              <a:prstGeom prst="rect">
                <a:avLst/>
              </a:prstGeom>
              <a:blipFill>
                <a:blip r:embed="rId57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1ADF8913-972C-E099-AAEF-90A3E2A5D0BB}"/>
                  </a:ext>
                </a:extLst>
              </p:cNvPr>
              <p:cNvSpPr txBox="1"/>
              <p:nvPr/>
            </p:nvSpPr>
            <p:spPr>
              <a:xfrm>
                <a:off x="24748470" y="3724407"/>
                <a:ext cx="6467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1ADF8913-972C-E099-AAEF-90A3E2A5D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8470" y="3724407"/>
                <a:ext cx="646771" cy="461665"/>
              </a:xfrm>
              <a:prstGeom prst="rect">
                <a:avLst/>
              </a:prstGeom>
              <a:blipFill>
                <a:blip r:embed="rId58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直线箭头连接符 110">
            <a:extLst>
              <a:ext uri="{FF2B5EF4-FFF2-40B4-BE49-F238E27FC236}">
                <a16:creationId xmlns:a16="http://schemas.microsoft.com/office/drawing/2014/main" id="{91D32249-A3CB-7F8F-525E-B39DA1565D2D}"/>
              </a:ext>
            </a:extLst>
          </p:cNvPr>
          <p:cNvCxnSpPr>
            <a:cxnSpLocks/>
          </p:cNvCxnSpPr>
          <p:nvPr/>
        </p:nvCxnSpPr>
        <p:spPr>
          <a:xfrm>
            <a:off x="31394920" y="2258016"/>
            <a:ext cx="6938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线箭头连接符 111">
            <a:extLst>
              <a:ext uri="{FF2B5EF4-FFF2-40B4-BE49-F238E27FC236}">
                <a16:creationId xmlns:a16="http://schemas.microsoft.com/office/drawing/2014/main" id="{EF640A04-BCB0-0910-499B-03BE64565772}"/>
              </a:ext>
            </a:extLst>
          </p:cNvPr>
          <p:cNvCxnSpPr>
            <a:cxnSpLocks/>
          </p:cNvCxnSpPr>
          <p:nvPr/>
        </p:nvCxnSpPr>
        <p:spPr>
          <a:xfrm flipH="1">
            <a:off x="31409823" y="2595102"/>
            <a:ext cx="709182" cy="155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28532E0D-558A-B989-FBD7-1E9FDD02729C}"/>
                  </a:ext>
                </a:extLst>
              </p:cNvPr>
              <p:cNvSpPr txBox="1"/>
              <p:nvPr/>
            </p:nvSpPr>
            <p:spPr>
              <a:xfrm>
                <a:off x="31354900" y="1744027"/>
                <a:ext cx="646771" cy="493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28532E0D-558A-B989-FBD7-1E9FDD027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4900" y="1744027"/>
                <a:ext cx="646771" cy="493405"/>
              </a:xfrm>
              <a:prstGeom prst="rect">
                <a:avLst/>
              </a:prstGeom>
              <a:blipFill>
                <a:blip r:embed="rId59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BE7EB211-ECF1-7D21-420B-478DEC716B3E}"/>
                  </a:ext>
                </a:extLst>
              </p:cNvPr>
              <p:cNvSpPr txBox="1"/>
              <p:nvPr/>
            </p:nvSpPr>
            <p:spPr>
              <a:xfrm>
                <a:off x="31469955" y="2461003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BE7EB211-ECF1-7D21-420B-478DEC716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9955" y="2461003"/>
                <a:ext cx="646771" cy="507960"/>
              </a:xfrm>
              <a:prstGeom prst="rect">
                <a:avLst/>
              </a:prstGeom>
              <a:blipFill>
                <a:blip r:embed="rId60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直线箭头连接符 122">
            <a:extLst>
              <a:ext uri="{FF2B5EF4-FFF2-40B4-BE49-F238E27FC236}">
                <a16:creationId xmlns:a16="http://schemas.microsoft.com/office/drawing/2014/main" id="{780ECFFB-7FC4-6359-0C64-5AC67E1F20D2}"/>
              </a:ext>
            </a:extLst>
          </p:cNvPr>
          <p:cNvCxnSpPr>
            <a:cxnSpLocks/>
          </p:cNvCxnSpPr>
          <p:nvPr/>
        </p:nvCxnSpPr>
        <p:spPr>
          <a:xfrm>
            <a:off x="29002486" y="2187904"/>
            <a:ext cx="6938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线箭头连接符 123">
            <a:extLst>
              <a:ext uri="{FF2B5EF4-FFF2-40B4-BE49-F238E27FC236}">
                <a16:creationId xmlns:a16="http://schemas.microsoft.com/office/drawing/2014/main" id="{FA51FB42-F304-D306-09A0-99DF0AEC7490}"/>
              </a:ext>
            </a:extLst>
          </p:cNvPr>
          <p:cNvCxnSpPr>
            <a:cxnSpLocks/>
          </p:cNvCxnSpPr>
          <p:nvPr/>
        </p:nvCxnSpPr>
        <p:spPr>
          <a:xfrm flipH="1">
            <a:off x="29017389" y="2524990"/>
            <a:ext cx="709182" cy="155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DE18EA0E-7D27-BB26-E905-DB555E0D9299}"/>
                  </a:ext>
                </a:extLst>
              </p:cNvPr>
              <p:cNvSpPr txBox="1"/>
              <p:nvPr/>
            </p:nvSpPr>
            <p:spPr>
              <a:xfrm>
                <a:off x="28962466" y="1673915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DE18EA0E-7D27-BB26-E905-DB555E0D9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2466" y="1673915"/>
                <a:ext cx="646771" cy="507960"/>
              </a:xfrm>
              <a:prstGeom prst="rect">
                <a:avLst/>
              </a:prstGeom>
              <a:blipFill>
                <a:blip r:embed="rId61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9A7D2640-2518-E2F7-A557-6A4B146E6D07}"/>
                  </a:ext>
                </a:extLst>
              </p:cNvPr>
              <p:cNvSpPr txBox="1"/>
              <p:nvPr/>
            </p:nvSpPr>
            <p:spPr>
              <a:xfrm>
                <a:off x="29077521" y="2390891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9A7D2640-2518-E2F7-A557-6A4B146E6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7521" y="2390891"/>
                <a:ext cx="646771" cy="507960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直线箭头连接符 132">
            <a:extLst>
              <a:ext uri="{FF2B5EF4-FFF2-40B4-BE49-F238E27FC236}">
                <a16:creationId xmlns:a16="http://schemas.microsoft.com/office/drawing/2014/main" id="{3B865D8F-3C6E-A59D-714D-3CF43102E300}"/>
              </a:ext>
            </a:extLst>
          </p:cNvPr>
          <p:cNvCxnSpPr>
            <a:cxnSpLocks/>
          </p:cNvCxnSpPr>
          <p:nvPr/>
        </p:nvCxnSpPr>
        <p:spPr>
          <a:xfrm>
            <a:off x="33673313" y="2239490"/>
            <a:ext cx="6938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线箭头连接符 133">
            <a:extLst>
              <a:ext uri="{FF2B5EF4-FFF2-40B4-BE49-F238E27FC236}">
                <a16:creationId xmlns:a16="http://schemas.microsoft.com/office/drawing/2014/main" id="{D1321C5C-3862-00EB-5576-B97117EA47F2}"/>
              </a:ext>
            </a:extLst>
          </p:cNvPr>
          <p:cNvCxnSpPr>
            <a:cxnSpLocks/>
          </p:cNvCxnSpPr>
          <p:nvPr/>
        </p:nvCxnSpPr>
        <p:spPr>
          <a:xfrm flipH="1">
            <a:off x="33688216" y="2576576"/>
            <a:ext cx="709182" cy="155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E1E42756-6827-CCA4-5057-1472E52F130F}"/>
                  </a:ext>
                </a:extLst>
              </p:cNvPr>
              <p:cNvSpPr txBox="1"/>
              <p:nvPr/>
            </p:nvSpPr>
            <p:spPr>
              <a:xfrm>
                <a:off x="33633293" y="1725501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E1E42756-6827-CCA4-5057-1472E52F13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3293" y="1725501"/>
                <a:ext cx="646771" cy="507960"/>
              </a:xfrm>
              <a:prstGeom prst="rect">
                <a:avLst/>
              </a:prstGeom>
              <a:blipFill>
                <a:blip r:embed="rId63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1B747C75-68B9-156C-E007-3023AC0E7466}"/>
                  </a:ext>
                </a:extLst>
              </p:cNvPr>
              <p:cNvSpPr txBox="1"/>
              <p:nvPr/>
            </p:nvSpPr>
            <p:spPr>
              <a:xfrm>
                <a:off x="33748348" y="2442477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1B747C75-68B9-156C-E007-3023AC0E7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8348" y="2442477"/>
                <a:ext cx="646771" cy="507960"/>
              </a:xfrm>
              <a:prstGeom prst="rect">
                <a:avLst/>
              </a:prstGeom>
              <a:blipFill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5" name="直线箭头连接符 144">
            <a:extLst>
              <a:ext uri="{FF2B5EF4-FFF2-40B4-BE49-F238E27FC236}">
                <a16:creationId xmlns:a16="http://schemas.microsoft.com/office/drawing/2014/main" id="{56C0D686-F35E-45B0-0C50-D9C434A1BE0A}"/>
              </a:ext>
            </a:extLst>
          </p:cNvPr>
          <p:cNvCxnSpPr>
            <a:cxnSpLocks/>
          </p:cNvCxnSpPr>
          <p:nvPr/>
        </p:nvCxnSpPr>
        <p:spPr>
          <a:xfrm>
            <a:off x="35888916" y="2239490"/>
            <a:ext cx="6938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直线箭头连接符 145">
            <a:extLst>
              <a:ext uri="{FF2B5EF4-FFF2-40B4-BE49-F238E27FC236}">
                <a16:creationId xmlns:a16="http://schemas.microsoft.com/office/drawing/2014/main" id="{4EFBE4E1-0558-5F4D-5262-3047A623DB44}"/>
              </a:ext>
            </a:extLst>
          </p:cNvPr>
          <p:cNvCxnSpPr>
            <a:cxnSpLocks/>
          </p:cNvCxnSpPr>
          <p:nvPr/>
        </p:nvCxnSpPr>
        <p:spPr>
          <a:xfrm flipH="1">
            <a:off x="35903819" y="2576576"/>
            <a:ext cx="709182" cy="155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34BEC7B6-62ED-7540-9857-B51B8F700643}"/>
                  </a:ext>
                </a:extLst>
              </p:cNvPr>
              <p:cNvSpPr txBox="1"/>
              <p:nvPr/>
            </p:nvSpPr>
            <p:spPr>
              <a:xfrm>
                <a:off x="35848896" y="1725501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34BEC7B6-62ED-7540-9857-B51B8F700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8896" y="1725501"/>
                <a:ext cx="646771" cy="507960"/>
              </a:xfrm>
              <a:prstGeom prst="rect">
                <a:avLst/>
              </a:prstGeom>
              <a:blipFill>
                <a:blip r:embed="rId65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6F1F8D06-B74E-F7BE-1512-564320594605}"/>
                  </a:ext>
                </a:extLst>
              </p:cNvPr>
              <p:cNvSpPr txBox="1"/>
              <p:nvPr/>
            </p:nvSpPr>
            <p:spPr>
              <a:xfrm>
                <a:off x="35963951" y="2442477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6F1F8D06-B74E-F7BE-1512-564320594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63951" y="2442477"/>
                <a:ext cx="646771" cy="507960"/>
              </a:xfrm>
              <a:prstGeom prst="rect">
                <a:avLst/>
              </a:prstGeom>
              <a:blipFill>
                <a:blip r:embed="rId6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3" name="图片 152">
            <a:extLst>
              <a:ext uri="{FF2B5EF4-FFF2-40B4-BE49-F238E27FC236}">
                <a16:creationId xmlns:a16="http://schemas.microsoft.com/office/drawing/2014/main" id="{E0946226-55A1-5D47-1383-7A2F76D1F76A}"/>
              </a:ext>
            </a:extLst>
          </p:cNvPr>
          <p:cNvPicPr>
            <a:picLocks noChangeAspect="1"/>
          </p:cNvPicPr>
          <p:nvPr/>
        </p:nvPicPr>
        <p:blipFill>
          <a:blip r:embed="rId67"/>
          <a:stretch>
            <a:fillRect/>
          </a:stretch>
        </p:blipFill>
        <p:spPr>
          <a:xfrm>
            <a:off x="17176190" y="9600387"/>
            <a:ext cx="7048500" cy="424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418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1F36B87A-F87F-1B2B-DBC4-836EF4CF3D34}"/>
              </a:ext>
            </a:extLst>
          </p:cNvPr>
          <p:cNvGrpSpPr/>
          <p:nvPr/>
        </p:nvGrpSpPr>
        <p:grpSpPr>
          <a:xfrm>
            <a:off x="16891698" y="475518"/>
            <a:ext cx="657921" cy="626812"/>
            <a:chOff x="6512312" y="856300"/>
            <a:chExt cx="657921" cy="626812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432AE0E1-7317-3DF2-87AF-D958F27DC105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D2403AEC-1A1F-E347-70D8-00781670DA3D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D2403AEC-1A1F-E347-70D8-00781670DA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blipFill>
                  <a:blip r:embed="rId2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EC3B7C2F-4B96-88FB-1B98-2ED232110A53}"/>
              </a:ext>
            </a:extLst>
          </p:cNvPr>
          <p:cNvGrpSpPr/>
          <p:nvPr/>
        </p:nvGrpSpPr>
        <p:grpSpPr>
          <a:xfrm>
            <a:off x="15095086" y="1620725"/>
            <a:ext cx="657921" cy="626812"/>
            <a:chOff x="5571892" y="1817819"/>
            <a:chExt cx="657921" cy="626812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150686C7-508A-DA1A-7D99-06BAE8369751}"/>
                </a:ext>
              </a:extLst>
            </p:cNvPr>
            <p:cNvSpPr/>
            <p:nvPr/>
          </p:nvSpPr>
          <p:spPr>
            <a:xfrm>
              <a:off x="5571892" y="1817819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A6980971-F9E6-CED2-454F-B354FE12D66B}"/>
                    </a:ext>
                  </a:extLst>
                </p:cNvPr>
                <p:cNvSpPr txBox="1"/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A6980971-F9E6-CED2-454F-B354FE12D6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blipFill>
                  <a:blip r:embed="rId3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0D1316F-950A-DF62-40B3-00A950E389DF}"/>
              </a:ext>
            </a:extLst>
          </p:cNvPr>
          <p:cNvGrpSpPr/>
          <p:nvPr/>
        </p:nvGrpSpPr>
        <p:grpSpPr>
          <a:xfrm>
            <a:off x="18348746" y="1596326"/>
            <a:ext cx="657921" cy="626812"/>
            <a:chOff x="7643457" y="1448487"/>
            <a:chExt cx="657921" cy="626812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7BA041D6-3705-04D4-EEF0-3EE1147D12DA}"/>
                </a:ext>
              </a:extLst>
            </p:cNvPr>
            <p:cNvSpPr/>
            <p:nvPr/>
          </p:nvSpPr>
          <p:spPr>
            <a:xfrm>
              <a:off x="7643457" y="1448487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F809A48D-6B86-EE76-7B59-45F6F6E86A54}"/>
                    </a:ext>
                  </a:extLst>
                </p:cNvPr>
                <p:cNvSpPr txBox="1"/>
                <p:nvPr/>
              </p:nvSpPr>
              <p:spPr>
                <a:xfrm>
                  <a:off x="7654607" y="1476124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F809A48D-6B86-EE76-7B59-45F6F6E86A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4607" y="1476124"/>
                  <a:ext cx="646771" cy="507960"/>
                </a:xfrm>
                <a:prstGeom prst="rect">
                  <a:avLst/>
                </a:prstGeom>
                <a:blipFill>
                  <a:blip r:embed="rId4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DFFC497-779D-6F06-8BF2-357EE5109847}"/>
              </a:ext>
            </a:extLst>
          </p:cNvPr>
          <p:cNvGrpSpPr/>
          <p:nvPr/>
        </p:nvGrpSpPr>
        <p:grpSpPr>
          <a:xfrm>
            <a:off x="15652715" y="3017025"/>
            <a:ext cx="657921" cy="626812"/>
            <a:chOff x="6512312" y="856300"/>
            <a:chExt cx="657921" cy="626812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4BB90C07-185E-C59A-596B-FE67E4C19DD5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80C4232A-76F5-3FE4-EBA6-59C5CB3899AA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80C4232A-76F5-3FE4-EBA6-59C5CB3899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blipFill>
                  <a:blip r:embed="rId5"/>
                  <a:stretch>
                    <a:fillRect b="-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BFF886E-7BAE-D475-1ED6-0434EEF2B942}"/>
              </a:ext>
            </a:extLst>
          </p:cNvPr>
          <p:cNvGrpSpPr/>
          <p:nvPr/>
        </p:nvGrpSpPr>
        <p:grpSpPr>
          <a:xfrm>
            <a:off x="18025361" y="3179258"/>
            <a:ext cx="657921" cy="626812"/>
            <a:chOff x="6512312" y="856300"/>
            <a:chExt cx="657921" cy="626812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EC443870-7C81-0114-5B1D-2822A90EA7B4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E396118C-1825-FD8B-55C3-D8C5302E4CB1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E396118C-1825-FD8B-55C3-D8C5302E4C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97AC406B-45EF-9978-C254-7F16869DAF79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 flipH="1">
            <a:off x="15976101" y="1102330"/>
            <a:ext cx="1238983" cy="19146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D87A3556-1E6F-ECC2-303D-78CE5D0A730E}"/>
                  </a:ext>
                </a:extLst>
              </p:cNvPr>
              <p:cNvSpPr txBox="1"/>
              <p:nvPr/>
            </p:nvSpPr>
            <p:spPr>
              <a:xfrm>
                <a:off x="16165023" y="2526724"/>
                <a:ext cx="646771" cy="494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D87A3556-1E6F-ECC2-303D-78CE5D0A7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5023" y="2526724"/>
                <a:ext cx="646771" cy="494751"/>
              </a:xfrm>
              <a:prstGeom prst="rect">
                <a:avLst/>
              </a:prstGeom>
              <a:blipFill>
                <a:blip r:embed="rId7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C7F9CC77-A182-A895-9DEB-D3BFC7C230D7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15418472" y="2247542"/>
            <a:ext cx="368971" cy="8433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D5D251C9-AF88-0F6E-53EB-F054EDF42073}"/>
              </a:ext>
            </a:extLst>
          </p:cNvPr>
          <p:cNvCxnSpPr>
            <a:cxnSpLocks/>
          </p:cNvCxnSpPr>
          <p:nvPr/>
        </p:nvCxnSpPr>
        <p:spPr>
          <a:xfrm>
            <a:off x="15697287" y="2088755"/>
            <a:ext cx="2445867" cy="12032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508DBA16-B5DD-C68D-6174-57142DBA6B42}"/>
              </a:ext>
            </a:extLst>
          </p:cNvPr>
          <p:cNvCxnSpPr>
            <a:cxnSpLocks/>
            <a:stCxn id="11" idx="4"/>
            <a:endCxn id="18" idx="0"/>
          </p:cNvCxnSpPr>
          <p:nvPr/>
        </p:nvCxnSpPr>
        <p:spPr>
          <a:xfrm flipH="1">
            <a:off x="18359897" y="2223143"/>
            <a:ext cx="312235" cy="9837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48615C9-C6AA-1275-EC72-53BD9AD0284F}"/>
                  </a:ext>
                </a:extLst>
              </p:cNvPr>
              <p:cNvSpPr txBox="1"/>
              <p:nvPr/>
            </p:nvSpPr>
            <p:spPr>
              <a:xfrm>
                <a:off x="15028230" y="2383368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48615C9-C6AA-1275-EC72-53BD9AD02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8230" y="2383368"/>
                <a:ext cx="646771" cy="507960"/>
              </a:xfrm>
              <a:prstGeom prst="rect">
                <a:avLst/>
              </a:prstGeom>
              <a:blipFill>
                <a:blip r:embed="rId8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5A447DE-8854-B46D-AFC4-52D2EC29B506}"/>
                  </a:ext>
                </a:extLst>
              </p:cNvPr>
              <p:cNvSpPr txBox="1"/>
              <p:nvPr/>
            </p:nvSpPr>
            <p:spPr>
              <a:xfrm>
                <a:off x="16958879" y="2348360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5A447DE-8854-B46D-AFC4-52D2EC29B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8879" y="2348360"/>
                <a:ext cx="646771" cy="50796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FE1FF592-1A22-06C0-DD7A-B50DD2B6314A}"/>
                  </a:ext>
                </a:extLst>
              </p:cNvPr>
              <p:cNvSpPr txBox="1"/>
              <p:nvPr/>
            </p:nvSpPr>
            <p:spPr>
              <a:xfrm>
                <a:off x="17966853" y="2214454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FE1FF592-1A22-06C0-DD7A-B50DD2B63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6853" y="2214454"/>
                <a:ext cx="646771" cy="50796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本框 26">
            <a:extLst>
              <a:ext uri="{FF2B5EF4-FFF2-40B4-BE49-F238E27FC236}">
                <a16:creationId xmlns:a16="http://schemas.microsoft.com/office/drawing/2014/main" id="{7313B73D-A134-8F16-BCA6-219E3CDC8B51}"/>
              </a:ext>
            </a:extLst>
          </p:cNvPr>
          <p:cNvSpPr txBox="1"/>
          <p:nvPr/>
        </p:nvSpPr>
        <p:spPr>
          <a:xfrm>
            <a:off x="16304458" y="89357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Property Graph G1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F9AD549A-1AF6-1A1B-C6BB-AEF673294893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15650831" y="750531"/>
            <a:ext cx="1252017" cy="9522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5E532AC-EB6D-6FAC-7D57-484792A31E23}"/>
                  </a:ext>
                </a:extLst>
              </p:cNvPr>
              <p:cNvSpPr txBox="1"/>
              <p:nvPr/>
            </p:nvSpPr>
            <p:spPr>
              <a:xfrm>
                <a:off x="15504308" y="972322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5E532AC-EB6D-6FAC-7D57-484792A31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4308" y="972322"/>
                <a:ext cx="646771" cy="50796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46CC9FA8-D1D2-A0A1-B267-F1A2696A854F}"/>
              </a:ext>
            </a:extLst>
          </p:cNvPr>
          <p:cNvCxnSpPr>
            <a:cxnSpLocks/>
            <a:stCxn id="5" idx="3"/>
            <a:endCxn id="9" idx="3"/>
          </p:cNvCxnSpPr>
          <p:nvPr/>
        </p:nvCxnSpPr>
        <p:spPr>
          <a:xfrm flipH="1">
            <a:off x="15753007" y="1010536"/>
            <a:ext cx="1233408" cy="8918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CCA4FA3-FA76-F10A-6CDD-8E16C989EC66}"/>
                  </a:ext>
                </a:extLst>
              </p:cNvPr>
              <p:cNvSpPr txBox="1"/>
              <p:nvPr/>
            </p:nvSpPr>
            <p:spPr>
              <a:xfrm>
                <a:off x="16174754" y="1176988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CCA4FA3-FA76-F10A-6CDD-8E16C989E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754" y="1176988"/>
                <a:ext cx="646771" cy="50796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7A265955-9009-1FCB-1967-B0097B0DFD3F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15753007" y="1729411"/>
            <a:ext cx="2659749" cy="1729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9BBE2D62-ABEE-D6C6-03CC-0F8E8DCA0EDC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15707421" y="1909732"/>
            <a:ext cx="2641325" cy="1499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42F411D5-D7E0-DF9A-4850-83866A6EC757}"/>
                  </a:ext>
                </a:extLst>
              </p:cNvPr>
              <p:cNvSpPr txBox="1"/>
              <p:nvPr/>
            </p:nvSpPr>
            <p:spPr>
              <a:xfrm>
                <a:off x="17296090" y="1311683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42F411D5-D7E0-DF9A-4850-83866A6EC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6090" y="1311683"/>
                <a:ext cx="646771" cy="50796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96B45C7B-0FEA-F2BA-74A7-A47DF37B9B3E}"/>
                  </a:ext>
                </a:extLst>
              </p:cNvPr>
              <p:cNvSpPr txBox="1"/>
              <p:nvPr/>
            </p:nvSpPr>
            <p:spPr>
              <a:xfrm>
                <a:off x="17137316" y="1865092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96B45C7B-0FEA-F2BA-74A7-A47DF37B9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7316" y="1865092"/>
                <a:ext cx="646771" cy="507960"/>
              </a:xfrm>
              <a:prstGeom prst="rect">
                <a:avLst/>
              </a:prstGeom>
              <a:blipFill>
                <a:blip r:embed="rId14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6" name="表格 35">
                <a:extLst>
                  <a:ext uri="{FF2B5EF4-FFF2-40B4-BE49-F238E27FC236}">
                    <a16:creationId xmlns:a16="http://schemas.microsoft.com/office/drawing/2014/main" id="{5452A6EC-FDFC-A62C-C082-21428E7A0A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0130709"/>
                  </p:ext>
                </p:extLst>
              </p:nvPr>
            </p:nvGraphicFramePr>
            <p:xfrm>
              <a:off x="14008253" y="7350171"/>
              <a:ext cx="450166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016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zh-CN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0163220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9768705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7443515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6" name="表格 35">
                <a:extLst>
                  <a:ext uri="{FF2B5EF4-FFF2-40B4-BE49-F238E27FC236}">
                    <a16:creationId xmlns:a16="http://schemas.microsoft.com/office/drawing/2014/main" id="{5452A6EC-FDFC-A62C-C082-21428E7A0A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0130709"/>
                  </p:ext>
                </p:extLst>
              </p:nvPr>
            </p:nvGraphicFramePr>
            <p:xfrm>
              <a:off x="14008253" y="7350171"/>
              <a:ext cx="450166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016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2778" t="-3448" r="-2778" b="-2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016322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2778" t="-100000" r="-2778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97687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5"/>
                          <a:stretch>
                            <a:fillRect l="-2778" t="-206897" r="-2778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43515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8" name="表格 37">
                <a:extLst>
                  <a:ext uri="{FF2B5EF4-FFF2-40B4-BE49-F238E27FC236}">
                    <a16:creationId xmlns:a16="http://schemas.microsoft.com/office/drawing/2014/main" id="{FCB1E5AE-DFEE-C1A6-BA70-DA59BCC83F3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0177629"/>
                  </p:ext>
                </p:extLst>
              </p:nvPr>
            </p:nvGraphicFramePr>
            <p:xfrm>
              <a:off x="15153254" y="7089926"/>
              <a:ext cx="1472070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6035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36035">
                      <a:extLst>
                        <a:ext uri="{9D8B030D-6E8A-4147-A177-3AD203B41FA5}">
                          <a16:colId xmlns:a16="http://schemas.microsoft.com/office/drawing/2014/main" val="2281314088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0163220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9768705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7443515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8" name="表格 37">
                <a:extLst>
                  <a:ext uri="{FF2B5EF4-FFF2-40B4-BE49-F238E27FC236}">
                    <a16:creationId xmlns:a16="http://schemas.microsoft.com/office/drawing/2014/main" id="{FCB1E5AE-DFEE-C1A6-BA70-DA59BCC83F3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0177629"/>
                  </p:ext>
                </p:extLst>
              </p:nvPr>
            </p:nvGraphicFramePr>
            <p:xfrm>
              <a:off x="15153254" y="7089926"/>
              <a:ext cx="1472070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6035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36035">
                      <a:extLst>
                        <a:ext uri="{9D8B030D-6E8A-4147-A177-3AD203B41FA5}">
                          <a16:colId xmlns:a16="http://schemas.microsoft.com/office/drawing/2014/main" val="228131408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6"/>
                          <a:stretch>
                            <a:fillRect l="-1695" t="-3448" r="-100000" b="-3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6"/>
                          <a:stretch>
                            <a:fillRect l="-103448" t="-3448" r="-1724" b="-3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6"/>
                          <a:stretch>
                            <a:fillRect l="-1695" t="-103448" r="-10000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6"/>
                          <a:stretch>
                            <a:fillRect l="-103448" t="-103448" r="-1724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016322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6"/>
                          <a:stretch>
                            <a:fillRect l="-1695" t="-203448" r="-10000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6"/>
                          <a:stretch>
                            <a:fillRect l="-103448" t="-203448" r="-1724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97687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6"/>
                          <a:stretch>
                            <a:fillRect l="-1695" t="-303448" r="-1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6"/>
                          <a:stretch>
                            <a:fillRect l="-103448" t="-303448" r="-1724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43515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A9EA2D94-D3D2-778E-3045-B3FFDE675158}"/>
              </a:ext>
            </a:extLst>
          </p:cNvPr>
          <p:cNvCxnSpPr>
            <a:cxnSpLocks/>
          </p:cNvCxnSpPr>
          <p:nvPr/>
        </p:nvCxnSpPr>
        <p:spPr>
          <a:xfrm flipV="1">
            <a:off x="14458419" y="7236064"/>
            <a:ext cx="694837" cy="3235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2" name="表格 41">
                <a:extLst>
                  <a:ext uri="{FF2B5EF4-FFF2-40B4-BE49-F238E27FC236}">
                    <a16:creationId xmlns:a16="http://schemas.microsoft.com/office/drawing/2014/main" id="{00B38A8A-2997-F97B-7AF1-5280516F2C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0241968"/>
                  </p:ext>
                </p:extLst>
              </p:nvPr>
            </p:nvGraphicFramePr>
            <p:xfrm>
              <a:off x="19096462" y="3292037"/>
              <a:ext cx="3584871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74073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814919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1195879">
                      <a:extLst>
                        <a:ext uri="{9D8B030D-6E8A-4147-A177-3AD203B41FA5}">
                          <a16:colId xmlns:a16="http://schemas.microsoft.com/office/drawing/2014/main" val="1897679145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person_id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Tom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Bob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David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872255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2" name="表格 41">
                <a:extLst>
                  <a:ext uri="{FF2B5EF4-FFF2-40B4-BE49-F238E27FC236}">
                    <a16:creationId xmlns:a16="http://schemas.microsoft.com/office/drawing/2014/main" id="{00B38A8A-2997-F97B-7AF1-5280516F2C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0241968"/>
                  </p:ext>
                </p:extLst>
              </p:nvPr>
            </p:nvGraphicFramePr>
            <p:xfrm>
              <a:off x="19096462" y="3292037"/>
              <a:ext cx="3584871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74073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814919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1195879">
                      <a:extLst>
                        <a:ext uri="{9D8B030D-6E8A-4147-A177-3AD203B41FA5}">
                          <a16:colId xmlns:a16="http://schemas.microsoft.com/office/drawing/2014/main" val="189767914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person_id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7"/>
                          <a:stretch>
                            <a:fillRect l="-806" t="-106897" r="-129839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Tom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7"/>
                          <a:stretch>
                            <a:fillRect l="-202128" t="-106897" r="-2128" b="-2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7"/>
                          <a:stretch>
                            <a:fillRect l="-806" t="-206897" r="-129839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Bob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7"/>
                          <a:stretch>
                            <a:fillRect l="-202128" t="-206897" r="-2128" b="-1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7"/>
                          <a:stretch>
                            <a:fillRect l="-806" t="-306897" r="-129839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David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7"/>
                          <a:stretch>
                            <a:fillRect l="-202128" t="-306897" r="-2128" b="-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722558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3" name="表格 42">
                <a:extLst>
                  <a:ext uri="{FF2B5EF4-FFF2-40B4-BE49-F238E27FC236}">
                    <a16:creationId xmlns:a16="http://schemas.microsoft.com/office/drawing/2014/main" id="{11EC812C-7F67-876B-94D4-6AEA3E96FD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803399"/>
                  </p:ext>
                </p:extLst>
              </p:nvPr>
            </p:nvGraphicFramePr>
            <p:xfrm>
              <a:off x="19095192" y="5044840"/>
              <a:ext cx="2593705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549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048214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message_id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content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3" name="表格 42">
                <a:extLst>
                  <a:ext uri="{FF2B5EF4-FFF2-40B4-BE49-F238E27FC236}">
                    <a16:creationId xmlns:a16="http://schemas.microsoft.com/office/drawing/2014/main" id="{11EC812C-7F67-876B-94D4-6AEA3E96FD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803399"/>
                  </p:ext>
                </p:extLst>
              </p:nvPr>
            </p:nvGraphicFramePr>
            <p:xfrm>
              <a:off x="19095192" y="5044840"/>
              <a:ext cx="2593705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549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048214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message_id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content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8"/>
                          <a:stretch>
                            <a:fillRect l="-820" t="-106897" r="-68852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8"/>
                          <a:stretch>
                            <a:fillRect l="-148193" t="-106897" r="-1205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8"/>
                          <a:stretch>
                            <a:fillRect l="-820" t="-206897" r="-6885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8"/>
                          <a:stretch>
                            <a:fillRect l="-148193" t="-206897" r="-1205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4" name="表格 43">
                <a:extLst>
                  <a:ext uri="{FF2B5EF4-FFF2-40B4-BE49-F238E27FC236}">
                    <a16:creationId xmlns:a16="http://schemas.microsoft.com/office/drawing/2014/main" id="{41C5E30E-548C-B971-D1B1-B778259ABF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8826029"/>
                  </p:ext>
                </p:extLst>
              </p:nvPr>
            </p:nvGraphicFramePr>
            <p:xfrm>
              <a:off x="19018405" y="6473852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likes_id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2024-03-31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3174136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4" name="表格 43">
                <a:extLst>
                  <a:ext uri="{FF2B5EF4-FFF2-40B4-BE49-F238E27FC236}">
                    <a16:creationId xmlns:a16="http://schemas.microsoft.com/office/drawing/2014/main" id="{41C5E30E-548C-B971-D1B1-B778259ABF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8826029"/>
                  </p:ext>
                </p:extLst>
              </p:nvPr>
            </p:nvGraphicFramePr>
            <p:xfrm>
              <a:off x="19018405" y="6473852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likes_id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1031" t="-106897" r="-23917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158065" t="-106897" r="-274194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296296" t="-106897" r="-21481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2024-03-31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1031" t="-206897" r="-23917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158065" t="-206897" r="-274194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296296" t="-206897" r="-21481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1031" t="-306897" r="-239175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158065" t="-306897" r="-274194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296296" t="-306897" r="-214815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31741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1031" t="-406897" r="-239175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158065" t="-406897" r="-274194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296296" t="-406897" r="-214815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5" name="表格 44">
                <a:extLst>
                  <a:ext uri="{FF2B5EF4-FFF2-40B4-BE49-F238E27FC236}">
                    <a16:creationId xmlns:a16="http://schemas.microsoft.com/office/drawing/2014/main" id="{1B6E50E2-8361-F9C7-A06E-0EAB386DA1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8140859"/>
                  </p:ext>
                </p:extLst>
              </p:nvPr>
            </p:nvGraphicFramePr>
            <p:xfrm>
              <a:off x="19006667" y="8594040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knows_id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pid1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pid2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2023-01-15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2023-01-15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2023-02-18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28405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2023-02-18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2682497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5" name="表格 44">
                <a:extLst>
                  <a:ext uri="{FF2B5EF4-FFF2-40B4-BE49-F238E27FC236}">
                    <a16:creationId xmlns:a16="http://schemas.microsoft.com/office/drawing/2014/main" id="{1B6E50E2-8361-F9C7-A06E-0EAB386DA1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8140859"/>
                  </p:ext>
                </p:extLst>
              </p:nvPr>
            </p:nvGraphicFramePr>
            <p:xfrm>
              <a:off x="19006667" y="8594040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knows_id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pid1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pid2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1031" t="-106897" r="-23917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158065" t="-106897" r="-274194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96296" t="-106897" r="-21481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2023-01-15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1031" t="-206897" r="-23917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158065" t="-206897" r="-274194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96296" t="-206897" r="-21481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2023-01-15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1031" t="-306897" r="-239175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158065" t="-306897" r="-274194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96296" t="-306897" r="-214815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2023-02-18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28405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1031" t="-406897" r="-239175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158065" t="-406897" r="-274194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l="-296296" t="-406897" r="-214815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2023-02-18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2682497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26D6569F-BC6A-4250-1DF4-C2B7878733CE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14458419" y="7673728"/>
            <a:ext cx="694837" cy="2250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19C227C4-8B59-6B34-4AC3-06AE1F248B1B}"/>
              </a:ext>
            </a:extLst>
          </p:cNvPr>
          <p:cNvCxnSpPr>
            <a:cxnSpLocks/>
          </p:cNvCxnSpPr>
          <p:nvPr/>
        </p:nvCxnSpPr>
        <p:spPr>
          <a:xfrm>
            <a:off x="14458419" y="8225888"/>
            <a:ext cx="694837" cy="1176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9DA2F828-B5B9-4EF1-3423-69064CDA18D6}"/>
                  </a:ext>
                </a:extLst>
              </p:cNvPr>
              <p:cNvSpPr txBox="1"/>
              <p:nvPr/>
            </p:nvSpPr>
            <p:spPr>
              <a:xfrm>
                <a:off x="14883961" y="6347996"/>
                <a:ext cx="92211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600" dirty="0"/>
                  <a:t>Row No.</a:t>
                </a:r>
              </a:p>
              <a:p>
                <a:r>
                  <a:rPr kumimoji="1" lang="en-US" altLang="zh-CN" sz="1600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</a:rPr>
                          <m:t>𝐿𝑖𝑘𝑒𝑠</m:t>
                        </m:r>
                      </m:sub>
                    </m:sSub>
                  </m:oMath>
                </a14:m>
                <a:endParaRPr kumimoji="1" lang="zh-CN" altLang="en-US" sz="1600" dirty="0"/>
              </a:p>
            </p:txBody>
          </p:sp>
        </mc:Choice>
        <mc:Fallback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9DA2F828-B5B9-4EF1-3423-69064CDA1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3961" y="6347996"/>
                <a:ext cx="922112" cy="584775"/>
              </a:xfrm>
              <a:prstGeom prst="rect">
                <a:avLst/>
              </a:prstGeom>
              <a:blipFill>
                <a:blip r:embed="rId21"/>
                <a:stretch>
                  <a:fillRect l="-4110" t="-2128" b="-12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63FCF4E5-60C1-A4F6-6F61-8DAB8D0C7FD6}"/>
                  </a:ext>
                </a:extLst>
              </p:cNvPr>
              <p:cNvSpPr txBox="1"/>
              <p:nvPr/>
            </p:nvSpPr>
            <p:spPr>
              <a:xfrm>
                <a:off x="15976236" y="6347996"/>
                <a:ext cx="1175258" cy="6047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600" dirty="0"/>
                  <a:t>Row No.</a:t>
                </a:r>
              </a:p>
              <a:p>
                <a:r>
                  <a:rPr kumimoji="1" lang="en-US" altLang="zh-CN" sz="1600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</a:rPr>
                          <m:t>𝑀𝑒𝑠𝑠𝑎𝑔𝑒</m:t>
                        </m:r>
                      </m:sub>
                    </m:sSub>
                  </m:oMath>
                </a14:m>
                <a:endParaRPr kumimoji="1" lang="zh-CN" altLang="en-US" sz="1600" dirty="0"/>
              </a:p>
            </p:txBody>
          </p:sp>
        </mc:Choice>
        <mc:Fallback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63FCF4E5-60C1-A4F6-6F61-8DAB8D0C7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6236" y="6347996"/>
                <a:ext cx="1175258" cy="604781"/>
              </a:xfrm>
              <a:prstGeom prst="rect">
                <a:avLst/>
              </a:prstGeom>
              <a:blipFill>
                <a:blip r:embed="rId22"/>
                <a:stretch>
                  <a:fillRect l="-3226" t="-2041" b="-8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C53D7A84-E856-5830-77AE-515EF50D9B3C}"/>
                  </a:ext>
                </a:extLst>
              </p:cNvPr>
              <p:cNvSpPr txBox="1"/>
              <p:nvPr/>
            </p:nvSpPr>
            <p:spPr>
              <a:xfrm>
                <a:off x="13602627" y="6708342"/>
                <a:ext cx="10562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600" dirty="0"/>
                  <a:t>Row No.</a:t>
                </a:r>
              </a:p>
              <a:p>
                <a:r>
                  <a:rPr kumimoji="1" lang="en-US" altLang="zh-CN" sz="1600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</a:rPr>
                          <m:t>𝑃𝑒𝑟𝑠𝑜𝑛</m:t>
                        </m:r>
                      </m:sub>
                    </m:sSub>
                  </m:oMath>
                </a14:m>
                <a:endParaRPr kumimoji="1" lang="zh-CN" altLang="en-US" sz="1600" dirty="0"/>
              </a:p>
            </p:txBody>
          </p:sp>
        </mc:Choice>
        <mc:Fallback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C53D7A84-E856-5830-77AE-515EF50D9B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2627" y="6708342"/>
                <a:ext cx="1056251" cy="584775"/>
              </a:xfrm>
              <a:prstGeom prst="rect">
                <a:avLst/>
              </a:prstGeom>
              <a:blipFill>
                <a:blip r:embed="rId23"/>
                <a:stretch>
                  <a:fillRect l="-2353" t="-2128" b="-10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组合 64">
            <a:extLst>
              <a:ext uri="{FF2B5EF4-FFF2-40B4-BE49-F238E27FC236}">
                <a16:creationId xmlns:a16="http://schemas.microsoft.com/office/drawing/2014/main" id="{24C586FE-6893-4499-27DB-9111DD61FD22}"/>
              </a:ext>
            </a:extLst>
          </p:cNvPr>
          <p:cNvGrpSpPr/>
          <p:nvPr/>
        </p:nvGrpSpPr>
        <p:grpSpPr>
          <a:xfrm>
            <a:off x="16671916" y="6921973"/>
            <a:ext cx="549547" cy="434513"/>
            <a:chOff x="6419083" y="834171"/>
            <a:chExt cx="646771" cy="469655"/>
          </a:xfrm>
        </p:grpSpPr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AB82B537-B7DB-B85D-A0EA-C9A0608C1886}"/>
                </a:ext>
              </a:extLst>
            </p:cNvPr>
            <p:cNvSpPr/>
            <p:nvPr/>
          </p:nvSpPr>
          <p:spPr>
            <a:xfrm>
              <a:off x="6512313" y="856300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AE99DA32-CD7A-3627-C27D-8F3D70347A3D}"/>
                    </a:ext>
                  </a:extLst>
                </p:cNvPr>
                <p:cNvSpPr txBox="1"/>
                <p:nvPr/>
              </p:nvSpPr>
              <p:spPr>
                <a:xfrm>
                  <a:off x="6419083" y="834171"/>
                  <a:ext cx="646771" cy="4225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AE99DA32-CD7A-3627-C27D-8F3D70347A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3" y="834171"/>
                  <a:ext cx="646771" cy="422548"/>
                </a:xfrm>
                <a:prstGeom prst="rect">
                  <a:avLst/>
                </a:prstGeom>
                <a:blipFill>
                  <a:blip r:embed="rId24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22DF3736-1672-CF84-E2F2-D67CE18512C8}"/>
              </a:ext>
            </a:extLst>
          </p:cNvPr>
          <p:cNvCxnSpPr>
            <a:cxnSpLocks/>
            <a:stCxn id="66" idx="6"/>
            <a:endCxn id="79" idx="2"/>
          </p:cNvCxnSpPr>
          <p:nvPr/>
        </p:nvCxnSpPr>
        <p:spPr>
          <a:xfrm flipV="1">
            <a:off x="17142247" y="7142346"/>
            <a:ext cx="347691" cy="71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0838E9DB-8CA9-2DF6-4943-23C6805216AF}"/>
              </a:ext>
            </a:extLst>
          </p:cNvPr>
          <p:cNvGrpSpPr/>
          <p:nvPr/>
        </p:nvGrpSpPr>
        <p:grpSpPr>
          <a:xfrm>
            <a:off x="17410723" y="6895504"/>
            <a:ext cx="549547" cy="453862"/>
            <a:chOff x="6419084" y="782845"/>
            <a:chExt cx="646771" cy="490569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F0BB8A94-B3D9-CF82-20DE-85FA28B1A920}"/>
                </a:ext>
              </a:extLst>
            </p:cNvPr>
            <p:cNvSpPr/>
            <p:nvPr/>
          </p:nvSpPr>
          <p:spPr>
            <a:xfrm>
              <a:off x="6512313" y="825888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307613A3-8C63-233D-046F-4C7E7E4C077A}"/>
                    </a:ext>
                  </a:extLst>
                </p:cNvPr>
                <p:cNvSpPr txBox="1"/>
                <p:nvPr/>
              </p:nvSpPr>
              <p:spPr>
                <a:xfrm>
                  <a:off x="6419084" y="782845"/>
                  <a:ext cx="646771" cy="4225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307613A3-8C63-233D-046F-4C7E7E4C07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4" y="782845"/>
                  <a:ext cx="646771" cy="422549"/>
                </a:xfrm>
                <a:prstGeom prst="rect">
                  <a:avLst/>
                </a:prstGeom>
                <a:blipFill>
                  <a:blip r:embed="rId25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58E8DDF9-88CE-D7FF-AEDF-A184B39880C4}"/>
              </a:ext>
            </a:extLst>
          </p:cNvPr>
          <p:cNvGrpSpPr/>
          <p:nvPr/>
        </p:nvGrpSpPr>
        <p:grpSpPr>
          <a:xfrm>
            <a:off x="16654463" y="7396308"/>
            <a:ext cx="549547" cy="434513"/>
            <a:chOff x="6419083" y="834171"/>
            <a:chExt cx="646771" cy="469655"/>
          </a:xfrm>
        </p:grpSpPr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F019BBF6-A463-D7C2-57DC-96BD2C4E7911}"/>
                </a:ext>
              </a:extLst>
            </p:cNvPr>
            <p:cNvSpPr/>
            <p:nvPr/>
          </p:nvSpPr>
          <p:spPr>
            <a:xfrm>
              <a:off x="6512313" y="856300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7B3079D2-6DFE-7C8F-AE85-E2D433F91DCF}"/>
                    </a:ext>
                  </a:extLst>
                </p:cNvPr>
                <p:cNvSpPr txBox="1"/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7B3079D2-6DFE-7C8F-AE85-E2D433F91D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7DF3DD8A-E36E-CD53-8D61-C1461FDED04A}"/>
              </a:ext>
            </a:extLst>
          </p:cNvPr>
          <p:cNvCxnSpPr>
            <a:cxnSpLocks/>
            <a:stCxn id="86" idx="6"/>
            <a:endCxn id="90" idx="2"/>
          </p:cNvCxnSpPr>
          <p:nvPr/>
        </p:nvCxnSpPr>
        <p:spPr>
          <a:xfrm flipV="1">
            <a:off x="17124794" y="7616681"/>
            <a:ext cx="347691" cy="71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57A52B4C-03E8-4A19-84EE-8625B549F1EA}"/>
              </a:ext>
            </a:extLst>
          </p:cNvPr>
          <p:cNvGrpSpPr/>
          <p:nvPr/>
        </p:nvGrpSpPr>
        <p:grpSpPr>
          <a:xfrm>
            <a:off x="17393270" y="7369839"/>
            <a:ext cx="549547" cy="453862"/>
            <a:chOff x="6419084" y="782845"/>
            <a:chExt cx="646771" cy="490569"/>
          </a:xfrm>
        </p:grpSpPr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C660CDEA-7CDD-D694-AAAD-1BB9E9166681}"/>
                </a:ext>
              </a:extLst>
            </p:cNvPr>
            <p:cNvSpPr/>
            <p:nvPr/>
          </p:nvSpPr>
          <p:spPr>
            <a:xfrm>
              <a:off x="6512313" y="825888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4C68DD69-B7AC-F67F-2A10-C4B5E08D804D}"/>
                    </a:ext>
                  </a:extLst>
                </p:cNvPr>
                <p:cNvSpPr txBox="1"/>
                <p:nvPr/>
              </p:nvSpPr>
              <p:spPr>
                <a:xfrm>
                  <a:off x="6419084" y="782845"/>
                  <a:ext cx="646771" cy="4225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4C68DD69-B7AC-F67F-2A10-C4B5E08D80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4" y="782845"/>
                  <a:ext cx="646771" cy="422549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06A14350-7148-44F8-2681-823C86B232D6}"/>
              </a:ext>
            </a:extLst>
          </p:cNvPr>
          <p:cNvGrpSpPr/>
          <p:nvPr/>
        </p:nvGrpSpPr>
        <p:grpSpPr>
          <a:xfrm>
            <a:off x="16654463" y="7857065"/>
            <a:ext cx="549547" cy="434513"/>
            <a:chOff x="6419083" y="834171"/>
            <a:chExt cx="646771" cy="469655"/>
          </a:xfrm>
        </p:grpSpPr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A9913389-BF88-8639-209F-BE1A6CB6FDDF}"/>
                </a:ext>
              </a:extLst>
            </p:cNvPr>
            <p:cNvSpPr/>
            <p:nvPr/>
          </p:nvSpPr>
          <p:spPr>
            <a:xfrm>
              <a:off x="6512313" y="856300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文本框 95">
                  <a:extLst>
                    <a:ext uri="{FF2B5EF4-FFF2-40B4-BE49-F238E27FC236}">
                      <a16:creationId xmlns:a16="http://schemas.microsoft.com/office/drawing/2014/main" id="{3EF39584-D213-2BC6-9429-D5DF0B8898D0}"/>
                    </a:ext>
                  </a:extLst>
                </p:cNvPr>
                <p:cNvSpPr txBox="1"/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>
            <p:sp>
              <p:nvSpPr>
                <p:cNvPr id="96" name="文本框 95">
                  <a:extLst>
                    <a:ext uri="{FF2B5EF4-FFF2-40B4-BE49-F238E27FC236}">
                      <a16:creationId xmlns:a16="http://schemas.microsoft.com/office/drawing/2014/main" id="{3EF39584-D213-2BC6-9429-D5DF0B8898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7" name="直线箭头连接符 96">
            <a:extLst>
              <a:ext uri="{FF2B5EF4-FFF2-40B4-BE49-F238E27FC236}">
                <a16:creationId xmlns:a16="http://schemas.microsoft.com/office/drawing/2014/main" id="{6CFD7DF9-F195-94A7-9B4B-62FE24EFE7D9}"/>
              </a:ext>
            </a:extLst>
          </p:cNvPr>
          <p:cNvCxnSpPr>
            <a:cxnSpLocks/>
            <a:stCxn id="95" idx="6"/>
            <a:endCxn id="99" idx="2"/>
          </p:cNvCxnSpPr>
          <p:nvPr/>
        </p:nvCxnSpPr>
        <p:spPr>
          <a:xfrm flipV="1">
            <a:off x="17124794" y="8077438"/>
            <a:ext cx="347691" cy="71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1C1E7338-605B-E0D4-AA43-B5DB2CD899AE}"/>
              </a:ext>
            </a:extLst>
          </p:cNvPr>
          <p:cNvGrpSpPr/>
          <p:nvPr/>
        </p:nvGrpSpPr>
        <p:grpSpPr>
          <a:xfrm>
            <a:off x="17393270" y="7830596"/>
            <a:ext cx="549547" cy="453862"/>
            <a:chOff x="6419084" y="782845"/>
            <a:chExt cx="646771" cy="490569"/>
          </a:xfrm>
        </p:grpSpPr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350A033F-2BED-6E7E-6005-88C25D2D13E5}"/>
                </a:ext>
              </a:extLst>
            </p:cNvPr>
            <p:cNvSpPr/>
            <p:nvPr/>
          </p:nvSpPr>
          <p:spPr>
            <a:xfrm>
              <a:off x="6512313" y="825888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" name="文本框 99">
                  <a:extLst>
                    <a:ext uri="{FF2B5EF4-FFF2-40B4-BE49-F238E27FC236}">
                      <a16:creationId xmlns:a16="http://schemas.microsoft.com/office/drawing/2014/main" id="{5E0F0A09-270E-DE25-41AC-F05DD4D0D232}"/>
                    </a:ext>
                  </a:extLst>
                </p:cNvPr>
                <p:cNvSpPr txBox="1"/>
                <p:nvPr/>
              </p:nvSpPr>
              <p:spPr>
                <a:xfrm>
                  <a:off x="6419084" y="782845"/>
                  <a:ext cx="646771" cy="4369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>
            <p:sp>
              <p:nvSpPr>
                <p:cNvPr id="100" name="文本框 99">
                  <a:extLst>
                    <a:ext uri="{FF2B5EF4-FFF2-40B4-BE49-F238E27FC236}">
                      <a16:creationId xmlns:a16="http://schemas.microsoft.com/office/drawing/2014/main" id="{5E0F0A09-270E-DE25-41AC-F05DD4D0D2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4" y="782845"/>
                  <a:ext cx="646771" cy="436905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C6A9DDAE-DA49-6A62-046B-67C3DB06C6E3}"/>
              </a:ext>
            </a:extLst>
          </p:cNvPr>
          <p:cNvGrpSpPr/>
          <p:nvPr/>
        </p:nvGrpSpPr>
        <p:grpSpPr>
          <a:xfrm>
            <a:off x="16654463" y="8326042"/>
            <a:ext cx="549547" cy="434513"/>
            <a:chOff x="6419083" y="834171"/>
            <a:chExt cx="646771" cy="469655"/>
          </a:xfrm>
        </p:grpSpPr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56BEAE60-1441-724B-79DF-AA6AA5FDF1D9}"/>
                </a:ext>
              </a:extLst>
            </p:cNvPr>
            <p:cNvSpPr/>
            <p:nvPr/>
          </p:nvSpPr>
          <p:spPr>
            <a:xfrm>
              <a:off x="6512313" y="856300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5424FB8C-17B9-E680-0281-D61868252861}"/>
                    </a:ext>
                  </a:extLst>
                </p:cNvPr>
                <p:cNvSpPr txBox="1"/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5424FB8C-17B9-E680-0281-D618682528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DF05CA68-760F-6518-A810-983B946CDC76}"/>
              </a:ext>
            </a:extLst>
          </p:cNvPr>
          <p:cNvCxnSpPr>
            <a:cxnSpLocks/>
            <a:stCxn id="102" idx="6"/>
            <a:endCxn id="106" idx="2"/>
          </p:cNvCxnSpPr>
          <p:nvPr/>
        </p:nvCxnSpPr>
        <p:spPr>
          <a:xfrm flipV="1">
            <a:off x="17124794" y="8546415"/>
            <a:ext cx="347691" cy="71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1B6A1C7E-A06C-40A2-D7D7-9BE86D97F379}"/>
              </a:ext>
            </a:extLst>
          </p:cNvPr>
          <p:cNvGrpSpPr/>
          <p:nvPr/>
        </p:nvGrpSpPr>
        <p:grpSpPr>
          <a:xfrm>
            <a:off x="17393270" y="8299573"/>
            <a:ext cx="549547" cy="453862"/>
            <a:chOff x="6419084" y="782845"/>
            <a:chExt cx="646771" cy="490569"/>
          </a:xfrm>
        </p:grpSpPr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094F5FFB-8D18-C29E-7AA5-D0940978B5C7}"/>
                </a:ext>
              </a:extLst>
            </p:cNvPr>
            <p:cNvSpPr/>
            <p:nvPr/>
          </p:nvSpPr>
          <p:spPr>
            <a:xfrm>
              <a:off x="6512313" y="825888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3823D92B-4F5D-AB34-380B-BBE81B65DE30}"/>
                    </a:ext>
                  </a:extLst>
                </p:cNvPr>
                <p:cNvSpPr txBox="1"/>
                <p:nvPr/>
              </p:nvSpPr>
              <p:spPr>
                <a:xfrm>
                  <a:off x="6419084" y="782845"/>
                  <a:ext cx="646771" cy="4369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3823D92B-4F5D-AB34-380B-BBE81B65DE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4" y="782845"/>
                  <a:ext cx="646771" cy="436905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8" name="表格 107">
                <a:extLst>
                  <a:ext uri="{FF2B5EF4-FFF2-40B4-BE49-F238E27FC236}">
                    <a16:creationId xmlns:a16="http://schemas.microsoft.com/office/drawing/2014/main" id="{E2B44E46-6220-35FF-576B-7F40F9DA2A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4016845"/>
                  </p:ext>
                </p:extLst>
              </p:nvPr>
            </p:nvGraphicFramePr>
            <p:xfrm>
              <a:off x="6269627" y="6717615"/>
              <a:ext cx="6413109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2157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58521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58368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  <a:gridCol w="1325880">
                      <a:extLst>
                        <a:ext uri="{9D8B030D-6E8A-4147-A177-3AD203B41FA5}">
                          <a16:colId xmlns:a16="http://schemas.microsoft.com/office/drawing/2014/main" val="1924899856"/>
                        </a:ext>
                      </a:extLst>
                    </a:gridCol>
                    <a:gridCol w="1389888">
                      <a:extLst>
                        <a:ext uri="{9D8B030D-6E8A-4147-A177-3AD203B41FA5}">
                          <a16:colId xmlns:a16="http://schemas.microsoft.com/office/drawing/2014/main" val="3488349293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likes_id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pid_rowid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mid_rowid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2024-03-31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3174136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8" name="表格 107">
                <a:extLst>
                  <a:ext uri="{FF2B5EF4-FFF2-40B4-BE49-F238E27FC236}">
                    <a16:creationId xmlns:a16="http://schemas.microsoft.com/office/drawing/2014/main" id="{E2B44E46-6220-35FF-576B-7F40F9DA2A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4016845"/>
                  </p:ext>
                </p:extLst>
              </p:nvPr>
            </p:nvGraphicFramePr>
            <p:xfrm>
              <a:off x="6269627" y="6717615"/>
              <a:ext cx="6413109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2157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58521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58368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  <a:gridCol w="1325880">
                      <a:extLst>
                        <a:ext uri="{9D8B030D-6E8A-4147-A177-3AD203B41FA5}">
                          <a16:colId xmlns:a16="http://schemas.microsoft.com/office/drawing/2014/main" val="1924899856"/>
                        </a:ext>
                      </a:extLst>
                    </a:gridCol>
                    <a:gridCol w="1389888">
                      <a:extLst>
                        <a:ext uri="{9D8B030D-6E8A-4147-A177-3AD203B41FA5}">
                          <a16:colId xmlns:a16="http://schemas.microsoft.com/office/drawing/2014/main" val="348834929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likes_id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pid_rowid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mid_rowid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176" t="-103448" r="-496471" b="-3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82979" t="-103448" r="-797872" b="-3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255769" t="-103448" r="-621154" b="-3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2024-03-31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176" t="-203448" r="-496471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82979" t="-203448" r="-797872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255769" t="-203448" r="-621154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176" t="-303448" r="-496471" b="-1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82979" t="-303448" r="-797872" b="-1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255769" t="-303448" r="-621154" b="-1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31741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176" t="-403448" r="-496471" b="-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82979" t="-403448" r="-797872" b="-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255769" t="-403448" r="-621154" b="-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9" name="文本框 108">
            <a:extLst>
              <a:ext uri="{FF2B5EF4-FFF2-40B4-BE49-F238E27FC236}">
                <a16:creationId xmlns:a16="http://schemas.microsoft.com/office/drawing/2014/main" id="{1223A1D4-86C4-FC9E-6033-1C2538769993}"/>
              </a:ext>
            </a:extLst>
          </p:cNvPr>
          <p:cNvSpPr txBox="1"/>
          <p:nvPr/>
        </p:nvSpPr>
        <p:spPr>
          <a:xfrm>
            <a:off x="8913473" y="8915400"/>
            <a:ext cx="562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(a)</a:t>
            </a:r>
            <a:endParaRPr kumimoji="1" lang="zh-CN" altLang="en-US" sz="2400" b="1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7AA157F2-AAC0-1942-E274-834004663E54}"/>
              </a:ext>
            </a:extLst>
          </p:cNvPr>
          <p:cNvSpPr txBox="1"/>
          <p:nvPr/>
        </p:nvSpPr>
        <p:spPr>
          <a:xfrm>
            <a:off x="15546339" y="8915400"/>
            <a:ext cx="562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(b)</a:t>
            </a:r>
            <a:endParaRPr kumimoji="1"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36439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E15D38-52BD-CB36-6BE9-A8E62AEC0B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4952627B-8C13-B6B2-F1EA-053D2B11431B}"/>
              </a:ext>
            </a:extLst>
          </p:cNvPr>
          <p:cNvGrpSpPr/>
          <p:nvPr/>
        </p:nvGrpSpPr>
        <p:grpSpPr>
          <a:xfrm>
            <a:off x="12970329" y="3165964"/>
            <a:ext cx="657921" cy="626812"/>
            <a:chOff x="6512312" y="856300"/>
            <a:chExt cx="657921" cy="626812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22617C88-3BDF-B379-B0ED-0BF5B49075E1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8A564957-E153-9523-C33B-D2F98F5E27F4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8A564957-E153-9523-C33B-D2F98F5E27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blipFill>
                  <a:blip r:embed="rId2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07E5B401-4791-1296-0DBF-FD32F8802692}"/>
              </a:ext>
            </a:extLst>
          </p:cNvPr>
          <p:cNvGrpSpPr/>
          <p:nvPr/>
        </p:nvGrpSpPr>
        <p:grpSpPr>
          <a:xfrm>
            <a:off x="11173717" y="4311171"/>
            <a:ext cx="657921" cy="626812"/>
            <a:chOff x="5571892" y="1817819"/>
            <a:chExt cx="657921" cy="626812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DE346C2C-69AA-4995-B9D9-B31BAFAEF6E2}"/>
                </a:ext>
              </a:extLst>
            </p:cNvPr>
            <p:cNvSpPr/>
            <p:nvPr/>
          </p:nvSpPr>
          <p:spPr>
            <a:xfrm>
              <a:off x="5571892" y="1817819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E875CC02-DCEB-7B1B-6983-8A5842501BA2}"/>
                    </a:ext>
                  </a:extLst>
                </p:cNvPr>
                <p:cNvSpPr txBox="1"/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E875CC02-DCEB-7B1B-6983-8A5842501B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blipFill>
                  <a:blip r:embed="rId3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B61879B-8E3E-6923-ABA6-0FA8B23621C2}"/>
              </a:ext>
            </a:extLst>
          </p:cNvPr>
          <p:cNvGrpSpPr/>
          <p:nvPr/>
        </p:nvGrpSpPr>
        <p:grpSpPr>
          <a:xfrm>
            <a:off x="14427377" y="4286772"/>
            <a:ext cx="657921" cy="626812"/>
            <a:chOff x="7643457" y="1448487"/>
            <a:chExt cx="657921" cy="626812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3C9F1078-C199-FA22-B5FE-6E83FBF53B39}"/>
                </a:ext>
              </a:extLst>
            </p:cNvPr>
            <p:cNvSpPr/>
            <p:nvPr/>
          </p:nvSpPr>
          <p:spPr>
            <a:xfrm>
              <a:off x="7643457" y="1448487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7515990C-D076-70BA-1990-0224162D2EA0}"/>
                    </a:ext>
                  </a:extLst>
                </p:cNvPr>
                <p:cNvSpPr txBox="1"/>
                <p:nvPr/>
              </p:nvSpPr>
              <p:spPr>
                <a:xfrm>
                  <a:off x="7654607" y="1476124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7515990C-D076-70BA-1990-0224162D2E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4607" y="1476124"/>
                  <a:ext cx="646771" cy="507960"/>
                </a:xfrm>
                <a:prstGeom prst="rect">
                  <a:avLst/>
                </a:prstGeom>
                <a:blipFill>
                  <a:blip r:embed="rId4"/>
                  <a:stretch>
                    <a:fillRect b="-73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EBEA687-46B8-3D4F-0B7A-DE6C452ADF78}"/>
              </a:ext>
            </a:extLst>
          </p:cNvPr>
          <p:cNvGrpSpPr/>
          <p:nvPr/>
        </p:nvGrpSpPr>
        <p:grpSpPr>
          <a:xfrm>
            <a:off x="11731346" y="5707471"/>
            <a:ext cx="657921" cy="626812"/>
            <a:chOff x="6512312" y="856300"/>
            <a:chExt cx="657921" cy="626812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2BD09C8E-A426-7F8A-5051-4CACA3804357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7D8646ED-71EA-3FC9-879F-96057AD11812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7D8646ED-71EA-3FC9-879F-96057AD118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blipFill>
                  <a:blip r:embed="rId5"/>
                  <a:stretch>
                    <a:fillRect r="-1923" b="-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B73827E-91B3-4120-032D-41F61F9A52CA}"/>
              </a:ext>
            </a:extLst>
          </p:cNvPr>
          <p:cNvGrpSpPr/>
          <p:nvPr/>
        </p:nvGrpSpPr>
        <p:grpSpPr>
          <a:xfrm>
            <a:off x="14103992" y="5869704"/>
            <a:ext cx="657921" cy="626812"/>
            <a:chOff x="6512312" y="856300"/>
            <a:chExt cx="657921" cy="626812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07CBB51E-6082-6030-0E09-0ECB1680EB92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84F5A049-1196-B7D5-702F-1B8F71DE4859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84F5A049-1196-B7D5-702F-1B8F71DE48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blipFill>
                  <a:blip r:embed="rId6"/>
                  <a:stretch>
                    <a:fillRect r="-192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5DFCC956-BF3E-32BE-7708-CB4CD1BAE6D0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 flipH="1">
            <a:off x="12054732" y="3792776"/>
            <a:ext cx="1238983" cy="19146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3DFBF41-A55B-0526-52CC-463D98785E4E}"/>
                  </a:ext>
                </a:extLst>
              </p:cNvPr>
              <p:cNvSpPr txBox="1"/>
              <p:nvPr/>
            </p:nvSpPr>
            <p:spPr>
              <a:xfrm>
                <a:off x="12243654" y="5217170"/>
                <a:ext cx="646771" cy="494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3DFBF41-A55B-0526-52CC-463D98785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3654" y="5217170"/>
                <a:ext cx="646771" cy="494751"/>
              </a:xfrm>
              <a:prstGeom prst="rect">
                <a:avLst/>
              </a:prstGeom>
              <a:blipFill>
                <a:blip r:embed="rId7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5DCA98CF-6D98-241E-9A59-2FA46A253082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11497103" y="4937988"/>
            <a:ext cx="368971" cy="8433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1770E7A2-CD0F-F2A5-EC7A-E2ED3BB949DB}"/>
              </a:ext>
            </a:extLst>
          </p:cNvPr>
          <p:cNvCxnSpPr>
            <a:cxnSpLocks/>
          </p:cNvCxnSpPr>
          <p:nvPr/>
        </p:nvCxnSpPr>
        <p:spPr>
          <a:xfrm>
            <a:off x="11775918" y="4779201"/>
            <a:ext cx="2445867" cy="12032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45AF77B9-6E38-9399-6579-2EB16D6D5FBA}"/>
                  </a:ext>
                </a:extLst>
              </p:cNvPr>
              <p:cNvSpPr txBox="1"/>
              <p:nvPr/>
            </p:nvSpPr>
            <p:spPr>
              <a:xfrm>
                <a:off x="11106861" y="5073814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45AF77B9-6E38-9399-6579-2EB16D6D5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6861" y="5073814"/>
                <a:ext cx="646771" cy="50796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AE6BE12-6546-CB12-5BA1-C97772CFCFCE}"/>
                  </a:ext>
                </a:extLst>
              </p:cNvPr>
              <p:cNvSpPr txBox="1"/>
              <p:nvPr/>
            </p:nvSpPr>
            <p:spPr>
              <a:xfrm>
                <a:off x="13037510" y="5038806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AE6BE12-6546-CB12-5BA1-C97772CFC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7510" y="5038806"/>
                <a:ext cx="646771" cy="507960"/>
              </a:xfrm>
              <a:prstGeom prst="rect">
                <a:avLst/>
              </a:prstGeom>
              <a:blipFill>
                <a:blip r:embed="rId9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773E051-CD77-EE7C-40EB-C362245E1623}"/>
                  </a:ext>
                </a:extLst>
              </p:cNvPr>
              <p:cNvSpPr txBox="1"/>
              <p:nvPr/>
            </p:nvSpPr>
            <p:spPr>
              <a:xfrm>
                <a:off x="14045484" y="4904900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773E051-CD77-EE7C-40EB-C362245E1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5484" y="4904900"/>
                <a:ext cx="646771" cy="50796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本框 26">
            <a:extLst>
              <a:ext uri="{FF2B5EF4-FFF2-40B4-BE49-F238E27FC236}">
                <a16:creationId xmlns:a16="http://schemas.microsoft.com/office/drawing/2014/main" id="{EBC9678F-B8BF-CB29-BED1-413ABFDD76F7}"/>
              </a:ext>
            </a:extLst>
          </p:cNvPr>
          <p:cNvSpPr txBox="1"/>
          <p:nvPr/>
        </p:nvSpPr>
        <p:spPr>
          <a:xfrm>
            <a:off x="19452027" y="5550504"/>
            <a:ext cx="1274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MATCH</a:t>
            </a:r>
            <a:endParaRPr kumimoji="1"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2DD2022E-3F8F-C825-723F-CD2FCB9B3ADD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11729462" y="3440977"/>
            <a:ext cx="1252017" cy="9522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377388C-301D-FD96-13D3-EFCABD0AB67F}"/>
                  </a:ext>
                </a:extLst>
              </p:cNvPr>
              <p:cNvSpPr txBox="1"/>
              <p:nvPr/>
            </p:nvSpPr>
            <p:spPr>
              <a:xfrm>
                <a:off x="11582939" y="3662768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377388C-301D-FD96-13D3-EFCABD0AB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2939" y="3662768"/>
                <a:ext cx="646771" cy="50796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DBED17DA-9BD7-0C7C-217C-B3F49E85DD06}"/>
              </a:ext>
            </a:extLst>
          </p:cNvPr>
          <p:cNvCxnSpPr>
            <a:cxnSpLocks/>
            <a:stCxn id="5" idx="3"/>
            <a:endCxn id="9" idx="3"/>
          </p:cNvCxnSpPr>
          <p:nvPr/>
        </p:nvCxnSpPr>
        <p:spPr>
          <a:xfrm flipH="1">
            <a:off x="11831638" y="3700982"/>
            <a:ext cx="1233408" cy="8918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97DBFEC0-FE74-9F99-15C2-CAEFDD74DECB}"/>
                  </a:ext>
                </a:extLst>
              </p:cNvPr>
              <p:cNvSpPr txBox="1"/>
              <p:nvPr/>
            </p:nvSpPr>
            <p:spPr>
              <a:xfrm>
                <a:off x="12253385" y="3867434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97DBFEC0-FE74-9F99-15C2-CAEFDD74D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3385" y="3867434"/>
                <a:ext cx="646771" cy="50796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DAE3311F-6071-85B7-0B95-98BD63F857F7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11831638" y="4419857"/>
            <a:ext cx="2659749" cy="1729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62433030-A10E-2A30-988B-267D2073E517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11786052" y="4600178"/>
            <a:ext cx="2641325" cy="1499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B9C18F35-8704-2FB9-0DEB-B3A0F64D70DA}"/>
                  </a:ext>
                </a:extLst>
              </p:cNvPr>
              <p:cNvSpPr txBox="1"/>
              <p:nvPr/>
            </p:nvSpPr>
            <p:spPr>
              <a:xfrm>
                <a:off x="13374721" y="4002129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B9C18F35-8704-2FB9-0DEB-B3A0F64D7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74721" y="4002129"/>
                <a:ext cx="646771" cy="50796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078A67FF-BDCF-2E8D-6E70-6C8D85E3C547}"/>
                  </a:ext>
                </a:extLst>
              </p:cNvPr>
              <p:cNvSpPr txBox="1"/>
              <p:nvPr/>
            </p:nvSpPr>
            <p:spPr>
              <a:xfrm>
                <a:off x="13215947" y="4555538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078A67FF-BDCF-2E8D-6E70-6C8D85E3C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5947" y="4555538"/>
                <a:ext cx="646771" cy="50796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组合 45">
            <a:extLst>
              <a:ext uri="{FF2B5EF4-FFF2-40B4-BE49-F238E27FC236}">
                <a16:creationId xmlns:a16="http://schemas.microsoft.com/office/drawing/2014/main" id="{67D434C7-76B4-29C2-C44E-B08F56CB360B}"/>
              </a:ext>
            </a:extLst>
          </p:cNvPr>
          <p:cNvGrpSpPr/>
          <p:nvPr/>
        </p:nvGrpSpPr>
        <p:grpSpPr>
          <a:xfrm>
            <a:off x="17008450" y="6208330"/>
            <a:ext cx="1891943" cy="1615301"/>
            <a:chOff x="16818087" y="2804556"/>
            <a:chExt cx="1891943" cy="1615301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E018BE65-2437-AAAD-59BB-2B20E962E1E4}"/>
                </a:ext>
              </a:extLst>
            </p:cNvPr>
            <p:cNvGrpSpPr/>
            <p:nvPr/>
          </p:nvGrpSpPr>
          <p:grpSpPr>
            <a:xfrm>
              <a:off x="17272697" y="3051932"/>
              <a:ext cx="1437333" cy="1367925"/>
              <a:chOff x="6512312" y="856299"/>
              <a:chExt cx="1396704" cy="1323461"/>
            </a:xfrm>
          </p:grpSpPr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E7C01F57-6EEE-3863-EAC1-C2F1D5E2BF80}"/>
                  </a:ext>
                </a:extLst>
              </p:cNvPr>
              <p:cNvSpPr/>
              <p:nvPr/>
            </p:nvSpPr>
            <p:spPr>
              <a:xfrm>
                <a:off x="6512312" y="856299"/>
                <a:ext cx="1396704" cy="132346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noFill/>
                </a:endParaRPr>
              </a:p>
            </p:txBody>
          </p: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6F817361-D67E-4A0D-070C-0E9146054C56}"/>
                  </a:ext>
                </a:extLst>
              </p:cNvPr>
              <p:cNvSpPr txBox="1"/>
              <p:nvPr/>
            </p:nvSpPr>
            <p:spPr>
              <a:xfrm>
                <a:off x="6699041" y="1299136"/>
                <a:ext cx="12099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Person</a:t>
                </a:r>
                <a:endParaRPr kumimoji="1" lang="zh-CN" altLang="en-US" sz="2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9BA37C77-79CA-048F-75F5-53AC50C4F51F}"/>
                    </a:ext>
                  </a:extLst>
                </p:cNvPr>
                <p:cNvSpPr txBox="1"/>
                <p:nvPr/>
              </p:nvSpPr>
              <p:spPr>
                <a:xfrm>
                  <a:off x="16818087" y="2804556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9BA37C77-79CA-048F-75F5-53AC50C4F5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18087" y="2804556"/>
                  <a:ext cx="646771" cy="494751"/>
                </a:xfrm>
                <a:prstGeom prst="rect">
                  <a:avLst/>
                </a:prstGeom>
                <a:blipFill>
                  <a:blip r:embed="rId15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B6263344-EC0D-244E-200C-7F440F5CBE8B}"/>
              </a:ext>
            </a:extLst>
          </p:cNvPr>
          <p:cNvGrpSpPr/>
          <p:nvPr/>
        </p:nvGrpSpPr>
        <p:grpSpPr>
          <a:xfrm>
            <a:off x="20863472" y="6234627"/>
            <a:ext cx="1851847" cy="1589005"/>
            <a:chOff x="16858183" y="2830852"/>
            <a:chExt cx="1851847" cy="1589005"/>
          </a:xfrm>
        </p:grpSpPr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FE74457F-F2E4-1065-ECF5-76BD40D93C0C}"/>
                </a:ext>
              </a:extLst>
            </p:cNvPr>
            <p:cNvGrpSpPr/>
            <p:nvPr/>
          </p:nvGrpSpPr>
          <p:grpSpPr>
            <a:xfrm>
              <a:off x="17272697" y="3051932"/>
              <a:ext cx="1437333" cy="1367925"/>
              <a:chOff x="6512312" y="856299"/>
              <a:chExt cx="1396704" cy="1323461"/>
            </a:xfrm>
          </p:grpSpPr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39A8D6EB-37E9-4174-5B6B-4DA460739610}"/>
                  </a:ext>
                </a:extLst>
              </p:cNvPr>
              <p:cNvSpPr/>
              <p:nvPr/>
            </p:nvSpPr>
            <p:spPr>
              <a:xfrm>
                <a:off x="6512312" y="856299"/>
                <a:ext cx="1396704" cy="132346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noFill/>
                </a:endParaRPr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CC7D0D94-F8FD-0A96-E1CC-DFB4300081B5}"/>
                  </a:ext>
                </a:extLst>
              </p:cNvPr>
              <p:cNvSpPr txBox="1"/>
              <p:nvPr/>
            </p:nvSpPr>
            <p:spPr>
              <a:xfrm>
                <a:off x="6685074" y="1299135"/>
                <a:ext cx="12099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Person</a:t>
                </a:r>
                <a:endParaRPr kumimoji="1" lang="zh-CN" altLang="en-US" sz="2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CB723F49-9665-E230-01B9-C5772C648A2C}"/>
                    </a:ext>
                  </a:extLst>
                </p:cNvPr>
                <p:cNvSpPr txBox="1"/>
                <p:nvPr/>
              </p:nvSpPr>
              <p:spPr>
                <a:xfrm>
                  <a:off x="16858183" y="2830852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CB723F49-9665-E230-01B9-C5772C648A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58183" y="2830852"/>
                  <a:ext cx="646771" cy="507960"/>
                </a:xfrm>
                <a:prstGeom prst="rect">
                  <a:avLst/>
                </a:prstGeom>
                <a:blipFill>
                  <a:blip r:embed="rId16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5630ED08-8F43-5FFD-C0D6-35E78BE8A642}"/>
              </a:ext>
            </a:extLst>
          </p:cNvPr>
          <p:cNvGrpSpPr/>
          <p:nvPr/>
        </p:nvGrpSpPr>
        <p:grpSpPr>
          <a:xfrm>
            <a:off x="16827896" y="9618485"/>
            <a:ext cx="2154660" cy="1367925"/>
            <a:chOff x="16637078" y="3051932"/>
            <a:chExt cx="2154660" cy="1367925"/>
          </a:xfrm>
        </p:grpSpPr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7F31C532-5B16-4980-C34F-62553CB0FE88}"/>
                </a:ext>
              </a:extLst>
            </p:cNvPr>
            <p:cNvGrpSpPr/>
            <p:nvPr/>
          </p:nvGrpSpPr>
          <p:grpSpPr>
            <a:xfrm>
              <a:off x="17272699" y="3051932"/>
              <a:ext cx="1519039" cy="1367925"/>
              <a:chOff x="6512312" y="856299"/>
              <a:chExt cx="1476100" cy="1323461"/>
            </a:xfrm>
          </p:grpSpPr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CEA1E5FE-AF25-61C3-F6D0-0CCA3E392CB5}"/>
                  </a:ext>
                </a:extLst>
              </p:cNvPr>
              <p:cNvSpPr/>
              <p:nvPr/>
            </p:nvSpPr>
            <p:spPr>
              <a:xfrm>
                <a:off x="6512312" y="856299"/>
                <a:ext cx="1396704" cy="132346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noFill/>
                </a:endParaRPr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01A00591-B5CF-46F7-11FA-34737D043B8D}"/>
                  </a:ext>
                </a:extLst>
              </p:cNvPr>
              <p:cNvSpPr txBox="1"/>
              <p:nvPr/>
            </p:nvSpPr>
            <p:spPr>
              <a:xfrm>
                <a:off x="6591708" y="1287198"/>
                <a:ext cx="1396704" cy="446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Message</a:t>
                </a:r>
                <a:endParaRPr kumimoji="1" lang="zh-CN" altLang="en-US" sz="2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E8D9FC5A-0839-095B-2FB9-E5CC3DE4131C}"/>
                    </a:ext>
                  </a:extLst>
                </p:cNvPr>
                <p:cNvSpPr txBox="1"/>
                <p:nvPr/>
              </p:nvSpPr>
              <p:spPr>
                <a:xfrm>
                  <a:off x="16637078" y="3150342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E8D9FC5A-0839-095B-2FB9-E5CC3DE413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37078" y="3150342"/>
                  <a:ext cx="646771" cy="494751"/>
                </a:xfrm>
                <a:prstGeom prst="rect">
                  <a:avLst/>
                </a:prstGeom>
                <a:blipFill>
                  <a:blip r:embed="rId17"/>
                  <a:stretch>
                    <a:fillRect b="-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B292E9DF-9A6D-858D-A98C-91AE840D0156}"/>
              </a:ext>
            </a:extLst>
          </p:cNvPr>
          <p:cNvGrpSpPr/>
          <p:nvPr/>
        </p:nvGrpSpPr>
        <p:grpSpPr>
          <a:xfrm>
            <a:off x="21277986" y="9618485"/>
            <a:ext cx="2131713" cy="1367925"/>
            <a:chOff x="17272699" y="3051932"/>
            <a:chExt cx="2131713" cy="1367925"/>
          </a:xfrm>
        </p:grpSpPr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84A773C6-6A2A-C7FE-55A1-6167228BC969}"/>
                </a:ext>
              </a:extLst>
            </p:cNvPr>
            <p:cNvGrpSpPr/>
            <p:nvPr/>
          </p:nvGrpSpPr>
          <p:grpSpPr>
            <a:xfrm>
              <a:off x="17272699" y="3051932"/>
              <a:ext cx="1519039" cy="1367925"/>
              <a:chOff x="6512312" y="856299"/>
              <a:chExt cx="1476100" cy="1323461"/>
            </a:xfrm>
          </p:grpSpPr>
          <p:sp>
            <p:nvSpPr>
              <p:cNvPr id="68" name="椭圆 67">
                <a:extLst>
                  <a:ext uri="{FF2B5EF4-FFF2-40B4-BE49-F238E27FC236}">
                    <a16:creationId xmlns:a16="http://schemas.microsoft.com/office/drawing/2014/main" id="{FC946688-A998-821D-2EEF-17D3BB4A5061}"/>
                  </a:ext>
                </a:extLst>
              </p:cNvPr>
              <p:cNvSpPr/>
              <p:nvPr/>
            </p:nvSpPr>
            <p:spPr>
              <a:xfrm>
                <a:off x="6512312" y="856299"/>
                <a:ext cx="1396704" cy="132346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noFill/>
                </a:endParaRPr>
              </a:p>
            </p:txBody>
          </p:sp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A161D77E-27B5-5A57-5A32-F2416194E85A}"/>
                  </a:ext>
                </a:extLst>
              </p:cNvPr>
              <p:cNvSpPr txBox="1"/>
              <p:nvPr/>
            </p:nvSpPr>
            <p:spPr>
              <a:xfrm>
                <a:off x="6591709" y="1287198"/>
                <a:ext cx="1396703" cy="446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Message</a:t>
                </a:r>
                <a:endParaRPr kumimoji="1" lang="zh-CN" altLang="en-US" sz="2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7426BD46-C48E-57F5-8B56-42162C6DDCBE}"/>
                    </a:ext>
                  </a:extLst>
                </p:cNvPr>
                <p:cNvSpPr txBox="1"/>
                <p:nvPr/>
              </p:nvSpPr>
              <p:spPr>
                <a:xfrm>
                  <a:off x="18757641" y="3118130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7426BD46-C48E-57F5-8B56-42162C6DDC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57641" y="3118130"/>
                  <a:ext cx="646771" cy="507960"/>
                </a:xfrm>
                <a:prstGeom prst="rect">
                  <a:avLst/>
                </a:prstGeom>
                <a:blipFill>
                  <a:blip r:embed="rId18"/>
                  <a:stretch>
                    <a:fillRect r="-1923" b="-24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305C49BF-4703-03F6-7B6F-62E53F1D7F4C}"/>
              </a:ext>
            </a:extLst>
          </p:cNvPr>
          <p:cNvCxnSpPr>
            <a:cxnSpLocks/>
            <a:stCxn id="37" idx="6"/>
            <a:endCxn id="52" idx="2"/>
          </p:cNvCxnSpPr>
          <p:nvPr/>
        </p:nvCxnSpPr>
        <p:spPr>
          <a:xfrm>
            <a:off x="18900393" y="7139669"/>
            <a:ext cx="2377593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CC3332D9-B827-0714-8E46-B23572AC4904}"/>
              </a:ext>
            </a:extLst>
          </p:cNvPr>
          <p:cNvSpPr txBox="1"/>
          <p:nvPr/>
        </p:nvSpPr>
        <p:spPr>
          <a:xfrm>
            <a:off x="19482049" y="6642883"/>
            <a:ext cx="1245172" cy="47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Follows</a:t>
            </a:r>
            <a:endParaRPr kumimoji="1" lang="zh-CN" altLang="en-US" sz="2400" dirty="0"/>
          </a:p>
        </p:txBody>
      </p: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D8A09F2C-192A-09BC-01F3-BC11E5D7FC14}"/>
              </a:ext>
            </a:extLst>
          </p:cNvPr>
          <p:cNvCxnSpPr>
            <a:cxnSpLocks/>
            <a:stCxn id="37" idx="4"/>
            <a:endCxn id="57" idx="0"/>
          </p:cNvCxnSpPr>
          <p:nvPr/>
        </p:nvCxnSpPr>
        <p:spPr>
          <a:xfrm>
            <a:off x="18181727" y="7823631"/>
            <a:ext cx="457" cy="17948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D9C46743-9E1F-568D-B897-082B44CEAF35}"/>
              </a:ext>
            </a:extLst>
          </p:cNvPr>
          <p:cNvSpPr txBox="1"/>
          <p:nvPr/>
        </p:nvSpPr>
        <p:spPr>
          <a:xfrm>
            <a:off x="18277807" y="8437737"/>
            <a:ext cx="1245172" cy="47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Likes</a:t>
            </a:r>
            <a:endParaRPr kumimoji="1" lang="zh-CN" altLang="en-US" sz="2400" dirty="0"/>
          </a:p>
        </p:txBody>
      </p:sp>
      <p:cxnSp>
        <p:nvCxnSpPr>
          <p:cNvPr id="111" name="直线箭头连接符 110">
            <a:extLst>
              <a:ext uri="{FF2B5EF4-FFF2-40B4-BE49-F238E27FC236}">
                <a16:creationId xmlns:a16="http://schemas.microsoft.com/office/drawing/2014/main" id="{320E5561-C0DE-17F8-334D-487F14ABF7DE}"/>
              </a:ext>
            </a:extLst>
          </p:cNvPr>
          <p:cNvCxnSpPr>
            <a:cxnSpLocks/>
            <a:stCxn id="52" idx="4"/>
            <a:endCxn id="68" idx="0"/>
          </p:cNvCxnSpPr>
          <p:nvPr/>
        </p:nvCxnSpPr>
        <p:spPr>
          <a:xfrm>
            <a:off x="21996653" y="7823632"/>
            <a:ext cx="0" cy="17948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文本框 115">
            <a:extLst>
              <a:ext uri="{FF2B5EF4-FFF2-40B4-BE49-F238E27FC236}">
                <a16:creationId xmlns:a16="http://schemas.microsoft.com/office/drawing/2014/main" id="{461B6AF9-9F74-A66B-B6DE-4E8ADD1EF5C9}"/>
              </a:ext>
            </a:extLst>
          </p:cNvPr>
          <p:cNvSpPr txBox="1"/>
          <p:nvPr/>
        </p:nvSpPr>
        <p:spPr>
          <a:xfrm>
            <a:off x="22092733" y="8433406"/>
            <a:ext cx="1245172" cy="47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Post</a:t>
            </a:r>
            <a:endParaRPr kumimoji="1" lang="zh-CN" altLang="en-US" sz="2400" dirty="0"/>
          </a:p>
        </p:txBody>
      </p:sp>
      <p:cxnSp>
        <p:nvCxnSpPr>
          <p:cNvPr id="117" name="直线箭头连接符 116">
            <a:extLst>
              <a:ext uri="{FF2B5EF4-FFF2-40B4-BE49-F238E27FC236}">
                <a16:creationId xmlns:a16="http://schemas.microsoft.com/office/drawing/2014/main" id="{3910D115-C6CE-D237-B6AA-5BA6EF13BE4D}"/>
              </a:ext>
            </a:extLst>
          </p:cNvPr>
          <p:cNvCxnSpPr>
            <a:cxnSpLocks/>
            <a:stCxn id="68" idx="2"/>
            <a:endCxn id="57" idx="6"/>
          </p:cNvCxnSpPr>
          <p:nvPr/>
        </p:nvCxnSpPr>
        <p:spPr>
          <a:xfrm flipH="1">
            <a:off x="18900848" y="10302448"/>
            <a:ext cx="23771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文本框 122">
            <a:extLst>
              <a:ext uri="{FF2B5EF4-FFF2-40B4-BE49-F238E27FC236}">
                <a16:creationId xmlns:a16="http://schemas.microsoft.com/office/drawing/2014/main" id="{053DE6D0-1375-CEA1-7A64-D160EE253C7A}"/>
              </a:ext>
            </a:extLst>
          </p:cNvPr>
          <p:cNvSpPr txBox="1"/>
          <p:nvPr/>
        </p:nvSpPr>
        <p:spPr>
          <a:xfrm>
            <a:off x="19246137" y="9789107"/>
            <a:ext cx="1786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/>
              <a:t>CommentOf</a:t>
            </a:r>
            <a:endParaRPr kumimoji="1" lang="zh-CN" altLang="en-US" sz="2400" dirty="0"/>
          </a:p>
        </p:txBody>
      </p:sp>
      <p:sp>
        <p:nvSpPr>
          <p:cNvPr id="124" name="右箭头 123">
            <a:extLst>
              <a:ext uri="{FF2B5EF4-FFF2-40B4-BE49-F238E27FC236}">
                <a16:creationId xmlns:a16="http://schemas.microsoft.com/office/drawing/2014/main" id="{252BF287-963C-2415-2698-1B0D6911729E}"/>
              </a:ext>
            </a:extLst>
          </p:cNvPr>
          <p:cNvSpPr/>
          <p:nvPr/>
        </p:nvSpPr>
        <p:spPr>
          <a:xfrm rot="19932037">
            <a:off x="23681089" y="4708074"/>
            <a:ext cx="3094121" cy="7108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B9883544-9DD0-2CE8-B291-45DCEB4FC26B}"/>
              </a:ext>
            </a:extLst>
          </p:cNvPr>
          <p:cNvSpPr txBox="1"/>
          <p:nvPr/>
        </p:nvSpPr>
        <p:spPr>
          <a:xfrm>
            <a:off x="29324745" y="-697782"/>
            <a:ext cx="1274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MATCH</a:t>
            </a:r>
            <a:endParaRPr kumimoji="1"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E79A09CD-9DF1-56AC-F053-F04E52837410}"/>
              </a:ext>
            </a:extLst>
          </p:cNvPr>
          <p:cNvGrpSpPr/>
          <p:nvPr/>
        </p:nvGrpSpPr>
        <p:grpSpPr>
          <a:xfrm>
            <a:off x="27711512" y="-124759"/>
            <a:ext cx="1615159" cy="1394007"/>
            <a:chOff x="16818087" y="2804556"/>
            <a:chExt cx="1891943" cy="1615301"/>
          </a:xfrm>
        </p:grpSpPr>
        <p:grpSp>
          <p:nvGrpSpPr>
            <p:cNvPr id="131" name="组合 130">
              <a:extLst>
                <a:ext uri="{FF2B5EF4-FFF2-40B4-BE49-F238E27FC236}">
                  <a16:creationId xmlns:a16="http://schemas.microsoft.com/office/drawing/2014/main" id="{AFCA483A-6877-9F79-1F68-441428397909}"/>
                </a:ext>
              </a:extLst>
            </p:cNvPr>
            <p:cNvGrpSpPr/>
            <p:nvPr/>
          </p:nvGrpSpPr>
          <p:grpSpPr>
            <a:xfrm>
              <a:off x="17272697" y="3051932"/>
              <a:ext cx="1437333" cy="1367925"/>
              <a:chOff x="6512312" y="856299"/>
              <a:chExt cx="1396704" cy="1323461"/>
            </a:xfrm>
          </p:grpSpPr>
          <p:sp>
            <p:nvSpPr>
              <p:cNvPr id="133" name="椭圆 132">
                <a:extLst>
                  <a:ext uri="{FF2B5EF4-FFF2-40B4-BE49-F238E27FC236}">
                    <a16:creationId xmlns:a16="http://schemas.microsoft.com/office/drawing/2014/main" id="{591F7785-51DB-EB32-5BE8-0CEE07B0D15D}"/>
                  </a:ext>
                </a:extLst>
              </p:cNvPr>
              <p:cNvSpPr/>
              <p:nvPr/>
            </p:nvSpPr>
            <p:spPr>
              <a:xfrm>
                <a:off x="6512312" y="856299"/>
                <a:ext cx="1396704" cy="132346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noFill/>
                </a:endParaRPr>
              </a:p>
            </p:txBody>
          </p:sp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C8C5673B-2A64-DFD7-26C1-B76A6BBCADD0}"/>
                  </a:ext>
                </a:extLst>
              </p:cNvPr>
              <p:cNvSpPr txBox="1"/>
              <p:nvPr/>
            </p:nvSpPr>
            <p:spPr>
              <a:xfrm>
                <a:off x="6618976" y="1299137"/>
                <a:ext cx="12099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Person</a:t>
                </a:r>
                <a:endParaRPr kumimoji="1" lang="zh-CN" altLang="en-US" sz="2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6075F597-9AC5-F360-DDDF-F251455FAEF1}"/>
                    </a:ext>
                  </a:extLst>
                </p:cNvPr>
                <p:cNvSpPr txBox="1"/>
                <p:nvPr/>
              </p:nvSpPr>
              <p:spPr>
                <a:xfrm>
                  <a:off x="16818087" y="2804556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6075F597-9AC5-F360-DDDF-F251455FAE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18087" y="2804556"/>
                  <a:ext cx="646771" cy="494751"/>
                </a:xfrm>
                <a:prstGeom prst="rect">
                  <a:avLst/>
                </a:prstGeom>
                <a:blipFill>
                  <a:blip r:embed="rId19"/>
                  <a:stretch>
                    <a:fillRect r="-6818" b="-264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5FDDB8F6-3FF5-8C96-89C0-9F9C0ECE7B1F}"/>
              </a:ext>
            </a:extLst>
          </p:cNvPr>
          <p:cNvGrpSpPr/>
          <p:nvPr/>
        </p:nvGrpSpPr>
        <p:grpSpPr>
          <a:xfrm>
            <a:off x="30322993" y="-109294"/>
            <a:ext cx="1580929" cy="1371314"/>
            <a:chOff x="16858183" y="2830852"/>
            <a:chExt cx="1851847" cy="1589005"/>
          </a:xfrm>
        </p:grpSpPr>
        <p:grpSp>
          <p:nvGrpSpPr>
            <p:cNvPr id="136" name="组合 135">
              <a:extLst>
                <a:ext uri="{FF2B5EF4-FFF2-40B4-BE49-F238E27FC236}">
                  <a16:creationId xmlns:a16="http://schemas.microsoft.com/office/drawing/2014/main" id="{99105B05-7F9B-B275-662A-7A0A45D7CC47}"/>
                </a:ext>
              </a:extLst>
            </p:cNvPr>
            <p:cNvGrpSpPr/>
            <p:nvPr/>
          </p:nvGrpSpPr>
          <p:grpSpPr>
            <a:xfrm>
              <a:off x="17272697" y="3051932"/>
              <a:ext cx="1437333" cy="1367925"/>
              <a:chOff x="6512312" y="856299"/>
              <a:chExt cx="1396704" cy="1323461"/>
            </a:xfrm>
          </p:grpSpPr>
          <p:sp>
            <p:nvSpPr>
              <p:cNvPr id="138" name="椭圆 137">
                <a:extLst>
                  <a:ext uri="{FF2B5EF4-FFF2-40B4-BE49-F238E27FC236}">
                    <a16:creationId xmlns:a16="http://schemas.microsoft.com/office/drawing/2014/main" id="{6A5BFF8F-3BEF-D87F-1D28-329B3D812632}"/>
                  </a:ext>
                </a:extLst>
              </p:cNvPr>
              <p:cNvSpPr/>
              <p:nvPr/>
            </p:nvSpPr>
            <p:spPr>
              <a:xfrm>
                <a:off x="6512312" y="856299"/>
                <a:ext cx="1396704" cy="132346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noFill/>
                </a:endParaRPr>
              </a:p>
            </p:txBody>
          </p:sp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725AC282-9448-33C9-A191-FE8F536FB9F7}"/>
                  </a:ext>
                </a:extLst>
              </p:cNvPr>
              <p:cNvSpPr txBox="1"/>
              <p:nvPr/>
            </p:nvSpPr>
            <p:spPr>
              <a:xfrm>
                <a:off x="6685074" y="1299135"/>
                <a:ext cx="12099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Person</a:t>
                </a:r>
                <a:endParaRPr kumimoji="1" lang="zh-CN" altLang="en-US" sz="2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7" name="文本框 136">
                  <a:extLst>
                    <a:ext uri="{FF2B5EF4-FFF2-40B4-BE49-F238E27FC236}">
                      <a16:creationId xmlns:a16="http://schemas.microsoft.com/office/drawing/2014/main" id="{C8D89868-3A7E-C318-A7FD-58E737C13C51}"/>
                    </a:ext>
                  </a:extLst>
                </p:cNvPr>
                <p:cNvSpPr txBox="1"/>
                <p:nvPr/>
              </p:nvSpPr>
              <p:spPr>
                <a:xfrm>
                  <a:off x="16858183" y="2830852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37" name="文本框 136">
                  <a:extLst>
                    <a:ext uri="{FF2B5EF4-FFF2-40B4-BE49-F238E27FC236}">
                      <a16:creationId xmlns:a16="http://schemas.microsoft.com/office/drawing/2014/main" id="{C8D89868-3A7E-C318-A7FD-58E737C13C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58183" y="2830852"/>
                  <a:ext cx="646771" cy="507960"/>
                </a:xfrm>
                <a:prstGeom prst="rect">
                  <a:avLst/>
                </a:prstGeom>
                <a:blipFill>
                  <a:blip r:embed="rId20"/>
                  <a:stretch>
                    <a:fillRect r="-6667" b="-228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0" name="直线箭头连接符 139">
            <a:extLst>
              <a:ext uri="{FF2B5EF4-FFF2-40B4-BE49-F238E27FC236}">
                <a16:creationId xmlns:a16="http://schemas.microsoft.com/office/drawing/2014/main" id="{7AE5CE33-AED9-E481-1CF6-482A71277584}"/>
              </a:ext>
            </a:extLst>
          </p:cNvPr>
          <p:cNvCxnSpPr>
            <a:cxnSpLocks/>
            <a:stCxn id="133" idx="6"/>
            <a:endCxn id="138" idx="2"/>
          </p:cNvCxnSpPr>
          <p:nvPr/>
        </p:nvCxnSpPr>
        <p:spPr>
          <a:xfrm flipV="1">
            <a:off x="29326671" y="671759"/>
            <a:ext cx="1350194" cy="72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文本框 140">
            <a:extLst>
              <a:ext uri="{FF2B5EF4-FFF2-40B4-BE49-F238E27FC236}">
                <a16:creationId xmlns:a16="http://schemas.microsoft.com/office/drawing/2014/main" id="{009E229F-37DA-6D6E-6CFC-8B276D9D173A}"/>
              </a:ext>
            </a:extLst>
          </p:cNvPr>
          <p:cNvSpPr txBox="1"/>
          <p:nvPr/>
        </p:nvSpPr>
        <p:spPr>
          <a:xfrm>
            <a:off x="29367807" y="238213"/>
            <a:ext cx="1448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Follows</a:t>
            </a:r>
            <a:endParaRPr kumimoji="1" lang="zh-CN" altLang="en-US" sz="2400" dirty="0"/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66C69D6C-7AC2-63B5-D6C4-931FC7FFD961}"/>
              </a:ext>
            </a:extLst>
          </p:cNvPr>
          <p:cNvSpPr txBox="1"/>
          <p:nvPr/>
        </p:nvSpPr>
        <p:spPr>
          <a:xfrm>
            <a:off x="33071475" y="4935781"/>
            <a:ext cx="1274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MATCH</a:t>
            </a:r>
            <a:endParaRPr kumimoji="1"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7361F2BB-074F-BD18-1257-E89200D99ED0}"/>
              </a:ext>
            </a:extLst>
          </p:cNvPr>
          <p:cNvGrpSpPr/>
          <p:nvPr/>
        </p:nvGrpSpPr>
        <p:grpSpPr>
          <a:xfrm>
            <a:off x="31458242" y="5508804"/>
            <a:ext cx="1615159" cy="1394007"/>
            <a:chOff x="16818087" y="2804556"/>
            <a:chExt cx="1891943" cy="1615301"/>
          </a:xfrm>
        </p:grpSpPr>
        <p:grpSp>
          <p:nvGrpSpPr>
            <p:cNvPr id="145" name="组合 144">
              <a:extLst>
                <a:ext uri="{FF2B5EF4-FFF2-40B4-BE49-F238E27FC236}">
                  <a16:creationId xmlns:a16="http://schemas.microsoft.com/office/drawing/2014/main" id="{2A00C482-1759-004E-F92C-F583B01CE074}"/>
                </a:ext>
              </a:extLst>
            </p:cNvPr>
            <p:cNvGrpSpPr/>
            <p:nvPr/>
          </p:nvGrpSpPr>
          <p:grpSpPr>
            <a:xfrm>
              <a:off x="17272697" y="3051932"/>
              <a:ext cx="1437333" cy="1367925"/>
              <a:chOff x="6512312" y="856299"/>
              <a:chExt cx="1396704" cy="1323461"/>
            </a:xfrm>
          </p:grpSpPr>
          <p:sp>
            <p:nvSpPr>
              <p:cNvPr id="147" name="椭圆 146">
                <a:extLst>
                  <a:ext uri="{FF2B5EF4-FFF2-40B4-BE49-F238E27FC236}">
                    <a16:creationId xmlns:a16="http://schemas.microsoft.com/office/drawing/2014/main" id="{78F5D89D-4B15-E8EE-2095-C40D913884AE}"/>
                  </a:ext>
                </a:extLst>
              </p:cNvPr>
              <p:cNvSpPr/>
              <p:nvPr/>
            </p:nvSpPr>
            <p:spPr>
              <a:xfrm>
                <a:off x="6512312" y="856299"/>
                <a:ext cx="1396704" cy="132346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noFill/>
                </a:endParaRPr>
              </a:p>
            </p:txBody>
          </p:sp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57CA9276-CDF4-AF58-5A0F-BCA6193D0AED}"/>
                  </a:ext>
                </a:extLst>
              </p:cNvPr>
              <p:cNvSpPr txBox="1"/>
              <p:nvPr/>
            </p:nvSpPr>
            <p:spPr>
              <a:xfrm>
                <a:off x="6638992" y="1299137"/>
                <a:ext cx="12099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Person</a:t>
                </a:r>
                <a:endParaRPr kumimoji="1" lang="zh-CN" altLang="en-US" sz="2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6" name="文本框 145">
                  <a:extLst>
                    <a:ext uri="{FF2B5EF4-FFF2-40B4-BE49-F238E27FC236}">
                      <a16:creationId xmlns:a16="http://schemas.microsoft.com/office/drawing/2014/main" id="{BE24E931-B0DA-67EC-80DF-D1AE191F7AAE}"/>
                    </a:ext>
                  </a:extLst>
                </p:cNvPr>
                <p:cNvSpPr txBox="1"/>
                <p:nvPr/>
              </p:nvSpPr>
              <p:spPr>
                <a:xfrm>
                  <a:off x="16818087" y="2804556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46" name="文本框 145">
                  <a:extLst>
                    <a:ext uri="{FF2B5EF4-FFF2-40B4-BE49-F238E27FC236}">
                      <a16:creationId xmlns:a16="http://schemas.microsoft.com/office/drawing/2014/main" id="{BE24E931-B0DA-67EC-80DF-D1AE191F7A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18087" y="2804556"/>
                  <a:ext cx="646771" cy="494751"/>
                </a:xfrm>
                <a:prstGeom prst="rect">
                  <a:avLst/>
                </a:prstGeom>
                <a:blipFill>
                  <a:blip r:embed="rId21"/>
                  <a:stretch>
                    <a:fillRect r="-6667" b="-2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7AC77A30-4BB7-8097-039B-988A4704AC9F}"/>
              </a:ext>
            </a:extLst>
          </p:cNvPr>
          <p:cNvGrpSpPr/>
          <p:nvPr/>
        </p:nvGrpSpPr>
        <p:grpSpPr>
          <a:xfrm>
            <a:off x="34069730" y="5401167"/>
            <a:ext cx="1650657" cy="1494409"/>
            <a:chOff x="16858183" y="2688213"/>
            <a:chExt cx="1933523" cy="1731644"/>
          </a:xfrm>
        </p:grpSpPr>
        <p:grpSp>
          <p:nvGrpSpPr>
            <p:cNvPr id="150" name="组合 149">
              <a:extLst>
                <a:ext uri="{FF2B5EF4-FFF2-40B4-BE49-F238E27FC236}">
                  <a16:creationId xmlns:a16="http://schemas.microsoft.com/office/drawing/2014/main" id="{F31DC13C-B0B8-9106-207B-DFDFC0D10EFE}"/>
                </a:ext>
              </a:extLst>
            </p:cNvPr>
            <p:cNvGrpSpPr/>
            <p:nvPr/>
          </p:nvGrpSpPr>
          <p:grpSpPr>
            <a:xfrm>
              <a:off x="17272696" y="3051932"/>
              <a:ext cx="1519010" cy="1367925"/>
              <a:chOff x="6512310" y="856299"/>
              <a:chExt cx="1476072" cy="1323461"/>
            </a:xfrm>
          </p:grpSpPr>
          <p:sp>
            <p:nvSpPr>
              <p:cNvPr id="152" name="椭圆 151">
                <a:extLst>
                  <a:ext uri="{FF2B5EF4-FFF2-40B4-BE49-F238E27FC236}">
                    <a16:creationId xmlns:a16="http://schemas.microsoft.com/office/drawing/2014/main" id="{E7F2BC58-6DE2-3A80-C3E9-4B64D90DD1B3}"/>
                  </a:ext>
                </a:extLst>
              </p:cNvPr>
              <p:cNvSpPr/>
              <p:nvPr/>
            </p:nvSpPr>
            <p:spPr>
              <a:xfrm>
                <a:off x="6512312" y="856299"/>
                <a:ext cx="1396704" cy="132346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noFill/>
                </a:endParaRPr>
              </a:p>
            </p:txBody>
          </p:sp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C9E96563-235E-7394-80B7-969E6F6E2503}"/>
                  </a:ext>
                </a:extLst>
              </p:cNvPr>
              <p:cNvSpPr txBox="1"/>
              <p:nvPr/>
            </p:nvSpPr>
            <p:spPr>
              <a:xfrm>
                <a:off x="6512310" y="1259247"/>
                <a:ext cx="1476072" cy="517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Message</a:t>
                </a:r>
                <a:endParaRPr kumimoji="1" lang="zh-CN" altLang="en-US" sz="2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65ACAA6C-361E-44F6-4242-97FF27A3B3DB}"/>
                    </a:ext>
                  </a:extLst>
                </p:cNvPr>
                <p:cNvSpPr txBox="1"/>
                <p:nvPr/>
              </p:nvSpPr>
              <p:spPr>
                <a:xfrm>
                  <a:off x="16858183" y="2688213"/>
                  <a:ext cx="646771" cy="5885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65ACAA6C-361E-44F6-4242-97FF27A3B3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58183" y="2688213"/>
                  <a:ext cx="646771" cy="588598"/>
                </a:xfrm>
                <a:prstGeom prst="rect">
                  <a:avLst/>
                </a:prstGeom>
                <a:blipFill>
                  <a:blip r:embed="rId22"/>
                  <a:stretch>
                    <a:fillRect r="-2045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4" name="直线箭头连接符 153">
            <a:extLst>
              <a:ext uri="{FF2B5EF4-FFF2-40B4-BE49-F238E27FC236}">
                <a16:creationId xmlns:a16="http://schemas.microsoft.com/office/drawing/2014/main" id="{F8AAAB1D-4C31-404D-C6A2-015F7ED805E9}"/>
              </a:ext>
            </a:extLst>
          </p:cNvPr>
          <p:cNvCxnSpPr>
            <a:cxnSpLocks/>
            <a:stCxn id="147" idx="6"/>
            <a:endCxn id="152" idx="2"/>
          </p:cNvCxnSpPr>
          <p:nvPr/>
        </p:nvCxnSpPr>
        <p:spPr>
          <a:xfrm flipV="1">
            <a:off x="33073401" y="6305322"/>
            <a:ext cx="1350194" cy="72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文本框 154">
            <a:extLst>
              <a:ext uri="{FF2B5EF4-FFF2-40B4-BE49-F238E27FC236}">
                <a16:creationId xmlns:a16="http://schemas.microsoft.com/office/drawing/2014/main" id="{9D80645E-38F1-A984-93DE-BE50BDA50999}"/>
              </a:ext>
            </a:extLst>
          </p:cNvPr>
          <p:cNvSpPr txBox="1"/>
          <p:nvPr/>
        </p:nvSpPr>
        <p:spPr>
          <a:xfrm>
            <a:off x="33360594" y="5891178"/>
            <a:ext cx="1448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Likes</a:t>
            </a:r>
            <a:endParaRPr kumimoji="1" lang="zh-CN" altLang="en-US" sz="2400" dirty="0"/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B212173C-7F9A-F430-EC14-F0F803B3652E}"/>
              </a:ext>
            </a:extLst>
          </p:cNvPr>
          <p:cNvSpPr txBox="1"/>
          <p:nvPr/>
        </p:nvSpPr>
        <p:spPr>
          <a:xfrm>
            <a:off x="37735753" y="4935781"/>
            <a:ext cx="1274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MATCH</a:t>
            </a:r>
            <a:endParaRPr kumimoji="1"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B97B24F2-C7FA-F0F1-6706-11289A3A103D}"/>
              </a:ext>
            </a:extLst>
          </p:cNvPr>
          <p:cNvGrpSpPr/>
          <p:nvPr/>
        </p:nvGrpSpPr>
        <p:grpSpPr>
          <a:xfrm>
            <a:off x="35945540" y="7513311"/>
            <a:ext cx="1855469" cy="1394007"/>
            <a:chOff x="16735695" y="2804556"/>
            <a:chExt cx="2173432" cy="1615301"/>
          </a:xfrm>
        </p:grpSpPr>
        <p:grpSp>
          <p:nvGrpSpPr>
            <p:cNvPr id="158" name="组合 157">
              <a:extLst>
                <a:ext uri="{FF2B5EF4-FFF2-40B4-BE49-F238E27FC236}">
                  <a16:creationId xmlns:a16="http://schemas.microsoft.com/office/drawing/2014/main" id="{FB0E7957-D885-DA3D-7B35-67A3983CB734}"/>
                </a:ext>
              </a:extLst>
            </p:cNvPr>
            <p:cNvGrpSpPr/>
            <p:nvPr/>
          </p:nvGrpSpPr>
          <p:grpSpPr>
            <a:xfrm>
              <a:off x="17265759" y="3051932"/>
              <a:ext cx="1643368" cy="1367925"/>
              <a:chOff x="6505570" y="856299"/>
              <a:chExt cx="1596915" cy="1323461"/>
            </a:xfrm>
          </p:grpSpPr>
          <p:sp>
            <p:nvSpPr>
              <p:cNvPr id="160" name="椭圆 159">
                <a:extLst>
                  <a:ext uri="{FF2B5EF4-FFF2-40B4-BE49-F238E27FC236}">
                    <a16:creationId xmlns:a16="http://schemas.microsoft.com/office/drawing/2014/main" id="{54F184A5-198F-15B8-9361-BB04BFA0CD70}"/>
                  </a:ext>
                </a:extLst>
              </p:cNvPr>
              <p:cNvSpPr/>
              <p:nvPr/>
            </p:nvSpPr>
            <p:spPr>
              <a:xfrm>
                <a:off x="6512312" y="856299"/>
                <a:ext cx="1396704" cy="132346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noFill/>
                </a:endParaRPr>
              </a:p>
            </p:txBody>
          </p:sp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3C3CFB90-BBEF-9CA4-925C-CB3AB29D1774}"/>
                  </a:ext>
                </a:extLst>
              </p:cNvPr>
              <p:cNvSpPr txBox="1"/>
              <p:nvPr/>
            </p:nvSpPr>
            <p:spPr>
              <a:xfrm>
                <a:off x="6505570" y="1259246"/>
                <a:ext cx="1596915" cy="517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Message</a:t>
                </a:r>
                <a:endParaRPr kumimoji="1" lang="zh-CN" altLang="en-US" sz="2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9" name="文本框 158">
                  <a:extLst>
                    <a:ext uri="{FF2B5EF4-FFF2-40B4-BE49-F238E27FC236}">
                      <a16:creationId xmlns:a16="http://schemas.microsoft.com/office/drawing/2014/main" id="{8D16896D-64EC-5FF7-6CCA-D140C1967B68}"/>
                    </a:ext>
                  </a:extLst>
                </p:cNvPr>
                <p:cNvSpPr txBox="1"/>
                <p:nvPr/>
              </p:nvSpPr>
              <p:spPr>
                <a:xfrm>
                  <a:off x="16735695" y="2804556"/>
                  <a:ext cx="646771" cy="5717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59" name="文本框 158">
                  <a:extLst>
                    <a:ext uri="{FF2B5EF4-FFF2-40B4-BE49-F238E27FC236}">
                      <a16:creationId xmlns:a16="http://schemas.microsoft.com/office/drawing/2014/main" id="{8D16896D-64EC-5FF7-6CCA-D140C1967B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35695" y="2804556"/>
                  <a:ext cx="646771" cy="571731"/>
                </a:xfrm>
                <a:prstGeom prst="rect">
                  <a:avLst/>
                </a:prstGeom>
                <a:blipFill>
                  <a:blip r:embed="rId23"/>
                  <a:stretch>
                    <a:fillRect r="-18182" b="-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2" name="组合 161">
            <a:extLst>
              <a:ext uri="{FF2B5EF4-FFF2-40B4-BE49-F238E27FC236}">
                <a16:creationId xmlns:a16="http://schemas.microsoft.com/office/drawing/2014/main" id="{0DDCD092-3351-87C6-A858-C61916CD17D0}"/>
              </a:ext>
            </a:extLst>
          </p:cNvPr>
          <p:cNvGrpSpPr/>
          <p:nvPr/>
        </p:nvGrpSpPr>
        <p:grpSpPr>
          <a:xfrm>
            <a:off x="38985161" y="7405674"/>
            <a:ext cx="1650657" cy="1494409"/>
            <a:chOff x="16858183" y="2688213"/>
            <a:chExt cx="1933523" cy="1731644"/>
          </a:xfrm>
        </p:grpSpPr>
        <p:grpSp>
          <p:nvGrpSpPr>
            <p:cNvPr id="163" name="组合 162">
              <a:extLst>
                <a:ext uri="{FF2B5EF4-FFF2-40B4-BE49-F238E27FC236}">
                  <a16:creationId xmlns:a16="http://schemas.microsoft.com/office/drawing/2014/main" id="{E579C9FE-85F3-A60F-E862-3A504BA99AC9}"/>
                </a:ext>
              </a:extLst>
            </p:cNvPr>
            <p:cNvGrpSpPr/>
            <p:nvPr/>
          </p:nvGrpSpPr>
          <p:grpSpPr>
            <a:xfrm>
              <a:off x="17272696" y="3051932"/>
              <a:ext cx="1519010" cy="1367925"/>
              <a:chOff x="6512310" y="856299"/>
              <a:chExt cx="1476072" cy="1323461"/>
            </a:xfrm>
          </p:grpSpPr>
          <p:sp>
            <p:nvSpPr>
              <p:cNvPr id="165" name="椭圆 164">
                <a:extLst>
                  <a:ext uri="{FF2B5EF4-FFF2-40B4-BE49-F238E27FC236}">
                    <a16:creationId xmlns:a16="http://schemas.microsoft.com/office/drawing/2014/main" id="{69C4828F-9D20-2C70-EF5E-BD97ABEAC731}"/>
                  </a:ext>
                </a:extLst>
              </p:cNvPr>
              <p:cNvSpPr/>
              <p:nvPr/>
            </p:nvSpPr>
            <p:spPr>
              <a:xfrm>
                <a:off x="6512312" y="856299"/>
                <a:ext cx="1396704" cy="132346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noFill/>
                </a:endParaRPr>
              </a:p>
            </p:txBody>
          </p:sp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3D4C8E2A-ECC3-91EB-6F40-E6E9CF9FB778}"/>
                  </a:ext>
                </a:extLst>
              </p:cNvPr>
              <p:cNvSpPr txBox="1"/>
              <p:nvPr/>
            </p:nvSpPr>
            <p:spPr>
              <a:xfrm>
                <a:off x="6512310" y="1259247"/>
                <a:ext cx="1476072" cy="517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Message</a:t>
                </a:r>
                <a:endParaRPr kumimoji="1" lang="zh-CN" altLang="en-US" sz="2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4" name="文本框 163">
                  <a:extLst>
                    <a:ext uri="{FF2B5EF4-FFF2-40B4-BE49-F238E27FC236}">
                      <a16:creationId xmlns:a16="http://schemas.microsoft.com/office/drawing/2014/main" id="{CF153088-7BB4-D43A-BCF6-6207C04F4271}"/>
                    </a:ext>
                  </a:extLst>
                </p:cNvPr>
                <p:cNvSpPr txBox="1"/>
                <p:nvPr/>
              </p:nvSpPr>
              <p:spPr>
                <a:xfrm>
                  <a:off x="16858183" y="2688213"/>
                  <a:ext cx="646771" cy="5885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64" name="文本框 163">
                  <a:extLst>
                    <a:ext uri="{FF2B5EF4-FFF2-40B4-BE49-F238E27FC236}">
                      <a16:creationId xmlns:a16="http://schemas.microsoft.com/office/drawing/2014/main" id="{CF153088-7BB4-D43A-BCF6-6207C04F42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58183" y="2688213"/>
                  <a:ext cx="646771" cy="588598"/>
                </a:xfrm>
                <a:prstGeom prst="rect">
                  <a:avLst/>
                </a:prstGeom>
                <a:blipFill>
                  <a:blip r:embed="rId24"/>
                  <a:stretch>
                    <a:fillRect r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7" name="直线箭头连接符 166">
            <a:extLst>
              <a:ext uri="{FF2B5EF4-FFF2-40B4-BE49-F238E27FC236}">
                <a16:creationId xmlns:a16="http://schemas.microsoft.com/office/drawing/2014/main" id="{9135C42B-507C-857E-D156-5AD6AE849857}"/>
              </a:ext>
            </a:extLst>
          </p:cNvPr>
          <p:cNvCxnSpPr>
            <a:cxnSpLocks/>
            <a:stCxn id="160" idx="6"/>
            <a:endCxn id="165" idx="2"/>
          </p:cNvCxnSpPr>
          <p:nvPr/>
        </p:nvCxnSpPr>
        <p:spPr>
          <a:xfrm flipV="1">
            <a:off x="37631039" y="8309824"/>
            <a:ext cx="1707996" cy="72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文本框 167">
            <a:extLst>
              <a:ext uri="{FF2B5EF4-FFF2-40B4-BE49-F238E27FC236}">
                <a16:creationId xmlns:a16="http://schemas.microsoft.com/office/drawing/2014/main" id="{9414BBAC-6A45-E474-641E-B12C8A5C3B3E}"/>
              </a:ext>
            </a:extLst>
          </p:cNvPr>
          <p:cNvSpPr txBox="1"/>
          <p:nvPr/>
        </p:nvSpPr>
        <p:spPr>
          <a:xfrm>
            <a:off x="37638224" y="7895685"/>
            <a:ext cx="1808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/>
              <a:t>CommentOf</a:t>
            </a:r>
            <a:endParaRPr kumimoji="1" lang="zh-CN" altLang="en-US" sz="2400" dirty="0"/>
          </a:p>
        </p:txBody>
      </p:sp>
      <p:grpSp>
        <p:nvGrpSpPr>
          <p:cNvPr id="174" name="组合 173">
            <a:extLst>
              <a:ext uri="{FF2B5EF4-FFF2-40B4-BE49-F238E27FC236}">
                <a16:creationId xmlns:a16="http://schemas.microsoft.com/office/drawing/2014/main" id="{6F2BE932-5682-72BF-92E8-FD4B39B2EFC2}"/>
              </a:ext>
            </a:extLst>
          </p:cNvPr>
          <p:cNvGrpSpPr/>
          <p:nvPr/>
        </p:nvGrpSpPr>
        <p:grpSpPr>
          <a:xfrm>
            <a:off x="38985161" y="5399287"/>
            <a:ext cx="1580929" cy="1371314"/>
            <a:chOff x="16858183" y="2830852"/>
            <a:chExt cx="1851847" cy="1589005"/>
          </a:xfrm>
        </p:grpSpPr>
        <p:grpSp>
          <p:nvGrpSpPr>
            <p:cNvPr id="175" name="组合 174">
              <a:extLst>
                <a:ext uri="{FF2B5EF4-FFF2-40B4-BE49-F238E27FC236}">
                  <a16:creationId xmlns:a16="http://schemas.microsoft.com/office/drawing/2014/main" id="{AF0E0352-9E88-09BC-A083-C586338FEC90}"/>
                </a:ext>
              </a:extLst>
            </p:cNvPr>
            <p:cNvGrpSpPr/>
            <p:nvPr/>
          </p:nvGrpSpPr>
          <p:grpSpPr>
            <a:xfrm>
              <a:off x="17272697" y="3051932"/>
              <a:ext cx="1437333" cy="1367925"/>
              <a:chOff x="6512312" y="856299"/>
              <a:chExt cx="1396704" cy="1323461"/>
            </a:xfrm>
          </p:grpSpPr>
          <p:sp>
            <p:nvSpPr>
              <p:cNvPr id="177" name="椭圆 176">
                <a:extLst>
                  <a:ext uri="{FF2B5EF4-FFF2-40B4-BE49-F238E27FC236}">
                    <a16:creationId xmlns:a16="http://schemas.microsoft.com/office/drawing/2014/main" id="{72A09CD4-3A6D-88D3-C86A-05579BE6145A}"/>
                  </a:ext>
                </a:extLst>
              </p:cNvPr>
              <p:cNvSpPr/>
              <p:nvPr/>
            </p:nvSpPr>
            <p:spPr>
              <a:xfrm>
                <a:off x="6512312" y="856299"/>
                <a:ext cx="1396704" cy="132346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noFill/>
                </a:endParaRPr>
              </a:p>
            </p:txBody>
          </p:sp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0F158B88-2CAA-16A7-CEB8-99928D79AD4B}"/>
                  </a:ext>
                </a:extLst>
              </p:cNvPr>
              <p:cNvSpPr txBox="1"/>
              <p:nvPr/>
            </p:nvSpPr>
            <p:spPr>
              <a:xfrm>
                <a:off x="6685074" y="1299135"/>
                <a:ext cx="12099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Person</a:t>
                </a:r>
                <a:endParaRPr kumimoji="1" lang="zh-CN" altLang="en-US" sz="2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6" name="文本框 175">
                  <a:extLst>
                    <a:ext uri="{FF2B5EF4-FFF2-40B4-BE49-F238E27FC236}">
                      <a16:creationId xmlns:a16="http://schemas.microsoft.com/office/drawing/2014/main" id="{B6CF60BA-DA2A-95C5-55E2-7CBCB9BA508B}"/>
                    </a:ext>
                  </a:extLst>
                </p:cNvPr>
                <p:cNvSpPr txBox="1"/>
                <p:nvPr/>
              </p:nvSpPr>
              <p:spPr>
                <a:xfrm>
                  <a:off x="16858183" y="2830852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76" name="文本框 175">
                  <a:extLst>
                    <a:ext uri="{FF2B5EF4-FFF2-40B4-BE49-F238E27FC236}">
                      <a16:creationId xmlns:a16="http://schemas.microsoft.com/office/drawing/2014/main" id="{B6CF60BA-DA2A-95C5-55E2-7CBCB9BA50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58183" y="2830852"/>
                  <a:ext cx="646771" cy="507960"/>
                </a:xfrm>
                <a:prstGeom prst="rect">
                  <a:avLst/>
                </a:prstGeom>
                <a:blipFill>
                  <a:blip r:embed="rId25"/>
                  <a:stretch>
                    <a:fillRect r="-6667" b="-228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9" name="直线箭头连接符 178">
            <a:extLst>
              <a:ext uri="{FF2B5EF4-FFF2-40B4-BE49-F238E27FC236}">
                <a16:creationId xmlns:a16="http://schemas.microsoft.com/office/drawing/2014/main" id="{5734426E-4886-5E19-DEB0-53D5EE7CEB87}"/>
              </a:ext>
            </a:extLst>
          </p:cNvPr>
          <p:cNvCxnSpPr>
            <a:cxnSpLocks/>
            <a:stCxn id="177" idx="4"/>
            <a:endCxn id="165" idx="0"/>
          </p:cNvCxnSpPr>
          <p:nvPr/>
        </p:nvCxnSpPr>
        <p:spPr>
          <a:xfrm>
            <a:off x="39952562" y="6770601"/>
            <a:ext cx="2" cy="9489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文本框 181">
            <a:extLst>
              <a:ext uri="{FF2B5EF4-FFF2-40B4-BE49-F238E27FC236}">
                <a16:creationId xmlns:a16="http://schemas.microsoft.com/office/drawing/2014/main" id="{D7409749-B330-5865-627B-452422FEDA82}"/>
              </a:ext>
            </a:extLst>
          </p:cNvPr>
          <p:cNvSpPr txBox="1"/>
          <p:nvPr/>
        </p:nvSpPr>
        <p:spPr>
          <a:xfrm>
            <a:off x="40022315" y="6961393"/>
            <a:ext cx="1448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Post</a:t>
            </a:r>
            <a:endParaRPr kumimoji="1" lang="zh-CN" altLang="en-US" sz="2400" dirty="0"/>
          </a:p>
        </p:txBody>
      </p:sp>
      <p:cxnSp>
        <p:nvCxnSpPr>
          <p:cNvPr id="188" name="直线箭头连接符 187">
            <a:extLst>
              <a:ext uri="{FF2B5EF4-FFF2-40B4-BE49-F238E27FC236}">
                <a16:creationId xmlns:a16="http://schemas.microsoft.com/office/drawing/2014/main" id="{871E9441-A6E7-8B62-3174-6BA8D72BFA06}"/>
              </a:ext>
            </a:extLst>
          </p:cNvPr>
          <p:cNvCxnSpPr>
            <a:cxnSpLocks/>
          </p:cNvCxnSpPr>
          <p:nvPr/>
        </p:nvCxnSpPr>
        <p:spPr>
          <a:xfrm flipH="1">
            <a:off x="33811999" y="3616703"/>
            <a:ext cx="1013224" cy="9973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直线箭头连接符 188">
            <a:extLst>
              <a:ext uri="{FF2B5EF4-FFF2-40B4-BE49-F238E27FC236}">
                <a16:creationId xmlns:a16="http://schemas.microsoft.com/office/drawing/2014/main" id="{231865F1-2F69-3AAB-14BB-AB64B5EF380E}"/>
              </a:ext>
            </a:extLst>
          </p:cNvPr>
          <p:cNvCxnSpPr>
            <a:cxnSpLocks/>
          </p:cNvCxnSpPr>
          <p:nvPr/>
        </p:nvCxnSpPr>
        <p:spPr>
          <a:xfrm>
            <a:off x="37287903" y="3479370"/>
            <a:ext cx="1085011" cy="11512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直线箭头连接符 196">
            <a:extLst>
              <a:ext uri="{FF2B5EF4-FFF2-40B4-BE49-F238E27FC236}">
                <a16:creationId xmlns:a16="http://schemas.microsoft.com/office/drawing/2014/main" id="{678EF7A9-C7D3-9681-EB92-41AB21CD3A84}"/>
              </a:ext>
            </a:extLst>
          </p:cNvPr>
          <p:cNvCxnSpPr>
            <a:cxnSpLocks/>
          </p:cNvCxnSpPr>
          <p:nvPr/>
        </p:nvCxnSpPr>
        <p:spPr>
          <a:xfrm>
            <a:off x="33986253" y="-2313426"/>
            <a:ext cx="1286671" cy="13425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线箭头连接符 197">
            <a:extLst>
              <a:ext uri="{FF2B5EF4-FFF2-40B4-BE49-F238E27FC236}">
                <a16:creationId xmlns:a16="http://schemas.microsoft.com/office/drawing/2014/main" id="{C0123386-1150-D529-3A24-6EAA2C2C411F}"/>
              </a:ext>
            </a:extLst>
          </p:cNvPr>
          <p:cNvCxnSpPr>
            <a:cxnSpLocks/>
          </p:cNvCxnSpPr>
          <p:nvPr/>
        </p:nvCxnSpPr>
        <p:spPr>
          <a:xfrm flipH="1">
            <a:off x="30774502" y="-2253471"/>
            <a:ext cx="1049787" cy="13883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9" name="右箭头 198">
            <a:extLst>
              <a:ext uri="{FF2B5EF4-FFF2-40B4-BE49-F238E27FC236}">
                <a16:creationId xmlns:a16="http://schemas.microsoft.com/office/drawing/2014/main" id="{C3543C02-A162-47C0-2AB1-4A67AA28CB56}"/>
              </a:ext>
            </a:extLst>
          </p:cNvPr>
          <p:cNvSpPr/>
          <p:nvPr/>
        </p:nvSpPr>
        <p:spPr>
          <a:xfrm rot="2029009">
            <a:off x="23691279" y="12381587"/>
            <a:ext cx="3094121" cy="7108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1" name="文本框 200">
            <a:extLst>
              <a:ext uri="{FF2B5EF4-FFF2-40B4-BE49-F238E27FC236}">
                <a16:creationId xmlns:a16="http://schemas.microsoft.com/office/drawing/2014/main" id="{BC486616-5648-B53C-9DFF-D7A55028096C}"/>
              </a:ext>
            </a:extLst>
          </p:cNvPr>
          <p:cNvSpPr txBox="1"/>
          <p:nvPr/>
        </p:nvSpPr>
        <p:spPr>
          <a:xfrm>
            <a:off x="28543559" y="26884758"/>
            <a:ext cx="1274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MATCH</a:t>
            </a:r>
            <a:endParaRPr kumimoji="1"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2" name="组合 201">
            <a:extLst>
              <a:ext uri="{FF2B5EF4-FFF2-40B4-BE49-F238E27FC236}">
                <a16:creationId xmlns:a16="http://schemas.microsoft.com/office/drawing/2014/main" id="{E538D1A9-FC7C-66EF-50A7-DB89A9D034D8}"/>
              </a:ext>
            </a:extLst>
          </p:cNvPr>
          <p:cNvGrpSpPr/>
          <p:nvPr/>
        </p:nvGrpSpPr>
        <p:grpSpPr>
          <a:xfrm>
            <a:off x="26930326" y="27457781"/>
            <a:ext cx="1615159" cy="1394007"/>
            <a:chOff x="16818087" y="2804556"/>
            <a:chExt cx="1891943" cy="1615301"/>
          </a:xfrm>
        </p:grpSpPr>
        <p:grpSp>
          <p:nvGrpSpPr>
            <p:cNvPr id="203" name="组合 202">
              <a:extLst>
                <a:ext uri="{FF2B5EF4-FFF2-40B4-BE49-F238E27FC236}">
                  <a16:creationId xmlns:a16="http://schemas.microsoft.com/office/drawing/2014/main" id="{36B32A6F-EA7B-BB8C-F9BD-A43578FB7090}"/>
                </a:ext>
              </a:extLst>
            </p:cNvPr>
            <p:cNvGrpSpPr/>
            <p:nvPr/>
          </p:nvGrpSpPr>
          <p:grpSpPr>
            <a:xfrm>
              <a:off x="17272697" y="3051932"/>
              <a:ext cx="1437333" cy="1367925"/>
              <a:chOff x="6512312" y="856299"/>
              <a:chExt cx="1396704" cy="1323461"/>
            </a:xfrm>
          </p:grpSpPr>
          <p:sp>
            <p:nvSpPr>
              <p:cNvPr id="205" name="椭圆 204">
                <a:extLst>
                  <a:ext uri="{FF2B5EF4-FFF2-40B4-BE49-F238E27FC236}">
                    <a16:creationId xmlns:a16="http://schemas.microsoft.com/office/drawing/2014/main" id="{EDA9E1B6-111B-40AD-05B7-A685394BCE74}"/>
                  </a:ext>
                </a:extLst>
              </p:cNvPr>
              <p:cNvSpPr/>
              <p:nvPr/>
            </p:nvSpPr>
            <p:spPr>
              <a:xfrm>
                <a:off x="6512312" y="856299"/>
                <a:ext cx="1396704" cy="132346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noFill/>
                </a:endParaRPr>
              </a:p>
            </p:txBody>
          </p:sp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8BAEA974-6770-05F7-902C-154ADBB87360}"/>
                  </a:ext>
                </a:extLst>
              </p:cNvPr>
              <p:cNvSpPr txBox="1"/>
              <p:nvPr/>
            </p:nvSpPr>
            <p:spPr>
              <a:xfrm>
                <a:off x="6618976" y="1299137"/>
                <a:ext cx="12099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Person</a:t>
                </a:r>
                <a:endParaRPr kumimoji="1" lang="zh-CN" altLang="en-US" sz="2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4" name="文本框 203">
                  <a:extLst>
                    <a:ext uri="{FF2B5EF4-FFF2-40B4-BE49-F238E27FC236}">
                      <a16:creationId xmlns:a16="http://schemas.microsoft.com/office/drawing/2014/main" id="{BCB0557E-C07C-696B-1064-28D2ACD77B08}"/>
                    </a:ext>
                  </a:extLst>
                </p:cNvPr>
                <p:cNvSpPr txBox="1"/>
                <p:nvPr/>
              </p:nvSpPr>
              <p:spPr>
                <a:xfrm>
                  <a:off x="16818087" y="2804556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204" name="文本框 203">
                  <a:extLst>
                    <a:ext uri="{FF2B5EF4-FFF2-40B4-BE49-F238E27FC236}">
                      <a16:creationId xmlns:a16="http://schemas.microsoft.com/office/drawing/2014/main" id="{BCB0557E-C07C-696B-1064-28D2ACD77B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18087" y="2804556"/>
                  <a:ext cx="646771" cy="494751"/>
                </a:xfrm>
                <a:prstGeom prst="rect">
                  <a:avLst/>
                </a:prstGeom>
                <a:blipFill>
                  <a:blip r:embed="rId26"/>
                  <a:stretch>
                    <a:fillRect r="-6818" b="-2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7" name="组合 206">
            <a:extLst>
              <a:ext uri="{FF2B5EF4-FFF2-40B4-BE49-F238E27FC236}">
                <a16:creationId xmlns:a16="http://schemas.microsoft.com/office/drawing/2014/main" id="{B80828F4-5146-0359-EAE2-48F456D3053B}"/>
              </a:ext>
            </a:extLst>
          </p:cNvPr>
          <p:cNvGrpSpPr/>
          <p:nvPr/>
        </p:nvGrpSpPr>
        <p:grpSpPr>
          <a:xfrm>
            <a:off x="29541807" y="27473246"/>
            <a:ext cx="1580929" cy="1371314"/>
            <a:chOff x="16858183" y="2830852"/>
            <a:chExt cx="1851847" cy="1589005"/>
          </a:xfrm>
        </p:grpSpPr>
        <p:grpSp>
          <p:nvGrpSpPr>
            <p:cNvPr id="208" name="组合 207">
              <a:extLst>
                <a:ext uri="{FF2B5EF4-FFF2-40B4-BE49-F238E27FC236}">
                  <a16:creationId xmlns:a16="http://schemas.microsoft.com/office/drawing/2014/main" id="{7DA6131D-1C58-93E9-0F0B-E851C362D5F8}"/>
                </a:ext>
              </a:extLst>
            </p:cNvPr>
            <p:cNvGrpSpPr/>
            <p:nvPr/>
          </p:nvGrpSpPr>
          <p:grpSpPr>
            <a:xfrm>
              <a:off x="17272697" y="3051932"/>
              <a:ext cx="1437333" cy="1367925"/>
              <a:chOff x="6512312" y="856299"/>
              <a:chExt cx="1396704" cy="1323461"/>
            </a:xfrm>
          </p:grpSpPr>
          <p:sp>
            <p:nvSpPr>
              <p:cNvPr id="210" name="椭圆 209">
                <a:extLst>
                  <a:ext uri="{FF2B5EF4-FFF2-40B4-BE49-F238E27FC236}">
                    <a16:creationId xmlns:a16="http://schemas.microsoft.com/office/drawing/2014/main" id="{F4AD555D-BBD2-B8E0-AF08-D7085F939E8B}"/>
                  </a:ext>
                </a:extLst>
              </p:cNvPr>
              <p:cNvSpPr/>
              <p:nvPr/>
            </p:nvSpPr>
            <p:spPr>
              <a:xfrm>
                <a:off x="6512312" y="856299"/>
                <a:ext cx="1396704" cy="132346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noFill/>
                </a:endParaRPr>
              </a:p>
            </p:txBody>
          </p:sp>
          <p:sp>
            <p:nvSpPr>
              <p:cNvPr id="211" name="文本框 210">
                <a:extLst>
                  <a:ext uri="{FF2B5EF4-FFF2-40B4-BE49-F238E27FC236}">
                    <a16:creationId xmlns:a16="http://schemas.microsoft.com/office/drawing/2014/main" id="{88D26765-8671-DED0-92F4-0799480A1CCB}"/>
                  </a:ext>
                </a:extLst>
              </p:cNvPr>
              <p:cNvSpPr txBox="1"/>
              <p:nvPr/>
            </p:nvSpPr>
            <p:spPr>
              <a:xfrm>
                <a:off x="6685074" y="1299135"/>
                <a:ext cx="12099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Person</a:t>
                </a:r>
                <a:endParaRPr kumimoji="1" lang="zh-CN" altLang="en-US" sz="2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9" name="文本框 208">
                  <a:extLst>
                    <a:ext uri="{FF2B5EF4-FFF2-40B4-BE49-F238E27FC236}">
                      <a16:creationId xmlns:a16="http://schemas.microsoft.com/office/drawing/2014/main" id="{EFBA82DC-6494-878D-1E3C-0A7663625B02}"/>
                    </a:ext>
                  </a:extLst>
                </p:cNvPr>
                <p:cNvSpPr txBox="1"/>
                <p:nvPr/>
              </p:nvSpPr>
              <p:spPr>
                <a:xfrm>
                  <a:off x="16858183" y="2830852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209" name="文本框 208">
                  <a:extLst>
                    <a:ext uri="{FF2B5EF4-FFF2-40B4-BE49-F238E27FC236}">
                      <a16:creationId xmlns:a16="http://schemas.microsoft.com/office/drawing/2014/main" id="{EFBA82DC-6494-878D-1E3C-0A7663625B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58183" y="2830852"/>
                  <a:ext cx="646771" cy="507960"/>
                </a:xfrm>
                <a:prstGeom prst="rect">
                  <a:avLst/>
                </a:prstGeom>
                <a:blipFill>
                  <a:blip r:embed="rId27"/>
                  <a:stretch>
                    <a:fillRect r="-6818" b="-228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2" name="直线箭头连接符 211">
            <a:extLst>
              <a:ext uri="{FF2B5EF4-FFF2-40B4-BE49-F238E27FC236}">
                <a16:creationId xmlns:a16="http://schemas.microsoft.com/office/drawing/2014/main" id="{B9895744-D564-BC7A-539E-08BBEFC8815D}"/>
              </a:ext>
            </a:extLst>
          </p:cNvPr>
          <p:cNvCxnSpPr>
            <a:cxnSpLocks/>
            <a:stCxn id="205" idx="6"/>
            <a:endCxn id="210" idx="2"/>
          </p:cNvCxnSpPr>
          <p:nvPr/>
        </p:nvCxnSpPr>
        <p:spPr>
          <a:xfrm flipV="1">
            <a:off x="28545485" y="28254299"/>
            <a:ext cx="1350194" cy="72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" name="文本框 212">
            <a:extLst>
              <a:ext uri="{FF2B5EF4-FFF2-40B4-BE49-F238E27FC236}">
                <a16:creationId xmlns:a16="http://schemas.microsoft.com/office/drawing/2014/main" id="{8F9BA00E-0305-4685-4ED1-D5F62D47D986}"/>
              </a:ext>
            </a:extLst>
          </p:cNvPr>
          <p:cNvSpPr txBox="1"/>
          <p:nvPr/>
        </p:nvSpPr>
        <p:spPr>
          <a:xfrm>
            <a:off x="28586621" y="27820753"/>
            <a:ext cx="1448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Follows</a:t>
            </a:r>
            <a:endParaRPr kumimoji="1" lang="zh-CN" altLang="en-US" sz="2400" dirty="0"/>
          </a:p>
        </p:txBody>
      </p:sp>
      <p:sp>
        <p:nvSpPr>
          <p:cNvPr id="214" name="文本框 213">
            <a:extLst>
              <a:ext uri="{FF2B5EF4-FFF2-40B4-BE49-F238E27FC236}">
                <a16:creationId xmlns:a16="http://schemas.microsoft.com/office/drawing/2014/main" id="{A8E66DBD-BCD3-B7CD-ADDC-7AF08A88AD8E}"/>
              </a:ext>
            </a:extLst>
          </p:cNvPr>
          <p:cNvSpPr txBox="1"/>
          <p:nvPr/>
        </p:nvSpPr>
        <p:spPr>
          <a:xfrm>
            <a:off x="33498219" y="26879465"/>
            <a:ext cx="1274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MATCH</a:t>
            </a:r>
            <a:endParaRPr kumimoji="1"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5" name="组合 214">
            <a:extLst>
              <a:ext uri="{FF2B5EF4-FFF2-40B4-BE49-F238E27FC236}">
                <a16:creationId xmlns:a16="http://schemas.microsoft.com/office/drawing/2014/main" id="{23360FC0-C5FB-2588-A2E4-018A7FBB56AA}"/>
              </a:ext>
            </a:extLst>
          </p:cNvPr>
          <p:cNvGrpSpPr/>
          <p:nvPr/>
        </p:nvGrpSpPr>
        <p:grpSpPr>
          <a:xfrm>
            <a:off x="31884986" y="27452488"/>
            <a:ext cx="1615159" cy="1394007"/>
            <a:chOff x="16818087" y="2804556"/>
            <a:chExt cx="1891943" cy="1615301"/>
          </a:xfrm>
        </p:grpSpPr>
        <p:grpSp>
          <p:nvGrpSpPr>
            <p:cNvPr id="216" name="组合 215">
              <a:extLst>
                <a:ext uri="{FF2B5EF4-FFF2-40B4-BE49-F238E27FC236}">
                  <a16:creationId xmlns:a16="http://schemas.microsoft.com/office/drawing/2014/main" id="{5BA46AB1-6172-4B64-11B4-FBAFC9CF3D86}"/>
                </a:ext>
              </a:extLst>
            </p:cNvPr>
            <p:cNvGrpSpPr/>
            <p:nvPr/>
          </p:nvGrpSpPr>
          <p:grpSpPr>
            <a:xfrm>
              <a:off x="17272697" y="3051932"/>
              <a:ext cx="1437333" cy="1367925"/>
              <a:chOff x="6512312" y="856299"/>
              <a:chExt cx="1396704" cy="1323461"/>
            </a:xfrm>
          </p:grpSpPr>
          <p:sp>
            <p:nvSpPr>
              <p:cNvPr id="218" name="椭圆 217">
                <a:extLst>
                  <a:ext uri="{FF2B5EF4-FFF2-40B4-BE49-F238E27FC236}">
                    <a16:creationId xmlns:a16="http://schemas.microsoft.com/office/drawing/2014/main" id="{F9CF7EFC-BFB4-D95D-F60F-0EAD1EB7CDE4}"/>
                  </a:ext>
                </a:extLst>
              </p:cNvPr>
              <p:cNvSpPr/>
              <p:nvPr/>
            </p:nvSpPr>
            <p:spPr>
              <a:xfrm>
                <a:off x="6512312" y="856299"/>
                <a:ext cx="1396704" cy="132346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noFill/>
                </a:endParaRPr>
              </a:p>
            </p:txBody>
          </p:sp>
          <p:sp>
            <p:nvSpPr>
              <p:cNvPr id="219" name="文本框 218">
                <a:extLst>
                  <a:ext uri="{FF2B5EF4-FFF2-40B4-BE49-F238E27FC236}">
                    <a16:creationId xmlns:a16="http://schemas.microsoft.com/office/drawing/2014/main" id="{017BE0C5-0407-33D8-5A78-AC84612243D7}"/>
                  </a:ext>
                </a:extLst>
              </p:cNvPr>
              <p:cNvSpPr txBox="1"/>
              <p:nvPr/>
            </p:nvSpPr>
            <p:spPr>
              <a:xfrm>
                <a:off x="6638992" y="1299137"/>
                <a:ext cx="12099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Person</a:t>
                </a:r>
                <a:endParaRPr kumimoji="1" lang="zh-CN" altLang="en-US" sz="2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7" name="文本框 216">
                  <a:extLst>
                    <a:ext uri="{FF2B5EF4-FFF2-40B4-BE49-F238E27FC236}">
                      <a16:creationId xmlns:a16="http://schemas.microsoft.com/office/drawing/2014/main" id="{45142CA6-FD08-09CC-44D3-4FB1D4931247}"/>
                    </a:ext>
                  </a:extLst>
                </p:cNvPr>
                <p:cNvSpPr txBox="1"/>
                <p:nvPr/>
              </p:nvSpPr>
              <p:spPr>
                <a:xfrm>
                  <a:off x="16818087" y="2804556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217" name="文本框 216">
                  <a:extLst>
                    <a:ext uri="{FF2B5EF4-FFF2-40B4-BE49-F238E27FC236}">
                      <a16:creationId xmlns:a16="http://schemas.microsoft.com/office/drawing/2014/main" id="{45142CA6-FD08-09CC-44D3-4FB1D49312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18087" y="2804556"/>
                  <a:ext cx="646771" cy="494751"/>
                </a:xfrm>
                <a:prstGeom prst="rect">
                  <a:avLst/>
                </a:prstGeom>
                <a:blipFill>
                  <a:blip r:embed="rId28"/>
                  <a:stretch>
                    <a:fillRect r="-4444" b="-228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0" name="组合 219">
            <a:extLst>
              <a:ext uri="{FF2B5EF4-FFF2-40B4-BE49-F238E27FC236}">
                <a16:creationId xmlns:a16="http://schemas.microsoft.com/office/drawing/2014/main" id="{08B45A7A-2DA6-4941-DB35-0AF7B692F055}"/>
              </a:ext>
            </a:extLst>
          </p:cNvPr>
          <p:cNvGrpSpPr/>
          <p:nvPr/>
        </p:nvGrpSpPr>
        <p:grpSpPr>
          <a:xfrm>
            <a:off x="34496474" y="27344851"/>
            <a:ext cx="1650657" cy="1494409"/>
            <a:chOff x="16858183" y="2688213"/>
            <a:chExt cx="1933523" cy="1731644"/>
          </a:xfrm>
        </p:grpSpPr>
        <p:grpSp>
          <p:nvGrpSpPr>
            <p:cNvPr id="221" name="组合 220">
              <a:extLst>
                <a:ext uri="{FF2B5EF4-FFF2-40B4-BE49-F238E27FC236}">
                  <a16:creationId xmlns:a16="http://schemas.microsoft.com/office/drawing/2014/main" id="{DD382021-27D6-DDE3-2C61-CD17ED7E3E1B}"/>
                </a:ext>
              </a:extLst>
            </p:cNvPr>
            <p:cNvGrpSpPr/>
            <p:nvPr/>
          </p:nvGrpSpPr>
          <p:grpSpPr>
            <a:xfrm>
              <a:off x="17272696" y="3051932"/>
              <a:ext cx="1519010" cy="1367925"/>
              <a:chOff x="6512310" y="856299"/>
              <a:chExt cx="1476072" cy="1323461"/>
            </a:xfrm>
          </p:grpSpPr>
          <p:sp>
            <p:nvSpPr>
              <p:cNvPr id="223" name="椭圆 222">
                <a:extLst>
                  <a:ext uri="{FF2B5EF4-FFF2-40B4-BE49-F238E27FC236}">
                    <a16:creationId xmlns:a16="http://schemas.microsoft.com/office/drawing/2014/main" id="{124FB9C5-74EE-CBFF-B26E-E1D1AD7FA7E7}"/>
                  </a:ext>
                </a:extLst>
              </p:cNvPr>
              <p:cNvSpPr/>
              <p:nvPr/>
            </p:nvSpPr>
            <p:spPr>
              <a:xfrm>
                <a:off x="6512312" y="856299"/>
                <a:ext cx="1396704" cy="132346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noFill/>
                </a:endParaRPr>
              </a:p>
            </p:txBody>
          </p:sp>
          <p:sp>
            <p:nvSpPr>
              <p:cNvPr id="224" name="文本框 223">
                <a:extLst>
                  <a:ext uri="{FF2B5EF4-FFF2-40B4-BE49-F238E27FC236}">
                    <a16:creationId xmlns:a16="http://schemas.microsoft.com/office/drawing/2014/main" id="{F1ED9A0B-C633-E448-FB5C-9E39F3064A5D}"/>
                  </a:ext>
                </a:extLst>
              </p:cNvPr>
              <p:cNvSpPr txBox="1"/>
              <p:nvPr/>
            </p:nvSpPr>
            <p:spPr>
              <a:xfrm>
                <a:off x="6512310" y="1259247"/>
                <a:ext cx="1476072" cy="517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Message</a:t>
                </a:r>
                <a:endParaRPr kumimoji="1" lang="zh-CN" altLang="en-US" sz="2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2" name="文本框 221">
                  <a:extLst>
                    <a:ext uri="{FF2B5EF4-FFF2-40B4-BE49-F238E27FC236}">
                      <a16:creationId xmlns:a16="http://schemas.microsoft.com/office/drawing/2014/main" id="{9E50D802-C4B3-448C-760D-F01209DCEE8C}"/>
                    </a:ext>
                  </a:extLst>
                </p:cNvPr>
                <p:cNvSpPr txBox="1"/>
                <p:nvPr/>
              </p:nvSpPr>
              <p:spPr>
                <a:xfrm>
                  <a:off x="16858183" y="2688213"/>
                  <a:ext cx="646771" cy="5885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222" name="文本框 221">
                  <a:extLst>
                    <a:ext uri="{FF2B5EF4-FFF2-40B4-BE49-F238E27FC236}">
                      <a16:creationId xmlns:a16="http://schemas.microsoft.com/office/drawing/2014/main" id="{9E50D802-C4B3-448C-760D-F01209DCEE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58183" y="2688213"/>
                  <a:ext cx="646771" cy="588598"/>
                </a:xfrm>
                <a:prstGeom prst="rect">
                  <a:avLst/>
                </a:prstGeom>
                <a:blipFill>
                  <a:blip r:embed="rId29"/>
                  <a:stretch>
                    <a:fillRect r="-2045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25" name="直线箭头连接符 224">
            <a:extLst>
              <a:ext uri="{FF2B5EF4-FFF2-40B4-BE49-F238E27FC236}">
                <a16:creationId xmlns:a16="http://schemas.microsoft.com/office/drawing/2014/main" id="{D67D6984-9562-F356-7950-68315973C540}"/>
              </a:ext>
            </a:extLst>
          </p:cNvPr>
          <p:cNvCxnSpPr>
            <a:cxnSpLocks/>
            <a:stCxn id="218" idx="6"/>
            <a:endCxn id="223" idx="2"/>
          </p:cNvCxnSpPr>
          <p:nvPr/>
        </p:nvCxnSpPr>
        <p:spPr>
          <a:xfrm flipV="1">
            <a:off x="33500145" y="28249006"/>
            <a:ext cx="1350194" cy="72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6" name="文本框 225">
            <a:extLst>
              <a:ext uri="{FF2B5EF4-FFF2-40B4-BE49-F238E27FC236}">
                <a16:creationId xmlns:a16="http://schemas.microsoft.com/office/drawing/2014/main" id="{D44710C6-5F48-A698-1A67-B836FC0C9FC2}"/>
              </a:ext>
            </a:extLst>
          </p:cNvPr>
          <p:cNvSpPr txBox="1"/>
          <p:nvPr/>
        </p:nvSpPr>
        <p:spPr>
          <a:xfrm>
            <a:off x="33787338" y="27834862"/>
            <a:ext cx="1448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Likes</a:t>
            </a:r>
            <a:endParaRPr kumimoji="1" lang="zh-CN" altLang="en-US" sz="2400" dirty="0"/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C361F3B5-074A-2FAB-FC0B-4CBFB8F0FB53}"/>
              </a:ext>
            </a:extLst>
          </p:cNvPr>
          <p:cNvSpPr txBox="1"/>
          <p:nvPr/>
        </p:nvSpPr>
        <p:spPr>
          <a:xfrm>
            <a:off x="37946684" y="19574720"/>
            <a:ext cx="1274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MATCH</a:t>
            </a:r>
            <a:endParaRPr kumimoji="1"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8" name="组合 227">
            <a:extLst>
              <a:ext uri="{FF2B5EF4-FFF2-40B4-BE49-F238E27FC236}">
                <a16:creationId xmlns:a16="http://schemas.microsoft.com/office/drawing/2014/main" id="{3249A077-5588-0BA5-0739-CD601C99DF6C}"/>
              </a:ext>
            </a:extLst>
          </p:cNvPr>
          <p:cNvGrpSpPr/>
          <p:nvPr/>
        </p:nvGrpSpPr>
        <p:grpSpPr>
          <a:xfrm>
            <a:off x="36273650" y="22152250"/>
            <a:ext cx="1855469" cy="1394007"/>
            <a:chOff x="16735695" y="2804556"/>
            <a:chExt cx="2173432" cy="1615301"/>
          </a:xfrm>
        </p:grpSpPr>
        <p:grpSp>
          <p:nvGrpSpPr>
            <p:cNvPr id="229" name="组合 228">
              <a:extLst>
                <a:ext uri="{FF2B5EF4-FFF2-40B4-BE49-F238E27FC236}">
                  <a16:creationId xmlns:a16="http://schemas.microsoft.com/office/drawing/2014/main" id="{5B4A7270-62C6-C588-E658-2E5A4B883BEE}"/>
                </a:ext>
              </a:extLst>
            </p:cNvPr>
            <p:cNvGrpSpPr/>
            <p:nvPr/>
          </p:nvGrpSpPr>
          <p:grpSpPr>
            <a:xfrm>
              <a:off x="17265759" y="3051932"/>
              <a:ext cx="1643368" cy="1367925"/>
              <a:chOff x="6505570" y="856299"/>
              <a:chExt cx="1596915" cy="1323461"/>
            </a:xfrm>
          </p:grpSpPr>
          <p:sp>
            <p:nvSpPr>
              <p:cNvPr id="231" name="椭圆 230">
                <a:extLst>
                  <a:ext uri="{FF2B5EF4-FFF2-40B4-BE49-F238E27FC236}">
                    <a16:creationId xmlns:a16="http://schemas.microsoft.com/office/drawing/2014/main" id="{6FF23E31-9041-10C9-BBD9-EA4735CCEFDE}"/>
                  </a:ext>
                </a:extLst>
              </p:cNvPr>
              <p:cNvSpPr/>
              <p:nvPr/>
            </p:nvSpPr>
            <p:spPr>
              <a:xfrm>
                <a:off x="6512312" y="856299"/>
                <a:ext cx="1396704" cy="132346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noFill/>
                </a:endParaRPr>
              </a:p>
            </p:txBody>
          </p:sp>
          <p:sp>
            <p:nvSpPr>
              <p:cNvPr id="232" name="文本框 231">
                <a:extLst>
                  <a:ext uri="{FF2B5EF4-FFF2-40B4-BE49-F238E27FC236}">
                    <a16:creationId xmlns:a16="http://schemas.microsoft.com/office/drawing/2014/main" id="{5C6D07B5-5259-6F93-7410-B1563AFCAA4C}"/>
                  </a:ext>
                </a:extLst>
              </p:cNvPr>
              <p:cNvSpPr txBox="1"/>
              <p:nvPr/>
            </p:nvSpPr>
            <p:spPr>
              <a:xfrm>
                <a:off x="6505570" y="1259246"/>
                <a:ext cx="1596915" cy="517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Message</a:t>
                </a:r>
                <a:endParaRPr kumimoji="1" lang="zh-CN" altLang="en-US" sz="2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0" name="文本框 229">
                  <a:extLst>
                    <a:ext uri="{FF2B5EF4-FFF2-40B4-BE49-F238E27FC236}">
                      <a16:creationId xmlns:a16="http://schemas.microsoft.com/office/drawing/2014/main" id="{4460008B-5C8B-9A1D-6F12-0A8236EFF07F}"/>
                    </a:ext>
                  </a:extLst>
                </p:cNvPr>
                <p:cNvSpPr txBox="1"/>
                <p:nvPr/>
              </p:nvSpPr>
              <p:spPr>
                <a:xfrm>
                  <a:off x="16735695" y="2804556"/>
                  <a:ext cx="646771" cy="5717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230" name="文本框 229">
                  <a:extLst>
                    <a:ext uri="{FF2B5EF4-FFF2-40B4-BE49-F238E27FC236}">
                      <a16:creationId xmlns:a16="http://schemas.microsoft.com/office/drawing/2014/main" id="{4460008B-5C8B-9A1D-6F12-0A8236EFF0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35695" y="2804556"/>
                  <a:ext cx="646771" cy="571731"/>
                </a:xfrm>
                <a:prstGeom prst="rect">
                  <a:avLst/>
                </a:prstGeom>
                <a:blipFill>
                  <a:blip r:embed="rId30"/>
                  <a:stretch>
                    <a:fillRect r="-18182" b="-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3" name="组合 232">
            <a:extLst>
              <a:ext uri="{FF2B5EF4-FFF2-40B4-BE49-F238E27FC236}">
                <a16:creationId xmlns:a16="http://schemas.microsoft.com/office/drawing/2014/main" id="{B3A55C3F-CE1A-2124-D0E6-CD63687D0052}"/>
              </a:ext>
            </a:extLst>
          </p:cNvPr>
          <p:cNvGrpSpPr/>
          <p:nvPr/>
        </p:nvGrpSpPr>
        <p:grpSpPr>
          <a:xfrm>
            <a:off x="39196092" y="22044613"/>
            <a:ext cx="1650657" cy="1494409"/>
            <a:chOff x="16858183" y="2688213"/>
            <a:chExt cx="1933523" cy="1731644"/>
          </a:xfrm>
        </p:grpSpPr>
        <p:grpSp>
          <p:nvGrpSpPr>
            <p:cNvPr id="234" name="组合 233">
              <a:extLst>
                <a:ext uri="{FF2B5EF4-FFF2-40B4-BE49-F238E27FC236}">
                  <a16:creationId xmlns:a16="http://schemas.microsoft.com/office/drawing/2014/main" id="{DC93CAC3-80E4-28BD-1BF2-56EC0FFD3063}"/>
                </a:ext>
              </a:extLst>
            </p:cNvPr>
            <p:cNvGrpSpPr/>
            <p:nvPr/>
          </p:nvGrpSpPr>
          <p:grpSpPr>
            <a:xfrm>
              <a:off x="17272696" y="3051932"/>
              <a:ext cx="1519010" cy="1367925"/>
              <a:chOff x="6512310" y="856299"/>
              <a:chExt cx="1476072" cy="1323461"/>
            </a:xfrm>
          </p:grpSpPr>
          <p:sp>
            <p:nvSpPr>
              <p:cNvPr id="236" name="椭圆 235">
                <a:extLst>
                  <a:ext uri="{FF2B5EF4-FFF2-40B4-BE49-F238E27FC236}">
                    <a16:creationId xmlns:a16="http://schemas.microsoft.com/office/drawing/2014/main" id="{A1DFED07-1AAB-0F86-25FD-9080BAB8B562}"/>
                  </a:ext>
                </a:extLst>
              </p:cNvPr>
              <p:cNvSpPr/>
              <p:nvPr/>
            </p:nvSpPr>
            <p:spPr>
              <a:xfrm>
                <a:off x="6512312" y="856299"/>
                <a:ext cx="1396704" cy="132346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noFill/>
                </a:endParaRPr>
              </a:p>
            </p:txBody>
          </p:sp>
          <p:sp>
            <p:nvSpPr>
              <p:cNvPr id="237" name="文本框 236">
                <a:extLst>
                  <a:ext uri="{FF2B5EF4-FFF2-40B4-BE49-F238E27FC236}">
                    <a16:creationId xmlns:a16="http://schemas.microsoft.com/office/drawing/2014/main" id="{3ECB416D-4B0F-5090-F7AC-F5C46F37B2DA}"/>
                  </a:ext>
                </a:extLst>
              </p:cNvPr>
              <p:cNvSpPr txBox="1"/>
              <p:nvPr/>
            </p:nvSpPr>
            <p:spPr>
              <a:xfrm>
                <a:off x="6512310" y="1259247"/>
                <a:ext cx="1476072" cy="517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Message</a:t>
                </a:r>
                <a:endParaRPr kumimoji="1" lang="zh-CN" altLang="en-US" sz="2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5" name="文本框 234">
                  <a:extLst>
                    <a:ext uri="{FF2B5EF4-FFF2-40B4-BE49-F238E27FC236}">
                      <a16:creationId xmlns:a16="http://schemas.microsoft.com/office/drawing/2014/main" id="{8C9BC9AD-C696-8127-5ECF-F0693848B486}"/>
                    </a:ext>
                  </a:extLst>
                </p:cNvPr>
                <p:cNvSpPr txBox="1"/>
                <p:nvPr/>
              </p:nvSpPr>
              <p:spPr>
                <a:xfrm>
                  <a:off x="16858183" y="2688213"/>
                  <a:ext cx="646771" cy="5885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235" name="文本框 234">
                  <a:extLst>
                    <a:ext uri="{FF2B5EF4-FFF2-40B4-BE49-F238E27FC236}">
                      <a16:creationId xmlns:a16="http://schemas.microsoft.com/office/drawing/2014/main" id="{8C9BC9AD-C696-8127-5ECF-F0693848B4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58183" y="2688213"/>
                  <a:ext cx="646771" cy="588598"/>
                </a:xfrm>
                <a:prstGeom prst="rect">
                  <a:avLst/>
                </a:prstGeom>
                <a:blipFill>
                  <a:blip r:embed="rId31"/>
                  <a:stretch>
                    <a:fillRect r="-181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38" name="直线箭头连接符 237">
            <a:extLst>
              <a:ext uri="{FF2B5EF4-FFF2-40B4-BE49-F238E27FC236}">
                <a16:creationId xmlns:a16="http://schemas.microsoft.com/office/drawing/2014/main" id="{EEDF03F9-6DC1-48A0-2D41-873890AB0949}"/>
              </a:ext>
            </a:extLst>
          </p:cNvPr>
          <p:cNvCxnSpPr>
            <a:cxnSpLocks/>
            <a:stCxn id="231" idx="6"/>
            <a:endCxn id="236" idx="2"/>
          </p:cNvCxnSpPr>
          <p:nvPr/>
        </p:nvCxnSpPr>
        <p:spPr>
          <a:xfrm flipV="1">
            <a:off x="37959149" y="22948763"/>
            <a:ext cx="1590817" cy="72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9" name="文本框 238">
            <a:extLst>
              <a:ext uri="{FF2B5EF4-FFF2-40B4-BE49-F238E27FC236}">
                <a16:creationId xmlns:a16="http://schemas.microsoft.com/office/drawing/2014/main" id="{705AFF63-2BD4-61A7-1FB5-EBDE07B3D1BF}"/>
              </a:ext>
            </a:extLst>
          </p:cNvPr>
          <p:cNvSpPr txBox="1"/>
          <p:nvPr/>
        </p:nvSpPr>
        <p:spPr>
          <a:xfrm>
            <a:off x="37899326" y="22534624"/>
            <a:ext cx="1939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/>
              <a:t>CommentOf</a:t>
            </a:r>
            <a:endParaRPr kumimoji="1" lang="zh-CN" altLang="en-US" sz="2400" dirty="0"/>
          </a:p>
        </p:txBody>
      </p:sp>
      <p:grpSp>
        <p:nvGrpSpPr>
          <p:cNvPr id="240" name="组合 239">
            <a:extLst>
              <a:ext uri="{FF2B5EF4-FFF2-40B4-BE49-F238E27FC236}">
                <a16:creationId xmlns:a16="http://schemas.microsoft.com/office/drawing/2014/main" id="{523651CE-FCD8-CCE6-D483-0E1BE67DD9D4}"/>
              </a:ext>
            </a:extLst>
          </p:cNvPr>
          <p:cNvGrpSpPr/>
          <p:nvPr/>
        </p:nvGrpSpPr>
        <p:grpSpPr>
          <a:xfrm>
            <a:off x="39123893" y="20038226"/>
            <a:ext cx="1653118" cy="1371314"/>
            <a:chOff x="16773622" y="2830852"/>
            <a:chExt cx="1936408" cy="1589005"/>
          </a:xfrm>
        </p:grpSpPr>
        <p:grpSp>
          <p:nvGrpSpPr>
            <p:cNvPr id="241" name="组合 240">
              <a:extLst>
                <a:ext uri="{FF2B5EF4-FFF2-40B4-BE49-F238E27FC236}">
                  <a16:creationId xmlns:a16="http://schemas.microsoft.com/office/drawing/2014/main" id="{26C26075-629C-80B0-B090-C25C161C92D7}"/>
                </a:ext>
              </a:extLst>
            </p:cNvPr>
            <p:cNvGrpSpPr/>
            <p:nvPr/>
          </p:nvGrpSpPr>
          <p:grpSpPr>
            <a:xfrm>
              <a:off x="17272697" y="3051932"/>
              <a:ext cx="1437333" cy="1367925"/>
              <a:chOff x="6512312" y="856299"/>
              <a:chExt cx="1396704" cy="1323461"/>
            </a:xfrm>
          </p:grpSpPr>
          <p:sp>
            <p:nvSpPr>
              <p:cNvPr id="243" name="椭圆 242">
                <a:extLst>
                  <a:ext uri="{FF2B5EF4-FFF2-40B4-BE49-F238E27FC236}">
                    <a16:creationId xmlns:a16="http://schemas.microsoft.com/office/drawing/2014/main" id="{D495FF49-4A92-9FF4-68B1-40805A1A484B}"/>
                  </a:ext>
                </a:extLst>
              </p:cNvPr>
              <p:cNvSpPr/>
              <p:nvPr/>
            </p:nvSpPr>
            <p:spPr>
              <a:xfrm>
                <a:off x="6512312" y="856299"/>
                <a:ext cx="1396704" cy="132346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noFill/>
                </a:endParaRPr>
              </a:p>
            </p:txBody>
          </p:sp>
          <p:sp>
            <p:nvSpPr>
              <p:cNvPr id="244" name="文本框 243">
                <a:extLst>
                  <a:ext uri="{FF2B5EF4-FFF2-40B4-BE49-F238E27FC236}">
                    <a16:creationId xmlns:a16="http://schemas.microsoft.com/office/drawing/2014/main" id="{32FE9711-F47C-2BA0-634D-7613CB0B0075}"/>
                  </a:ext>
                </a:extLst>
              </p:cNvPr>
              <p:cNvSpPr txBox="1"/>
              <p:nvPr/>
            </p:nvSpPr>
            <p:spPr>
              <a:xfrm>
                <a:off x="6685074" y="1299135"/>
                <a:ext cx="12099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Person</a:t>
                </a:r>
                <a:endParaRPr kumimoji="1" lang="zh-CN" altLang="en-US" sz="2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2" name="文本框 241">
                  <a:extLst>
                    <a:ext uri="{FF2B5EF4-FFF2-40B4-BE49-F238E27FC236}">
                      <a16:creationId xmlns:a16="http://schemas.microsoft.com/office/drawing/2014/main" id="{D16506C1-398A-4696-EB12-4BC94B8FDA8D}"/>
                    </a:ext>
                  </a:extLst>
                </p:cNvPr>
                <p:cNvSpPr txBox="1"/>
                <p:nvPr/>
              </p:nvSpPr>
              <p:spPr>
                <a:xfrm>
                  <a:off x="16773622" y="2830852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242" name="文本框 241">
                  <a:extLst>
                    <a:ext uri="{FF2B5EF4-FFF2-40B4-BE49-F238E27FC236}">
                      <a16:creationId xmlns:a16="http://schemas.microsoft.com/office/drawing/2014/main" id="{D16506C1-398A-4696-EB12-4BC94B8FDA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73622" y="2830852"/>
                  <a:ext cx="646771" cy="507960"/>
                </a:xfrm>
                <a:prstGeom prst="rect">
                  <a:avLst/>
                </a:prstGeom>
                <a:blipFill>
                  <a:blip r:embed="rId32"/>
                  <a:stretch>
                    <a:fillRect r="-4444" b="-222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45" name="直线箭头连接符 244">
            <a:extLst>
              <a:ext uri="{FF2B5EF4-FFF2-40B4-BE49-F238E27FC236}">
                <a16:creationId xmlns:a16="http://schemas.microsoft.com/office/drawing/2014/main" id="{C46A0C4F-117E-A299-7600-86A8F684B8E8}"/>
              </a:ext>
            </a:extLst>
          </p:cNvPr>
          <p:cNvCxnSpPr>
            <a:cxnSpLocks/>
            <a:stCxn id="243" idx="4"/>
            <a:endCxn id="236" idx="0"/>
          </p:cNvCxnSpPr>
          <p:nvPr/>
        </p:nvCxnSpPr>
        <p:spPr>
          <a:xfrm>
            <a:off x="40163493" y="21409540"/>
            <a:ext cx="2" cy="9489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6" name="文本框 245">
            <a:extLst>
              <a:ext uri="{FF2B5EF4-FFF2-40B4-BE49-F238E27FC236}">
                <a16:creationId xmlns:a16="http://schemas.microsoft.com/office/drawing/2014/main" id="{FEAC4F76-5737-0FF5-ADD0-3046DE4D29B8}"/>
              </a:ext>
            </a:extLst>
          </p:cNvPr>
          <p:cNvSpPr txBox="1"/>
          <p:nvPr/>
        </p:nvSpPr>
        <p:spPr>
          <a:xfrm>
            <a:off x="40233246" y="21600332"/>
            <a:ext cx="1448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Post</a:t>
            </a:r>
            <a:endParaRPr kumimoji="1" lang="zh-CN" altLang="en-US" sz="2400" dirty="0"/>
          </a:p>
        </p:txBody>
      </p:sp>
      <p:cxnSp>
        <p:nvCxnSpPr>
          <p:cNvPr id="248" name="直线箭头连接符 247">
            <a:extLst>
              <a:ext uri="{FF2B5EF4-FFF2-40B4-BE49-F238E27FC236}">
                <a16:creationId xmlns:a16="http://schemas.microsoft.com/office/drawing/2014/main" id="{DEB80A01-D0AC-459B-3152-0503C38B7CA8}"/>
              </a:ext>
            </a:extLst>
          </p:cNvPr>
          <p:cNvCxnSpPr>
            <a:cxnSpLocks/>
          </p:cNvCxnSpPr>
          <p:nvPr/>
        </p:nvCxnSpPr>
        <p:spPr>
          <a:xfrm flipH="1">
            <a:off x="29254020" y="24835140"/>
            <a:ext cx="1216284" cy="18823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直线箭头连接符 248">
            <a:extLst>
              <a:ext uri="{FF2B5EF4-FFF2-40B4-BE49-F238E27FC236}">
                <a16:creationId xmlns:a16="http://schemas.microsoft.com/office/drawing/2014/main" id="{27A1397D-D701-EE86-23E5-048742D18D9B}"/>
              </a:ext>
            </a:extLst>
          </p:cNvPr>
          <p:cNvCxnSpPr>
            <a:cxnSpLocks/>
          </p:cNvCxnSpPr>
          <p:nvPr/>
        </p:nvCxnSpPr>
        <p:spPr>
          <a:xfrm>
            <a:off x="32679941" y="24916876"/>
            <a:ext cx="1134994" cy="18171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直线箭头连接符 249">
            <a:extLst>
              <a:ext uri="{FF2B5EF4-FFF2-40B4-BE49-F238E27FC236}">
                <a16:creationId xmlns:a16="http://schemas.microsoft.com/office/drawing/2014/main" id="{F53D60E2-880E-DEC3-D5A6-E1DC3BCD601D}"/>
              </a:ext>
            </a:extLst>
          </p:cNvPr>
          <p:cNvCxnSpPr>
            <a:cxnSpLocks/>
          </p:cNvCxnSpPr>
          <p:nvPr/>
        </p:nvCxnSpPr>
        <p:spPr>
          <a:xfrm>
            <a:off x="36635099" y="17079756"/>
            <a:ext cx="1793490" cy="19982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直线箭头连接符 250">
            <a:extLst>
              <a:ext uri="{FF2B5EF4-FFF2-40B4-BE49-F238E27FC236}">
                <a16:creationId xmlns:a16="http://schemas.microsoft.com/office/drawing/2014/main" id="{3AE75479-5647-4DAA-BF29-19174B21E3F2}"/>
              </a:ext>
            </a:extLst>
          </p:cNvPr>
          <p:cNvCxnSpPr>
            <a:cxnSpLocks/>
          </p:cNvCxnSpPr>
          <p:nvPr/>
        </p:nvCxnSpPr>
        <p:spPr>
          <a:xfrm flipH="1">
            <a:off x="31216593" y="17177539"/>
            <a:ext cx="1679875" cy="19888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2" name="文本框 251">
                <a:extLst>
                  <a:ext uri="{FF2B5EF4-FFF2-40B4-BE49-F238E27FC236}">
                    <a16:creationId xmlns:a16="http://schemas.microsoft.com/office/drawing/2014/main" id="{6A587DC5-D21C-CF61-3A1F-1EFF9542DAAD}"/>
                  </a:ext>
                </a:extLst>
              </p:cNvPr>
              <p:cNvSpPr txBox="1"/>
              <p:nvPr/>
            </p:nvSpPr>
            <p:spPr>
              <a:xfrm>
                <a:off x="19482049" y="11101340"/>
                <a:ext cx="960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32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252" name="文本框 251">
                <a:extLst>
                  <a:ext uri="{FF2B5EF4-FFF2-40B4-BE49-F238E27FC236}">
                    <a16:creationId xmlns:a16="http://schemas.microsoft.com/office/drawing/2014/main" id="{6A587DC5-D21C-CF61-3A1F-1EFF9542D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2049" y="11101340"/>
                <a:ext cx="960400" cy="584775"/>
              </a:xfrm>
              <a:prstGeom prst="rect">
                <a:avLst/>
              </a:prstGeom>
              <a:blipFill>
                <a:blip r:embed="rId33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3" name="文本框 252">
                <a:extLst>
                  <a:ext uri="{FF2B5EF4-FFF2-40B4-BE49-F238E27FC236}">
                    <a16:creationId xmlns:a16="http://schemas.microsoft.com/office/drawing/2014/main" id="{BC2E1DA2-E3AB-CE8E-273D-3DFE139E0DC8}"/>
                  </a:ext>
                </a:extLst>
              </p:cNvPr>
              <p:cNvSpPr txBox="1"/>
              <p:nvPr/>
            </p:nvSpPr>
            <p:spPr>
              <a:xfrm>
                <a:off x="29477999" y="1153318"/>
                <a:ext cx="960400" cy="606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32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253" name="文本框 252">
                <a:extLst>
                  <a:ext uri="{FF2B5EF4-FFF2-40B4-BE49-F238E27FC236}">
                    <a16:creationId xmlns:a16="http://schemas.microsoft.com/office/drawing/2014/main" id="{BC2E1DA2-E3AB-CE8E-273D-3DFE139E0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7999" y="1153318"/>
                <a:ext cx="960400" cy="606384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4" name="文本框 253">
                <a:extLst>
                  <a:ext uri="{FF2B5EF4-FFF2-40B4-BE49-F238E27FC236}">
                    <a16:creationId xmlns:a16="http://schemas.microsoft.com/office/drawing/2014/main" id="{5E22BEB5-FF98-CF62-385A-D334B9405AF8}"/>
                  </a:ext>
                </a:extLst>
              </p:cNvPr>
              <p:cNvSpPr txBox="1"/>
              <p:nvPr/>
            </p:nvSpPr>
            <p:spPr>
              <a:xfrm>
                <a:off x="33331799" y="7289301"/>
                <a:ext cx="960400" cy="606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32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254" name="文本框 253">
                <a:extLst>
                  <a:ext uri="{FF2B5EF4-FFF2-40B4-BE49-F238E27FC236}">
                    <a16:creationId xmlns:a16="http://schemas.microsoft.com/office/drawing/2014/main" id="{5E22BEB5-FF98-CF62-385A-D334B9405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1799" y="7289301"/>
                <a:ext cx="960400" cy="606384"/>
              </a:xfrm>
              <a:prstGeom prst="rect">
                <a:avLst/>
              </a:prstGeom>
              <a:blipFill>
                <a:blip r:embed="rId35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2284066E-ABAA-F83B-1C5B-EE9AB92DDEB8}"/>
                  </a:ext>
                </a:extLst>
              </p:cNvPr>
              <p:cNvSpPr txBox="1"/>
              <p:nvPr/>
            </p:nvSpPr>
            <p:spPr>
              <a:xfrm>
                <a:off x="38097885" y="9003121"/>
                <a:ext cx="960400" cy="606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32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  <m:t>1,4</m:t>
                          </m:r>
                        </m:sub>
                      </m:sSub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2284066E-ABAA-F83B-1C5B-EE9AB92DD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7885" y="9003121"/>
                <a:ext cx="960400" cy="606384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6" name="文本框 255">
                <a:extLst>
                  <a:ext uri="{FF2B5EF4-FFF2-40B4-BE49-F238E27FC236}">
                    <a16:creationId xmlns:a16="http://schemas.microsoft.com/office/drawing/2014/main" id="{62EA0724-74C0-C7EB-B207-B8B984C778E3}"/>
                  </a:ext>
                </a:extLst>
              </p:cNvPr>
              <p:cNvSpPr txBox="1"/>
              <p:nvPr/>
            </p:nvSpPr>
            <p:spPr>
              <a:xfrm>
                <a:off x="28700520" y="28887102"/>
                <a:ext cx="960400" cy="606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32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256" name="文本框 255">
                <a:extLst>
                  <a:ext uri="{FF2B5EF4-FFF2-40B4-BE49-F238E27FC236}">
                    <a16:creationId xmlns:a16="http://schemas.microsoft.com/office/drawing/2014/main" id="{62EA0724-74C0-C7EB-B207-B8B984C77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00520" y="28887102"/>
                <a:ext cx="960400" cy="606384"/>
              </a:xfrm>
              <a:prstGeom prst="rect">
                <a:avLst/>
              </a:prstGeom>
              <a:blipFill>
                <a:blip r:embed="rId37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9" name="文本框 258">
                <a:extLst>
                  <a:ext uri="{FF2B5EF4-FFF2-40B4-BE49-F238E27FC236}">
                    <a16:creationId xmlns:a16="http://schemas.microsoft.com/office/drawing/2014/main" id="{50824234-4319-346B-D191-E4B2C439553B}"/>
                  </a:ext>
                </a:extLst>
              </p:cNvPr>
              <p:cNvSpPr txBox="1"/>
              <p:nvPr/>
            </p:nvSpPr>
            <p:spPr>
              <a:xfrm>
                <a:off x="33653954" y="28870150"/>
                <a:ext cx="960400" cy="606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32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  <m:t>2,4</m:t>
                          </m:r>
                        </m:sub>
                      </m:sSub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259" name="文本框 258">
                <a:extLst>
                  <a:ext uri="{FF2B5EF4-FFF2-40B4-BE49-F238E27FC236}">
                    <a16:creationId xmlns:a16="http://schemas.microsoft.com/office/drawing/2014/main" id="{50824234-4319-346B-D191-E4B2C4395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3954" y="28870150"/>
                <a:ext cx="960400" cy="606384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2" name="文本框 261">
                <a:extLst>
                  <a:ext uri="{FF2B5EF4-FFF2-40B4-BE49-F238E27FC236}">
                    <a16:creationId xmlns:a16="http://schemas.microsoft.com/office/drawing/2014/main" id="{EED36D05-A010-6053-A7E4-4C0FB833CA05}"/>
                  </a:ext>
                </a:extLst>
              </p:cNvPr>
              <p:cNvSpPr txBox="1"/>
              <p:nvPr/>
            </p:nvSpPr>
            <p:spPr>
              <a:xfrm>
                <a:off x="38216211" y="23474936"/>
                <a:ext cx="960400" cy="606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32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262" name="文本框 261">
                <a:extLst>
                  <a:ext uri="{FF2B5EF4-FFF2-40B4-BE49-F238E27FC236}">
                    <a16:creationId xmlns:a16="http://schemas.microsoft.com/office/drawing/2014/main" id="{EED36D05-A010-6053-A7E4-4C0FB833CA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6211" y="23474936"/>
                <a:ext cx="960400" cy="606384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3" name="矩形 262">
            <a:extLst>
              <a:ext uri="{FF2B5EF4-FFF2-40B4-BE49-F238E27FC236}">
                <a16:creationId xmlns:a16="http://schemas.microsoft.com/office/drawing/2014/main" id="{71B81CF7-BD02-9642-E76A-51CC3AD1672B}"/>
              </a:ext>
            </a:extLst>
          </p:cNvPr>
          <p:cNvSpPr/>
          <p:nvPr/>
        </p:nvSpPr>
        <p:spPr>
          <a:xfrm>
            <a:off x="26906246" y="-8275320"/>
            <a:ext cx="14313943" cy="18064427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4" name="矩形 263">
            <a:extLst>
              <a:ext uri="{FF2B5EF4-FFF2-40B4-BE49-F238E27FC236}">
                <a16:creationId xmlns:a16="http://schemas.microsoft.com/office/drawing/2014/main" id="{DA6A370D-0896-C82E-7726-CDF78C62046A}"/>
              </a:ext>
            </a:extLst>
          </p:cNvPr>
          <p:cNvSpPr/>
          <p:nvPr/>
        </p:nvSpPr>
        <p:spPr>
          <a:xfrm>
            <a:off x="26891873" y="10835458"/>
            <a:ext cx="14313943" cy="2011698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A12A6377-5E2D-16D7-4C42-DDCD868E95EB}"/>
                  </a:ext>
                </a:extLst>
              </p:cNvPr>
              <p:cNvSpPr txBox="1"/>
              <p:nvPr/>
            </p:nvSpPr>
            <p:spPr>
              <a:xfrm>
                <a:off x="34202489" y="8967056"/>
                <a:ext cx="960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A12A6377-5E2D-16D7-4C42-DDCD868E9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2489" y="8967056"/>
                <a:ext cx="960400" cy="584775"/>
              </a:xfrm>
              <a:prstGeom prst="rect">
                <a:avLst/>
              </a:prstGeom>
              <a:blipFill>
                <a:blip r:embed="rId40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6" name="文本框 265">
                <a:extLst>
                  <a:ext uri="{FF2B5EF4-FFF2-40B4-BE49-F238E27FC236}">
                    <a16:creationId xmlns:a16="http://schemas.microsoft.com/office/drawing/2014/main" id="{A5589DF6-63A3-E8F7-9125-B1C619388FCF}"/>
                  </a:ext>
                </a:extLst>
              </p:cNvPr>
              <p:cNvSpPr txBox="1"/>
              <p:nvPr/>
            </p:nvSpPr>
            <p:spPr>
              <a:xfrm>
                <a:off x="34242733" y="29989129"/>
                <a:ext cx="960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266" name="文本框 265">
                <a:extLst>
                  <a:ext uri="{FF2B5EF4-FFF2-40B4-BE49-F238E27FC236}">
                    <a16:creationId xmlns:a16="http://schemas.microsoft.com/office/drawing/2014/main" id="{A5589DF6-63A3-E8F7-9125-B1C619388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2733" y="29989129"/>
                <a:ext cx="960400" cy="584775"/>
              </a:xfrm>
              <a:prstGeom prst="rect">
                <a:avLst/>
              </a:prstGeom>
              <a:blipFill>
                <a:blip r:embed="rId41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7" name="文本框 266">
            <a:extLst>
              <a:ext uri="{FF2B5EF4-FFF2-40B4-BE49-F238E27FC236}">
                <a16:creationId xmlns:a16="http://schemas.microsoft.com/office/drawing/2014/main" id="{F721ECE0-6647-2FA1-AA69-1EBD2DD3C1BD}"/>
              </a:ext>
            </a:extLst>
          </p:cNvPr>
          <p:cNvSpPr txBox="1"/>
          <p:nvPr/>
        </p:nvSpPr>
        <p:spPr>
          <a:xfrm>
            <a:off x="23998120" y="3311223"/>
            <a:ext cx="193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Decompose</a:t>
            </a:r>
            <a:endParaRPr kumimoji="1"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8" name="文本框 267">
            <a:extLst>
              <a:ext uri="{FF2B5EF4-FFF2-40B4-BE49-F238E27FC236}">
                <a16:creationId xmlns:a16="http://schemas.microsoft.com/office/drawing/2014/main" id="{E452FA52-F089-83F2-547C-D791B2AF70B5}"/>
              </a:ext>
            </a:extLst>
          </p:cNvPr>
          <p:cNvSpPr txBox="1"/>
          <p:nvPr/>
        </p:nvSpPr>
        <p:spPr>
          <a:xfrm>
            <a:off x="23998120" y="10946389"/>
            <a:ext cx="193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Decompose</a:t>
            </a:r>
            <a:endParaRPr kumimoji="1"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9" name="文本框 268">
            <a:extLst>
              <a:ext uri="{FF2B5EF4-FFF2-40B4-BE49-F238E27FC236}">
                <a16:creationId xmlns:a16="http://schemas.microsoft.com/office/drawing/2014/main" id="{E6F01F3B-C505-0A4A-6ED0-78A04B6C13C5}"/>
              </a:ext>
            </a:extLst>
          </p:cNvPr>
          <p:cNvSpPr txBox="1"/>
          <p:nvPr/>
        </p:nvSpPr>
        <p:spPr>
          <a:xfrm>
            <a:off x="32184517" y="-7768218"/>
            <a:ext cx="1274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MATCH</a:t>
            </a:r>
            <a:endParaRPr kumimoji="1"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0" name="组合 269">
            <a:extLst>
              <a:ext uri="{FF2B5EF4-FFF2-40B4-BE49-F238E27FC236}">
                <a16:creationId xmlns:a16="http://schemas.microsoft.com/office/drawing/2014/main" id="{468F7386-C47B-F878-B960-4430F5DE32C8}"/>
              </a:ext>
            </a:extLst>
          </p:cNvPr>
          <p:cNvGrpSpPr/>
          <p:nvPr/>
        </p:nvGrpSpPr>
        <p:grpSpPr>
          <a:xfrm>
            <a:off x="29740940" y="-7110392"/>
            <a:ext cx="1891943" cy="1615301"/>
            <a:chOff x="16818087" y="2804556"/>
            <a:chExt cx="1891943" cy="1615301"/>
          </a:xfrm>
        </p:grpSpPr>
        <p:grpSp>
          <p:nvGrpSpPr>
            <p:cNvPr id="271" name="组合 270">
              <a:extLst>
                <a:ext uri="{FF2B5EF4-FFF2-40B4-BE49-F238E27FC236}">
                  <a16:creationId xmlns:a16="http://schemas.microsoft.com/office/drawing/2014/main" id="{E6C45C2D-02BA-6B87-9D2A-4F2AEB032C88}"/>
                </a:ext>
              </a:extLst>
            </p:cNvPr>
            <p:cNvGrpSpPr/>
            <p:nvPr/>
          </p:nvGrpSpPr>
          <p:grpSpPr>
            <a:xfrm>
              <a:off x="17272697" y="3051932"/>
              <a:ext cx="1437333" cy="1367925"/>
              <a:chOff x="6512312" y="856299"/>
              <a:chExt cx="1396704" cy="1323461"/>
            </a:xfrm>
          </p:grpSpPr>
          <p:sp>
            <p:nvSpPr>
              <p:cNvPr id="273" name="椭圆 272">
                <a:extLst>
                  <a:ext uri="{FF2B5EF4-FFF2-40B4-BE49-F238E27FC236}">
                    <a16:creationId xmlns:a16="http://schemas.microsoft.com/office/drawing/2014/main" id="{1240E1E7-2C02-2801-CF3A-44CEAC565CCE}"/>
                  </a:ext>
                </a:extLst>
              </p:cNvPr>
              <p:cNvSpPr/>
              <p:nvPr/>
            </p:nvSpPr>
            <p:spPr>
              <a:xfrm>
                <a:off x="6512312" y="856299"/>
                <a:ext cx="1396704" cy="132346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noFill/>
                </a:endParaRPr>
              </a:p>
            </p:txBody>
          </p:sp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DC6E3C7B-3B1B-8527-4EF8-446153988A1F}"/>
                  </a:ext>
                </a:extLst>
              </p:cNvPr>
              <p:cNvSpPr txBox="1"/>
              <p:nvPr/>
            </p:nvSpPr>
            <p:spPr>
              <a:xfrm>
                <a:off x="6699041" y="1299136"/>
                <a:ext cx="12099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Person</a:t>
                </a:r>
                <a:endParaRPr kumimoji="1" lang="zh-CN" altLang="en-US" sz="2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2" name="文本框 271">
                  <a:extLst>
                    <a:ext uri="{FF2B5EF4-FFF2-40B4-BE49-F238E27FC236}">
                      <a16:creationId xmlns:a16="http://schemas.microsoft.com/office/drawing/2014/main" id="{982F1BE6-4B66-476A-F0EF-01EC8872FCD4}"/>
                    </a:ext>
                  </a:extLst>
                </p:cNvPr>
                <p:cNvSpPr txBox="1"/>
                <p:nvPr/>
              </p:nvSpPr>
              <p:spPr>
                <a:xfrm>
                  <a:off x="16818087" y="2804556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272" name="文本框 271">
                  <a:extLst>
                    <a:ext uri="{FF2B5EF4-FFF2-40B4-BE49-F238E27FC236}">
                      <a16:creationId xmlns:a16="http://schemas.microsoft.com/office/drawing/2014/main" id="{982F1BE6-4B66-476A-F0EF-01EC8872FC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18087" y="2804556"/>
                  <a:ext cx="646771" cy="494751"/>
                </a:xfrm>
                <a:prstGeom prst="rect">
                  <a:avLst/>
                </a:prstGeom>
                <a:blipFill>
                  <a:blip r:embed="rId42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5" name="组合 274">
            <a:extLst>
              <a:ext uri="{FF2B5EF4-FFF2-40B4-BE49-F238E27FC236}">
                <a16:creationId xmlns:a16="http://schemas.microsoft.com/office/drawing/2014/main" id="{A47D9604-616F-A44B-4054-ECF98650D43A}"/>
              </a:ext>
            </a:extLst>
          </p:cNvPr>
          <p:cNvGrpSpPr/>
          <p:nvPr/>
        </p:nvGrpSpPr>
        <p:grpSpPr>
          <a:xfrm>
            <a:off x="33595962" y="-7084095"/>
            <a:ext cx="1851847" cy="1589005"/>
            <a:chOff x="16858183" y="2830852"/>
            <a:chExt cx="1851847" cy="1589005"/>
          </a:xfrm>
        </p:grpSpPr>
        <p:grpSp>
          <p:nvGrpSpPr>
            <p:cNvPr id="276" name="组合 275">
              <a:extLst>
                <a:ext uri="{FF2B5EF4-FFF2-40B4-BE49-F238E27FC236}">
                  <a16:creationId xmlns:a16="http://schemas.microsoft.com/office/drawing/2014/main" id="{211B899C-DE9D-9F2A-99E9-1FDC65222763}"/>
                </a:ext>
              </a:extLst>
            </p:cNvPr>
            <p:cNvGrpSpPr/>
            <p:nvPr/>
          </p:nvGrpSpPr>
          <p:grpSpPr>
            <a:xfrm>
              <a:off x="17272697" y="3051932"/>
              <a:ext cx="1437333" cy="1367925"/>
              <a:chOff x="6512312" y="856299"/>
              <a:chExt cx="1396704" cy="1323461"/>
            </a:xfrm>
          </p:grpSpPr>
          <p:sp>
            <p:nvSpPr>
              <p:cNvPr id="278" name="椭圆 277">
                <a:extLst>
                  <a:ext uri="{FF2B5EF4-FFF2-40B4-BE49-F238E27FC236}">
                    <a16:creationId xmlns:a16="http://schemas.microsoft.com/office/drawing/2014/main" id="{96EDE089-76E6-79E1-6026-28C148F08438}"/>
                  </a:ext>
                </a:extLst>
              </p:cNvPr>
              <p:cNvSpPr/>
              <p:nvPr/>
            </p:nvSpPr>
            <p:spPr>
              <a:xfrm>
                <a:off x="6512312" y="856299"/>
                <a:ext cx="1396704" cy="132346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noFill/>
                </a:endParaRPr>
              </a:p>
            </p:txBody>
          </p:sp>
          <p:sp>
            <p:nvSpPr>
              <p:cNvPr id="279" name="文本框 278">
                <a:extLst>
                  <a:ext uri="{FF2B5EF4-FFF2-40B4-BE49-F238E27FC236}">
                    <a16:creationId xmlns:a16="http://schemas.microsoft.com/office/drawing/2014/main" id="{79B14181-7430-17EE-6004-83AA1FAAC6BC}"/>
                  </a:ext>
                </a:extLst>
              </p:cNvPr>
              <p:cNvSpPr txBox="1"/>
              <p:nvPr/>
            </p:nvSpPr>
            <p:spPr>
              <a:xfrm>
                <a:off x="6685074" y="1299135"/>
                <a:ext cx="12099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Person</a:t>
                </a:r>
                <a:endParaRPr kumimoji="1" lang="zh-CN" altLang="en-US" sz="2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7" name="文本框 276">
                  <a:extLst>
                    <a:ext uri="{FF2B5EF4-FFF2-40B4-BE49-F238E27FC236}">
                      <a16:creationId xmlns:a16="http://schemas.microsoft.com/office/drawing/2014/main" id="{3327FC8A-2005-A82D-4574-2CE9DA1285AA}"/>
                    </a:ext>
                  </a:extLst>
                </p:cNvPr>
                <p:cNvSpPr txBox="1"/>
                <p:nvPr/>
              </p:nvSpPr>
              <p:spPr>
                <a:xfrm>
                  <a:off x="16858183" y="2830852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277" name="文本框 276">
                  <a:extLst>
                    <a:ext uri="{FF2B5EF4-FFF2-40B4-BE49-F238E27FC236}">
                      <a16:creationId xmlns:a16="http://schemas.microsoft.com/office/drawing/2014/main" id="{3327FC8A-2005-A82D-4574-2CE9DA1285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58183" y="2830852"/>
                  <a:ext cx="646771" cy="507960"/>
                </a:xfrm>
                <a:prstGeom prst="rect">
                  <a:avLst/>
                </a:prstGeom>
                <a:blipFill>
                  <a:blip r:embed="rId43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0" name="组合 279">
            <a:extLst>
              <a:ext uri="{FF2B5EF4-FFF2-40B4-BE49-F238E27FC236}">
                <a16:creationId xmlns:a16="http://schemas.microsoft.com/office/drawing/2014/main" id="{CDC0BA1D-A384-A8B3-05D4-E985613F0F58}"/>
              </a:ext>
            </a:extLst>
          </p:cNvPr>
          <p:cNvGrpSpPr/>
          <p:nvPr/>
        </p:nvGrpSpPr>
        <p:grpSpPr>
          <a:xfrm>
            <a:off x="29560386" y="-3700237"/>
            <a:ext cx="2154660" cy="1367925"/>
            <a:chOff x="16637078" y="3051932"/>
            <a:chExt cx="2154660" cy="1367925"/>
          </a:xfrm>
        </p:grpSpPr>
        <p:grpSp>
          <p:nvGrpSpPr>
            <p:cNvPr id="281" name="组合 280">
              <a:extLst>
                <a:ext uri="{FF2B5EF4-FFF2-40B4-BE49-F238E27FC236}">
                  <a16:creationId xmlns:a16="http://schemas.microsoft.com/office/drawing/2014/main" id="{6AFE4079-727A-89D1-30D7-F97D55F97972}"/>
                </a:ext>
              </a:extLst>
            </p:cNvPr>
            <p:cNvGrpSpPr/>
            <p:nvPr/>
          </p:nvGrpSpPr>
          <p:grpSpPr>
            <a:xfrm>
              <a:off x="17272699" y="3051932"/>
              <a:ext cx="1519039" cy="1367925"/>
              <a:chOff x="6512312" y="856299"/>
              <a:chExt cx="1476100" cy="1323461"/>
            </a:xfrm>
          </p:grpSpPr>
          <p:sp>
            <p:nvSpPr>
              <p:cNvPr id="283" name="椭圆 282">
                <a:extLst>
                  <a:ext uri="{FF2B5EF4-FFF2-40B4-BE49-F238E27FC236}">
                    <a16:creationId xmlns:a16="http://schemas.microsoft.com/office/drawing/2014/main" id="{404DCCF2-7AFD-05C9-1EBA-35AEDD4E0E36}"/>
                  </a:ext>
                </a:extLst>
              </p:cNvPr>
              <p:cNvSpPr/>
              <p:nvPr/>
            </p:nvSpPr>
            <p:spPr>
              <a:xfrm>
                <a:off x="6512312" y="856299"/>
                <a:ext cx="1396704" cy="132346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noFill/>
                </a:endParaRPr>
              </a:p>
            </p:txBody>
          </p:sp>
          <p:sp>
            <p:nvSpPr>
              <p:cNvPr id="284" name="文本框 283">
                <a:extLst>
                  <a:ext uri="{FF2B5EF4-FFF2-40B4-BE49-F238E27FC236}">
                    <a16:creationId xmlns:a16="http://schemas.microsoft.com/office/drawing/2014/main" id="{DAEA5E4A-2D8A-DC43-447C-359CB8B75188}"/>
                  </a:ext>
                </a:extLst>
              </p:cNvPr>
              <p:cNvSpPr txBox="1"/>
              <p:nvPr/>
            </p:nvSpPr>
            <p:spPr>
              <a:xfrm>
                <a:off x="6591708" y="1287198"/>
                <a:ext cx="1396704" cy="446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Message</a:t>
                </a:r>
                <a:endParaRPr kumimoji="1" lang="zh-CN" altLang="en-US" sz="2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2" name="文本框 281">
                  <a:extLst>
                    <a:ext uri="{FF2B5EF4-FFF2-40B4-BE49-F238E27FC236}">
                      <a16:creationId xmlns:a16="http://schemas.microsoft.com/office/drawing/2014/main" id="{2EFC7574-39F6-F981-82F1-6AD6D9CFDA92}"/>
                    </a:ext>
                  </a:extLst>
                </p:cNvPr>
                <p:cNvSpPr txBox="1"/>
                <p:nvPr/>
              </p:nvSpPr>
              <p:spPr>
                <a:xfrm>
                  <a:off x="16637078" y="3150342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282" name="文本框 281">
                  <a:extLst>
                    <a:ext uri="{FF2B5EF4-FFF2-40B4-BE49-F238E27FC236}">
                      <a16:creationId xmlns:a16="http://schemas.microsoft.com/office/drawing/2014/main" id="{2EFC7574-39F6-F981-82F1-6AD6D9CFDA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37078" y="3150342"/>
                  <a:ext cx="646771" cy="494751"/>
                </a:xfrm>
                <a:prstGeom prst="rect">
                  <a:avLst/>
                </a:prstGeom>
                <a:blipFill>
                  <a:blip r:embed="rId22"/>
                  <a:stretch>
                    <a:fillRect r="-1923" b="-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5" name="组合 284">
            <a:extLst>
              <a:ext uri="{FF2B5EF4-FFF2-40B4-BE49-F238E27FC236}">
                <a16:creationId xmlns:a16="http://schemas.microsoft.com/office/drawing/2014/main" id="{4A409BE0-9718-DC81-C2F1-AF433F8419B1}"/>
              </a:ext>
            </a:extLst>
          </p:cNvPr>
          <p:cNvGrpSpPr/>
          <p:nvPr/>
        </p:nvGrpSpPr>
        <p:grpSpPr>
          <a:xfrm>
            <a:off x="34010476" y="-3700237"/>
            <a:ext cx="2131713" cy="1367925"/>
            <a:chOff x="17272699" y="3051932"/>
            <a:chExt cx="2131713" cy="1367925"/>
          </a:xfrm>
        </p:grpSpPr>
        <p:grpSp>
          <p:nvGrpSpPr>
            <p:cNvPr id="286" name="组合 285">
              <a:extLst>
                <a:ext uri="{FF2B5EF4-FFF2-40B4-BE49-F238E27FC236}">
                  <a16:creationId xmlns:a16="http://schemas.microsoft.com/office/drawing/2014/main" id="{D2FCE490-D2B5-B4A9-8A24-8071B5D3229A}"/>
                </a:ext>
              </a:extLst>
            </p:cNvPr>
            <p:cNvGrpSpPr/>
            <p:nvPr/>
          </p:nvGrpSpPr>
          <p:grpSpPr>
            <a:xfrm>
              <a:off x="17272699" y="3051932"/>
              <a:ext cx="1519039" cy="1367925"/>
              <a:chOff x="6512312" y="856299"/>
              <a:chExt cx="1476100" cy="1323461"/>
            </a:xfrm>
          </p:grpSpPr>
          <p:sp>
            <p:nvSpPr>
              <p:cNvPr id="288" name="椭圆 287">
                <a:extLst>
                  <a:ext uri="{FF2B5EF4-FFF2-40B4-BE49-F238E27FC236}">
                    <a16:creationId xmlns:a16="http://schemas.microsoft.com/office/drawing/2014/main" id="{2AAA7D69-A2CE-ADBB-1976-F852529367B1}"/>
                  </a:ext>
                </a:extLst>
              </p:cNvPr>
              <p:cNvSpPr/>
              <p:nvPr/>
            </p:nvSpPr>
            <p:spPr>
              <a:xfrm>
                <a:off x="6512312" y="856299"/>
                <a:ext cx="1396704" cy="132346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noFill/>
                </a:endParaRPr>
              </a:p>
            </p:txBody>
          </p:sp>
          <p:sp>
            <p:nvSpPr>
              <p:cNvPr id="289" name="文本框 288">
                <a:extLst>
                  <a:ext uri="{FF2B5EF4-FFF2-40B4-BE49-F238E27FC236}">
                    <a16:creationId xmlns:a16="http://schemas.microsoft.com/office/drawing/2014/main" id="{63AD8FDC-96FD-47C3-0806-11956BEBA4B3}"/>
                  </a:ext>
                </a:extLst>
              </p:cNvPr>
              <p:cNvSpPr txBox="1"/>
              <p:nvPr/>
            </p:nvSpPr>
            <p:spPr>
              <a:xfrm>
                <a:off x="6591709" y="1287198"/>
                <a:ext cx="1396703" cy="446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Message</a:t>
                </a:r>
                <a:endParaRPr kumimoji="1" lang="zh-CN" altLang="en-US" sz="2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7" name="文本框 286">
                  <a:extLst>
                    <a:ext uri="{FF2B5EF4-FFF2-40B4-BE49-F238E27FC236}">
                      <a16:creationId xmlns:a16="http://schemas.microsoft.com/office/drawing/2014/main" id="{D76ED8B1-55CC-DDDF-2CB9-A8EABC350EF4}"/>
                    </a:ext>
                  </a:extLst>
                </p:cNvPr>
                <p:cNvSpPr txBox="1"/>
                <p:nvPr/>
              </p:nvSpPr>
              <p:spPr>
                <a:xfrm>
                  <a:off x="18757641" y="3118130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287" name="文本框 286">
                  <a:extLst>
                    <a:ext uri="{FF2B5EF4-FFF2-40B4-BE49-F238E27FC236}">
                      <a16:creationId xmlns:a16="http://schemas.microsoft.com/office/drawing/2014/main" id="{D76ED8B1-55CC-DDDF-2CB9-A8EABC350E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57641" y="3118130"/>
                  <a:ext cx="646771" cy="507960"/>
                </a:xfrm>
                <a:prstGeom prst="rect">
                  <a:avLst/>
                </a:prstGeom>
                <a:blipFill>
                  <a:blip r:embed="rId44"/>
                  <a:stretch>
                    <a:fillRect r="-1961" b="-24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90" name="直线箭头连接符 289">
            <a:extLst>
              <a:ext uri="{FF2B5EF4-FFF2-40B4-BE49-F238E27FC236}">
                <a16:creationId xmlns:a16="http://schemas.microsoft.com/office/drawing/2014/main" id="{EDEC29A3-9513-50DC-927B-6B640FAD5FD6}"/>
              </a:ext>
            </a:extLst>
          </p:cNvPr>
          <p:cNvCxnSpPr>
            <a:cxnSpLocks/>
            <a:stCxn id="273" idx="6"/>
            <a:endCxn id="278" idx="2"/>
          </p:cNvCxnSpPr>
          <p:nvPr/>
        </p:nvCxnSpPr>
        <p:spPr>
          <a:xfrm>
            <a:off x="31632883" y="-6179053"/>
            <a:ext cx="2377593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1" name="文本框 290">
            <a:extLst>
              <a:ext uri="{FF2B5EF4-FFF2-40B4-BE49-F238E27FC236}">
                <a16:creationId xmlns:a16="http://schemas.microsoft.com/office/drawing/2014/main" id="{8A107FD1-BA3F-23A3-61F0-92D0D2E97E33}"/>
              </a:ext>
            </a:extLst>
          </p:cNvPr>
          <p:cNvSpPr txBox="1"/>
          <p:nvPr/>
        </p:nvSpPr>
        <p:spPr>
          <a:xfrm>
            <a:off x="32214539" y="-6675839"/>
            <a:ext cx="1245172" cy="47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Follows</a:t>
            </a:r>
            <a:endParaRPr kumimoji="1" lang="zh-CN" altLang="en-US" sz="2400" dirty="0"/>
          </a:p>
        </p:txBody>
      </p:sp>
      <p:cxnSp>
        <p:nvCxnSpPr>
          <p:cNvPr id="292" name="直线箭头连接符 291">
            <a:extLst>
              <a:ext uri="{FF2B5EF4-FFF2-40B4-BE49-F238E27FC236}">
                <a16:creationId xmlns:a16="http://schemas.microsoft.com/office/drawing/2014/main" id="{81C4F355-3498-E28D-2F2C-2583B31BAFC4}"/>
              </a:ext>
            </a:extLst>
          </p:cNvPr>
          <p:cNvCxnSpPr>
            <a:cxnSpLocks/>
            <a:stCxn id="273" idx="4"/>
            <a:endCxn id="283" idx="0"/>
          </p:cNvCxnSpPr>
          <p:nvPr/>
        </p:nvCxnSpPr>
        <p:spPr>
          <a:xfrm>
            <a:off x="30914217" y="-5495091"/>
            <a:ext cx="457" cy="17948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3" name="文本框 292">
            <a:extLst>
              <a:ext uri="{FF2B5EF4-FFF2-40B4-BE49-F238E27FC236}">
                <a16:creationId xmlns:a16="http://schemas.microsoft.com/office/drawing/2014/main" id="{92145A6A-17E4-D347-2E33-BDF7C1749C6D}"/>
              </a:ext>
            </a:extLst>
          </p:cNvPr>
          <p:cNvSpPr txBox="1"/>
          <p:nvPr/>
        </p:nvSpPr>
        <p:spPr>
          <a:xfrm>
            <a:off x="31010297" y="-4880985"/>
            <a:ext cx="1245172" cy="47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Likes</a:t>
            </a:r>
            <a:endParaRPr kumimoji="1" lang="zh-CN" altLang="en-US" sz="2400" dirty="0"/>
          </a:p>
        </p:txBody>
      </p:sp>
      <p:cxnSp>
        <p:nvCxnSpPr>
          <p:cNvPr id="294" name="直线箭头连接符 293">
            <a:extLst>
              <a:ext uri="{FF2B5EF4-FFF2-40B4-BE49-F238E27FC236}">
                <a16:creationId xmlns:a16="http://schemas.microsoft.com/office/drawing/2014/main" id="{8ED7B692-5206-0A83-C032-0D44191599CE}"/>
              </a:ext>
            </a:extLst>
          </p:cNvPr>
          <p:cNvCxnSpPr>
            <a:cxnSpLocks/>
            <a:stCxn id="278" idx="4"/>
            <a:endCxn id="288" idx="0"/>
          </p:cNvCxnSpPr>
          <p:nvPr/>
        </p:nvCxnSpPr>
        <p:spPr>
          <a:xfrm>
            <a:off x="34729143" y="-5495090"/>
            <a:ext cx="0" cy="17948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5" name="文本框 294">
            <a:extLst>
              <a:ext uri="{FF2B5EF4-FFF2-40B4-BE49-F238E27FC236}">
                <a16:creationId xmlns:a16="http://schemas.microsoft.com/office/drawing/2014/main" id="{4442F843-5E89-DB9C-9131-1AF5B1973BA1}"/>
              </a:ext>
            </a:extLst>
          </p:cNvPr>
          <p:cNvSpPr txBox="1"/>
          <p:nvPr/>
        </p:nvSpPr>
        <p:spPr>
          <a:xfrm>
            <a:off x="34825223" y="-4885316"/>
            <a:ext cx="1245172" cy="47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Post</a:t>
            </a:r>
            <a:endParaRPr kumimoji="1" lang="zh-CN" altLang="en-US" sz="2400" dirty="0"/>
          </a:p>
        </p:txBody>
      </p:sp>
      <p:cxnSp>
        <p:nvCxnSpPr>
          <p:cNvPr id="296" name="直线箭头连接符 295">
            <a:extLst>
              <a:ext uri="{FF2B5EF4-FFF2-40B4-BE49-F238E27FC236}">
                <a16:creationId xmlns:a16="http://schemas.microsoft.com/office/drawing/2014/main" id="{C3779049-BF90-2151-B88C-98E878D9DB9B}"/>
              </a:ext>
            </a:extLst>
          </p:cNvPr>
          <p:cNvCxnSpPr>
            <a:cxnSpLocks/>
            <a:stCxn id="288" idx="2"/>
            <a:endCxn id="283" idx="6"/>
          </p:cNvCxnSpPr>
          <p:nvPr/>
        </p:nvCxnSpPr>
        <p:spPr>
          <a:xfrm flipH="1">
            <a:off x="31633338" y="-3016274"/>
            <a:ext cx="23771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7" name="文本框 296">
            <a:extLst>
              <a:ext uri="{FF2B5EF4-FFF2-40B4-BE49-F238E27FC236}">
                <a16:creationId xmlns:a16="http://schemas.microsoft.com/office/drawing/2014/main" id="{E8B39BF7-F51E-B60D-554E-B9EC2576203B}"/>
              </a:ext>
            </a:extLst>
          </p:cNvPr>
          <p:cNvSpPr txBox="1"/>
          <p:nvPr/>
        </p:nvSpPr>
        <p:spPr>
          <a:xfrm>
            <a:off x="31978627" y="-3529615"/>
            <a:ext cx="1786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/>
              <a:t>CommentOf</a:t>
            </a:r>
            <a:endParaRPr kumimoji="1" lang="zh-CN" altLang="en-US" sz="2400" dirty="0"/>
          </a:p>
        </p:txBody>
      </p:sp>
      <p:sp>
        <p:nvSpPr>
          <p:cNvPr id="298" name="文本框 297">
            <a:extLst>
              <a:ext uri="{FF2B5EF4-FFF2-40B4-BE49-F238E27FC236}">
                <a16:creationId xmlns:a16="http://schemas.microsoft.com/office/drawing/2014/main" id="{10E4EDF4-5949-8E79-91C2-FDE8133FEC93}"/>
              </a:ext>
            </a:extLst>
          </p:cNvPr>
          <p:cNvSpPr txBox="1"/>
          <p:nvPr/>
        </p:nvSpPr>
        <p:spPr>
          <a:xfrm>
            <a:off x="35397568" y="-927237"/>
            <a:ext cx="1274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MATCH</a:t>
            </a:r>
            <a:endParaRPr kumimoji="1"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99" name="组合 298">
            <a:extLst>
              <a:ext uri="{FF2B5EF4-FFF2-40B4-BE49-F238E27FC236}">
                <a16:creationId xmlns:a16="http://schemas.microsoft.com/office/drawing/2014/main" id="{A2141E63-706A-DB71-87D7-FBD965BF3A99}"/>
              </a:ext>
            </a:extLst>
          </p:cNvPr>
          <p:cNvGrpSpPr/>
          <p:nvPr/>
        </p:nvGrpSpPr>
        <p:grpSpPr>
          <a:xfrm>
            <a:off x="33050184" y="-1229110"/>
            <a:ext cx="1891943" cy="1615301"/>
            <a:chOff x="16818087" y="2804556"/>
            <a:chExt cx="1891943" cy="1615301"/>
          </a:xfrm>
        </p:grpSpPr>
        <p:grpSp>
          <p:nvGrpSpPr>
            <p:cNvPr id="300" name="组合 299">
              <a:extLst>
                <a:ext uri="{FF2B5EF4-FFF2-40B4-BE49-F238E27FC236}">
                  <a16:creationId xmlns:a16="http://schemas.microsoft.com/office/drawing/2014/main" id="{8EEFDB5C-6ED8-6E98-4A8B-9F552673142A}"/>
                </a:ext>
              </a:extLst>
            </p:cNvPr>
            <p:cNvGrpSpPr/>
            <p:nvPr/>
          </p:nvGrpSpPr>
          <p:grpSpPr>
            <a:xfrm>
              <a:off x="17272697" y="3051932"/>
              <a:ext cx="1437333" cy="1367925"/>
              <a:chOff x="6512312" y="856299"/>
              <a:chExt cx="1396704" cy="1323461"/>
            </a:xfrm>
          </p:grpSpPr>
          <p:sp>
            <p:nvSpPr>
              <p:cNvPr id="302" name="椭圆 301">
                <a:extLst>
                  <a:ext uri="{FF2B5EF4-FFF2-40B4-BE49-F238E27FC236}">
                    <a16:creationId xmlns:a16="http://schemas.microsoft.com/office/drawing/2014/main" id="{7FAB5E0C-EC7D-ECD7-ECD2-AA4EB106AF1F}"/>
                  </a:ext>
                </a:extLst>
              </p:cNvPr>
              <p:cNvSpPr/>
              <p:nvPr/>
            </p:nvSpPr>
            <p:spPr>
              <a:xfrm>
                <a:off x="6512312" y="856299"/>
                <a:ext cx="1396704" cy="132346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noFill/>
                </a:endParaRPr>
              </a:p>
            </p:txBody>
          </p:sp>
          <p:sp>
            <p:nvSpPr>
              <p:cNvPr id="303" name="文本框 302">
                <a:extLst>
                  <a:ext uri="{FF2B5EF4-FFF2-40B4-BE49-F238E27FC236}">
                    <a16:creationId xmlns:a16="http://schemas.microsoft.com/office/drawing/2014/main" id="{A8D7ACFA-D842-BD40-875F-4B6E49CDE35D}"/>
                  </a:ext>
                </a:extLst>
              </p:cNvPr>
              <p:cNvSpPr txBox="1"/>
              <p:nvPr/>
            </p:nvSpPr>
            <p:spPr>
              <a:xfrm>
                <a:off x="6699041" y="1299136"/>
                <a:ext cx="12099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Person</a:t>
                </a:r>
                <a:endParaRPr kumimoji="1" lang="zh-CN" altLang="en-US" sz="2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1" name="文本框 300">
                  <a:extLst>
                    <a:ext uri="{FF2B5EF4-FFF2-40B4-BE49-F238E27FC236}">
                      <a16:creationId xmlns:a16="http://schemas.microsoft.com/office/drawing/2014/main" id="{B1989B91-58F7-D7E0-E4DD-5B52E0D6C0BA}"/>
                    </a:ext>
                  </a:extLst>
                </p:cNvPr>
                <p:cNvSpPr txBox="1"/>
                <p:nvPr/>
              </p:nvSpPr>
              <p:spPr>
                <a:xfrm>
                  <a:off x="16818087" y="2804556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301" name="文本框 300">
                  <a:extLst>
                    <a:ext uri="{FF2B5EF4-FFF2-40B4-BE49-F238E27FC236}">
                      <a16:creationId xmlns:a16="http://schemas.microsoft.com/office/drawing/2014/main" id="{B1989B91-58F7-D7E0-E4DD-5B52E0D6C0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18087" y="2804556"/>
                  <a:ext cx="646771" cy="494751"/>
                </a:xfrm>
                <a:prstGeom prst="rect">
                  <a:avLst/>
                </a:prstGeom>
                <a:blipFill>
                  <a:blip r:embed="rId45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4" name="组合 303">
            <a:extLst>
              <a:ext uri="{FF2B5EF4-FFF2-40B4-BE49-F238E27FC236}">
                <a16:creationId xmlns:a16="http://schemas.microsoft.com/office/drawing/2014/main" id="{02FD79D4-3C27-CD9F-3EF7-115AF3E2EF8B}"/>
              </a:ext>
            </a:extLst>
          </p:cNvPr>
          <p:cNvGrpSpPr/>
          <p:nvPr/>
        </p:nvGrpSpPr>
        <p:grpSpPr>
          <a:xfrm>
            <a:off x="36905206" y="-1202813"/>
            <a:ext cx="1851847" cy="1589005"/>
            <a:chOff x="16858183" y="2830852"/>
            <a:chExt cx="1851847" cy="1589005"/>
          </a:xfrm>
        </p:grpSpPr>
        <p:grpSp>
          <p:nvGrpSpPr>
            <p:cNvPr id="305" name="组合 304">
              <a:extLst>
                <a:ext uri="{FF2B5EF4-FFF2-40B4-BE49-F238E27FC236}">
                  <a16:creationId xmlns:a16="http://schemas.microsoft.com/office/drawing/2014/main" id="{DEFF3E29-E42F-CB26-F1D7-C851B2FAEDD1}"/>
                </a:ext>
              </a:extLst>
            </p:cNvPr>
            <p:cNvGrpSpPr/>
            <p:nvPr/>
          </p:nvGrpSpPr>
          <p:grpSpPr>
            <a:xfrm>
              <a:off x="17272697" y="3051932"/>
              <a:ext cx="1437333" cy="1367925"/>
              <a:chOff x="6512312" y="856299"/>
              <a:chExt cx="1396704" cy="1323461"/>
            </a:xfrm>
          </p:grpSpPr>
          <p:sp>
            <p:nvSpPr>
              <p:cNvPr id="307" name="椭圆 306">
                <a:extLst>
                  <a:ext uri="{FF2B5EF4-FFF2-40B4-BE49-F238E27FC236}">
                    <a16:creationId xmlns:a16="http://schemas.microsoft.com/office/drawing/2014/main" id="{B556460A-8A3A-5400-81BF-99007411FDD7}"/>
                  </a:ext>
                </a:extLst>
              </p:cNvPr>
              <p:cNvSpPr/>
              <p:nvPr/>
            </p:nvSpPr>
            <p:spPr>
              <a:xfrm>
                <a:off x="6512312" y="856299"/>
                <a:ext cx="1396704" cy="132346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noFill/>
                </a:endParaRPr>
              </a:p>
            </p:txBody>
          </p:sp>
          <p:sp>
            <p:nvSpPr>
              <p:cNvPr id="308" name="文本框 307">
                <a:extLst>
                  <a:ext uri="{FF2B5EF4-FFF2-40B4-BE49-F238E27FC236}">
                    <a16:creationId xmlns:a16="http://schemas.microsoft.com/office/drawing/2014/main" id="{2AE0D4E9-6E16-AD38-A4CC-4B6F6FA22EFF}"/>
                  </a:ext>
                </a:extLst>
              </p:cNvPr>
              <p:cNvSpPr txBox="1"/>
              <p:nvPr/>
            </p:nvSpPr>
            <p:spPr>
              <a:xfrm>
                <a:off x="6685074" y="1299135"/>
                <a:ext cx="12099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Person</a:t>
                </a:r>
                <a:endParaRPr kumimoji="1" lang="zh-CN" altLang="en-US" sz="2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6" name="文本框 305">
                  <a:extLst>
                    <a:ext uri="{FF2B5EF4-FFF2-40B4-BE49-F238E27FC236}">
                      <a16:creationId xmlns:a16="http://schemas.microsoft.com/office/drawing/2014/main" id="{6DE8EAE4-CA2E-5BEE-6172-B34010BBC52F}"/>
                    </a:ext>
                  </a:extLst>
                </p:cNvPr>
                <p:cNvSpPr txBox="1"/>
                <p:nvPr/>
              </p:nvSpPr>
              <p:spPr>
                <a:xfrm>
                  <a:off x="16858183" y="2830852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306" name="文本框 305">
                  <a:extLst>
                    <a:ext uri="{FF2B5EF4-FFF2-40B4-BE49-F238E27FC236}">
                      <a16:creationId xmlns:a16="http://schemas.microsoft.com/office/drawing/2014/main" id="{6DE8EAE4-CA2E-5BEE-6172-B34010BBC5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58183" y="2830852"/>
                  <a:ext cx="646771" cy="507960"/>
                </a:xfrm>
                <a:prstGeom prst="rect">
                  <a:avLst/>
                </a:prstGeom>
                <a:blipFill>
                  <a:blip r:embed="rId46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9" name="组合 308">
            <a:extLst>
              <a:ext uri="{FF2B5EF4-FFF2-40B4-BE49-F238E27FC236}">
                <a16:creationId xmlns:a16="http://schemas.microsoft.com/office/drawing/2014/main" id="{57B1B4DE-5E9A-FF83-7F50-8C773A9FBD82}"/>
              </a:ext>
            </a:extLst>
          </p:cNvPr>
          <p:cNvGrpSpPr/>
          <p:nvPr/>
        </p:nvGrpSpPr>
        <p:grpSpPr>
          <a:xfrm>
            <a:off x="32869630" y="2181045"/>
            <a:ext cx="2154660" cy="1367925"/>
            <a:chOff x="16637078" y="3051932"/>
            <a:chExt cx="2154660" cy="1367925"/>
          </a:xfrm>
        </p:grpSpPr>
        <p:grpSp>
          <p:nvGrpSpPr>
            <p:cNvPr id="310" name="组合 309">
              <a:extLst>
                <a:ext uri="{FF2B5EF4-FFF2-40B4-BE49-F238E27FC236}">
                  <a16:creationId xmlns:a16="http://schemas.microsoft.com/office/drawing/2014/main" id="{66F45601-4F6F-E9B9-82ED-BB97965AD831}"/>
                </a:ext>
              </a:extLst>
            </p:cNvPr>
            <p:cNvGrpSpPr/>
            <p:nvPr/>
          </p:nvGrpSpPr>
          <p:grpSpPr>
            <a:xfrm>
              <a:off x="17272699" y="3051932"/>
              <a:ext cx="1519039" cy="1367925"/>
              <a:chOff x="6512312" y="856299"/>
              <a:chExt cx="1476100" cy="1323461"/>
            </a:xfrm>
          </p:grpSpPr>
          <p:sp>
            <p:nvSpPr>
              <p:cNvPr id="312" name="椭圆 311">
                <a:extLst>
                  <a:ext uri="{FF2B5EF4-FFF2-40B4-BE49-F238E27FC236}">
                    <a16:creationId xmlns:a16="http://schemas.microsoft.com/office/drawing/2014/main" id="{988B2FA4-9080-567B-B851-02A1D3CDAD94}"/>
                  </a:ext>
                </a:extLst>
              </p:cNvPr>
              <p:cNvSpPr/>
              <p:nvPr/>
            </p:nvSpPr>
            <p:spPr>
              <a:xfrm>
                <a:off x="6512312" y="856299"/>
                <a:ext cx="1396704" cy="132346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noFill/>
                </a:endParaRPr>
              </a:p>
            </p:txBody>
          </p:sp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C93A47D2-4D03-500C-B4EE-21B0B148144D}"/>
                  </a:ext>
                </a:extLst>
              </p:cNvPr>
              <p:cNvSpPr txBox="1"/>
              <p:nvPr/>
            </p:nvSpPr>
            <p:spPr>
              <a:xfrm>
                <a:off x="6591708" y="1287198"/>
                <a:ext cx="1396704" cy="446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Message</a:t>
                </a:r>
                <a:endParaRPr kumimoji="1" lang="zh-CN" altLang="en-US" sz="2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1" name="文本框 310">
                  <a:extLst>
                    <a:ext uri="{FF2B5EF4-FFF2-40B4-BE49-F238E27FC236}">
                      <a16:creationId xmlns:a16="http://schemas.microsoft.com/office/drawing/2014/main" id="{188B3C26-D9E1-D948-400E-3D75E93652DE}"/>
                    </a:ext>
                  </a:extLst>
                </p:cNvPr>
                <p:cNvSpPr txBox="1"/>
                <p:nvPr/>
              </p:nvSpPr>
              <p:spPr>
                <a:xfrm>
                  <a:off x="16637078" y="3150342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311" name="文本框 310">
                  <a:extLst>
                    <a:ext uri="{FF2B5EF4-FFF2-40B4-BE49-F238E27FC236}">
                      <a16:creationId xmlns:a16="http://schemas.microsoft.com/office/drawing/2014/main" id="{188B3C26-D9E1-D948-400E-3D75E93652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37078" y="3150342"/>
                  <a:ext cx="646771" cy="494751"/>
                </a:xfrm>
                <a:prstGeom prst="rect">
                  <a:avLst/>
                </a:prstGeom>
                <a:blipFill>
                  <a:blip r:embed="rId47"/>
                  <a:stretch>
                    <a:fillRect b="-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4" name="组合 313">
            <a:extLst>
              <a:ext uri="{FF2B5EF4-FFF2-40B4-BE49-F238E27FC236}">
                <a16:creationId xmlns:a16="http://schemas.microsoft.com/office/drawing/2014/main" id="{4476D386-F39F-8843-AED9-78FA04C0CD8B}"/>
              </a:ext>
            </a:extLst>
          </p:cNvPr>
          <p:cNvGrpSpPr/>
          <p:nvPr/>
        </p:nvGrpSpPr>
        <p:grpSpPr>
          <a:xfrm>
            <a:off x="37319720" y="2181045"/>
            <a:ext cx="2131713" cy="1367925"/>
            <a:chOff x="17272699" y="3051932"/>
            <a:chExt cx="2131713" cy="1367925"/>
          </a:xfrm>
        </p:grpSpPr>
        <p:grpSp>
          <p:nvGrpSpPr>
            <p:cNvPr id="315" name="组合 314">
              <a:extLst>
                <a:ext uri="{FF2B5EF4-FFF2-40B4-BE49-F238E27FC236}">
                  <a16:creationId xmlns:a16="http://schemas.microsoft.com/office/drawing/2014/main" id="{1E4C2A91-6D4A-20F5-B2E6-BB7016EB3ADC}"/>
                </a:ext>
              </a:extLst>
            </p:cNvPr>
            <p:cNvGrpSpPr/>
            <p:nvPr/>
          </p:nvGrpSpPr>
          <p:grpSpPr>
            <a:xfrm>
              <a:off x="17272699" y="3051932"/>
              <a:ext cx="1519039" cy="1367925"/>
              <a:chOff x="6512312" y="856299"/>
              <a:chExt cx="1476100" cy="1323461"/>
            </a:xfrm>
          </p:grpSpPr>
          <p:sp>
            <p:nvSpPr>
              <p:cNvPr id="317" name="椭圆 316">
                <a:extLst>
                  <a:ext uri="{FF2B5EF4-FFF2-40B4-BE49-F238E27FC236}">
                    <a16:creationId xmlns:a16="http://schemas.microsoft.com/office/drawing/2014/main" id="{EC00D424-8E1A-6FA9-F087-5692B6F9A884}"/>
                  </a:ext>
                </a:extLst>
              </p:cNvPr>
              <p:cNvSpPr/>
              <p:nvPr/>
            </p:nvSpPr>
            <p:spPr>
              <a:xfrm>
                <a:off x="6512312" y="856299"/>
                <a:ext cx="1396704" cy="132346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noFill/>
                </a:endParaRPr>
              </a:p>
            </p:txBody>
          </p:sp>
          <p:sp>
            <p:nvSpPr>
              <p:cNvPr id="318" name="文本框 317">
                <a:extLst>
                  <a:ext uri="{FF2B5EF4-FFF2-40B4-BE49-F238E27FC236}">
                    <a16:creationId xmlns:a16="http://schemas.microsoft.com/office/drawing/2014/main" id="{F18D7D39-41BE-AE3D-BA60-E63118993E54}"/>
                  </a:ext>
                </a:extLst>
              </p:cNvPr>
              <p:cNvSpPr txBox="1"/>
              <p:nvPr/>
            </p:nvSpPr>
            <p:spPr>
              <a:xfrm>
                <a:off x="6591709" y="1287198"/>
                <a:ext cx="1396703" cy="446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Message</a:t>
                </a:r>
                <a:endParaRPr kumimoji="1" lang="zh-CN" altLang="en-US" sz="2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6" name="文本框 315">
                  <a:extLst>
                    <a:ext uri="{FF2B5EF4-FFF2-40B4-BE49-F238E27FC236}">
                      <a16:creationId xmlns:a16="http://schemas.microsoft.com/office/drawing/2014/main" id="{13BBECA7-583F-7780-6B27-F47E420D4F9D}"/>
                    </a:ext>
                  </a:extLst>
                </p:cNvPr>
                <p:cNvSpPr txBox="1"/>
                <p:nvPr/>
              </p:nvSpPr>
              <p:spPr>
                <a:xfrm>
                  <a:off x="18757641" y="3118130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316" name="文本框 315">
                  <a:extLst>
                    <a:ext uri="{FF2B5EF4-FFF2-40B4-BE49-F238E27FC236}">
                      <a16:creationId xmlns:a16="http://schemas.microsoft.com/office/drawing/2014/main" id="{13BBECA7-583F-7780-6B27-F47E420D4F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57641" y="3118130"/>
                  <a:ext cx="646771" cy="507960"/>
                </a:xfrm>
                <a:prstGeom prst="rect">
                  <a:avLst/>
                </a:prstGeom>
                <a:blipFill>
                  <a:blip r:embed="rId48"/>
                  <a:stretch>
                    <a:fillRect r="-1923" b="-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21" name="直线箭头连接符 320">
            <a:extLst>
              <a:ext uri="{FF2B5EF4-FFF2-40B4-BE49-F238E27FC236}">
                <a16:creationId xmlns:a16="http://schemas.microsoft.com/office/drawing/2014/main" id="{2F35AB1B-BB80-247F-EAFB-0DC98A5AA0A6}"/>
              </a:ext>
            </a:extLst>
          </p:cNvPr>
          <p:cNvCxnSpPr>
            <a:cxnSpLocks/>
            <a:stCxn id="302" idx="4"/>
            <a:endCxn id="312" idx="0"/>
          </p:cNvCxnSpPr>
          <p:nvPr/>
        </p:nvCxnSpPr>
        <p:spPr>
          <a:xfrm>
            <a:off x="34223461" y="386191"/>
            <a:ext cx="457" cy="17948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2" name="文本框 321">
            <a:extLst>
              <a:ext uri="{FF2B5EF4-FFF2-40B4-BE49-F238E27FC236}">
                <a16:creationId xmlns:a16="http://schemas.microsoft.com/office/drawing/2014/main" id="{0A332B37-2B67-AB78-122D-A389675E4EE9}"/>
              </a:ext>
            </a:extLst>
          </p:cNvPr>
          <p:cNvSpPr txBox="1"/>
          <p:nvPr/>
        </p:nvSpPr>
        <p:spPr>
          <a:xfrm>
            <a:off x="34319541" y="1000297"/>
            <a:ext cx="1245172" cy="47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Likes</a:t>
            </a:r>
            <a:endParaRPr kumimoji="1" lang="zh-CN" altLang="en-US" sz="2400" dirty="0"/>
          </a:p>
        </p:txBody>
      </p:sp>
      <p:cxnSp>
        <p:nvCxnSpPr>
          <p:cNvPr id="323" name="直线箭头连接符 322">
            <a:extLst>
              <a:ext uri="{FF2B5EF4-FFF2-40B4-BE49-F238E27FC236}">
                <a16:creationId xmlns:a16="http://schemas.microsoft.com/office/drawing/2014/main" id="{80FF36E0-28E9-A209-B2B1-1DD939127F5C}"/>
              </a:ext>
            </a:extLst>
          </p:cNvPr>
          <p:cNvCxnSpPr>
            <a:cxnSpLocks/>
            <a:stCxn id="307" idx="4"/>
            <a:endCxn id="317" idx="0"/>
          </p:cNvCxnSpPr>
          <p:nvPr/>
        </p:nvCxnSpPr>
        <p:spPr>
          <a:xfrm>
            <a:off x="38038387" y="386192"/>
            <a:ext cx="0" cy="17948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4" name="文本框 323">
            <a:extLst>
              <a:ext uri="{FF2B5EF4-FFF2-40B4-BE49-F238E27FC236}">
                <a16:creationId xmlns:a16="http://schemas.microsoft.com/office/drawing/2014/main" id="{3136990F-2E0E-E906-5761-207C56058D4D}"/>
              </a:ext>
            </a:extLst>
          </p:cNvPr>
          <p:cNvSpPr txBox="1"/>
          <p:nvPr/>
        </p:nvSpPr>
        <p:spPr>
          <a:xfrm>
            <a:off x="38134467" y="995966"/>
            <a:ext cx="1245172" cy="47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Post</a:t>
            </a:r>
            <a:endParaRPr kumimoji="1" lang="zh-CN" altLang="en-US" sz="2400" dirty="0"/>
          </a:p>
        </p:txBody>
      </p:sp>
      <p:cxnSp>
        <p:nvCxnSpPr>
          <p:cNvPr id="325" name="直线箭头连接符 324">
            <a:extLst>
              <a:ext uri="{FF2B5EF4-FFF2-40B4-BE49-F238E27FC236}">
                <a16:creationId xmlns:a16="http://schemas.microsoft.com/office/drawing/2014/main" id="{AE29FFDB-9EDE-41A2-44B4-C7631906E54F}"/>
              </a:ext>
            </a:extLst>
          </p:cNvPr>
          <p:cNvCxnSpPr>
            <a:cxnSpLocks/>
            <a:stCxn id="317" idx="2"/>
            <a:endCxn id="312" idx="6"/>
          </p:cNvCxnSpPr>
          <p:nvPr/>
        </p:nvCxnSpPr>
        <p:spPr>
          <a:xfrm flipH="1">
            <a:off x="34942582" y="2865008"/>
            <a:ext cx="23771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6" name="文本框 325">
            <a:extLst>
              <a:ext uri="{FF2B5EF4-FFF2-40B4-BE49-F238E27FC236}">
                <a16:creationId xmlns:a16="http://schemas.microsoft.com/office/drawing/2014/main" id="{7F392907-4BC7-B189-1B44-A57EAD88DD99}"/>
              </a:ext>
            </a:extLst>
          </p:cNvPr>
          <p:cNvSpPr txBox="1"/>
          <p:nvPr/>
        </p:nvSpPr>
        <p:spPr>
          <a:xfrm>
            <a:off x="35287871" y="2351667"/>
            <a:ext cx="1786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/>
              <a:t>CommentOf</a:t>
            </a:r>
            <a:endParaRPr kumimoji="1"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2" name="文本框 331">
                <a:extLst>
                  <a:ext uri="{FF2B5EF4-FFF2-40B4-BE49-F238E27FC236}">
                    <a16:creationId xmlns:a16="http://schemas.microsoft.com/office/drawing/2014/main" id="{B3428368-08F2-71ED-D109-7A26D8E7EDF4}"/>
                  </a:ext>
                </a:extLst>
              </p:cNvPr>
              <p:cNvSpPr txBox="1"/>
              <p:nvPr/>
            </p:nvSpPr>
            <p:spPr>
              <a:xfrm>
                <a:off x="32389430" y="-2876166"/>
                <a:ext cx="960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32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332" name="文本框 331">
                <a:extLst>
                  <a:ext uri="{FF2B5EF4-FFF2-40B4-BE49-F238E27FC236}">
                    <a16:creationId xmlns:a16="http://schemas.microsoft.com/office/drawing/2014/main" id="{B3428368-08F2-71ED-D109-7A26D8E7E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9430" y="-2876166"/>
                <a:ext cx="960400" cy="584775"/>
              </a:xfrm>
              <a:prstGeom prst="rect">
                <a:avLst/>
              </a:prstGeom>
              <a:blipFill>
                <a:blip r:embed="rId49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3" name="文本框 332">
                <a:extLst>
                  <a:ext uri="{FF2B5EF4-FFF2-40B4-BE49-F238E27FC236}">
                    <a16:creationId xmlns:a16="http://schemas.microsoft.com/office/drawing/2014/main" id="{9EAFFC1B-BC28-3332-BBB8-BCD6B3541CEB}"/>
                  </a:ext>
                </a:extLst>
              </p:cNvPr>
              <p:cNvSpPr txBox="1"/>
              <p:nvPr/>
            </p:nvSpPr>
            <p:spPr>
              <a:xfrm>
                <a:off x="35576363" y="3224246"/>
                <a:ext cx="960400" cy="606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32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333" name="文本框 332">
                <a:extLst>
                  <a:ext uri="{FF2B5EF4-FFF2-40B4-BE49-F238E27FC236}">
                    <a16:creationId xmlns:a16="http://schemas.microsoft.com/office/drawing/2014/main" id="{9EAFFC1B-BC28-3332-BBB8-BCD6B3541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76363" y="3224246"/>
                <a:ext cx="960400" cy="606384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4" name="文本框 333">
            <a:extLst>
              <a:ext uri="{FF2B5EF4-FFF2-40B4-BE49-F238E27FC236}">
                <a16:creationId xmlns:a16="http://schemas.microsoft.com/office/drawing/2014/main" id="{6EE8A8D6-3A47-9A54-BCA0-20E5C3A47DE8}"/>
              </a:ext>
            </a:extLst>
          </p:cNvPr>
          <p:cNvSpPr txBox="1"/>
          <p:nvPr/>
        </p:nvSpPr>
        <p:spPr>
          <a:xfrm>
            <a:off x="34013390" y="11190753"/>
            <a:ext cx="1274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MATCH</a:t>
            </a:r>
            <a:endParaRPr kumimoji="1"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35" name="组合 334">
            <a:extLst>
              <a:ext uri="{FF2B5EF4-FFF2-40B4-BE49-F238E27FC236}">
                <a16:creationId xmlns:a16="http://schemas.microsoft.com/office/drawing/2014/main" id="{62260043-1025-50BF-C06C-7F05B2399D3A}"/>
              </a:ext>
            </a:extLst>
          </p:cNvPr>
          <p:cNvGrpSpPr/>
          <p:nvPr/>
        </p:nvGrpSpPr>
        <p:grpSpPr>
          <a:xfrm>
            <a:off x="31569813" y="11848579"/>
            <a:ext cx="1891943" cy="1615301"/>
            <a:chOff x="16818087" y="2804556"/>
            <a:chExt cx="1891943" cy="1615301"/>
          </a:xfrm>
        </p:grpSpPr>
        <p:grpSp>
          <p:nvGrpSpPr>
            <p:cNvPr id="336" name="组合 335">
              <a:extLst>
                <a:ext uri="{FF2B5EF4-FFF2-40B4-BE49-F238E27FC236}">
                  <a16:creationId xmlns:a16="http://schemas.microsoft.com/office/drawing/2014/main" id="{06394713-B9B7-47AA-246C-1F1695B401AC}"/>
                </a:ext>
              </a:extLst>
            </p:cNvPr>
            <p:cNvGrpSpPr/>
            <p:nvPr/>
          </p:nvGrpSpPr>
          <p:grpSpPr>
            <a:xfrm>
              <a:off x="17272697" y="3051932"/>
              <a:ext cx="1437333" cy="1367925"/>
              <a:chOff x="6512312" y="856299"/>
              <a:chExt cx="1396704" cy="1323461"/>
            </a:xfrm>
          </p:grpSpPr>
          <p:sp>
            <p:nvSpPr>
              <p:cNvPr id="338" name="椭圆 337">
                <a:extLst>
                  <a:ext uri="{FF2B5EF4-FFF2-40B4-BE49-F238E27FC236}">
                    <a16:creationId xmlns:a16="http://schemas.microsoft.com/office/drawing/2014/main" id="{0B4BA6DE-1282-E1D5-4107-1914FC4469CE}"/>
                  </a:ext>
                </a:extLst>
              </p:cNvPr>
              <p:cNvSpPr/>
              <p:nvPr/>
            </p:nvSpPr>
            <p:spPr>
              <a:xfrm>
                <a:off x="6512312" y="856299"/>
                <a:ext cx="1396704" cy="132346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noFill/>
                </a:endParaRPr>
              </a:p>
            </p:txBody>
          </p:sp>
          <p:sp>
            <p:nvSpPr>
              <p:cNvPr id="339" name="文本框 338">
                <a:extLst>
                  <a:ext uri="{FF2B5EF4-FFF2-40B4-BE49-F238E27FC236}">
                    <a16:creationId xmlns:a16="http://schemas.microsoft.com/office/drawing/2014/main" id="{3161E360-5DA8-740B-97AD-8D8C47F31A14}"/>
                  </a:ext>
                </a:extLst>
              </p:cNvPr>
              <p:cNvSpPr txBox="1"/>
              <p:nvPr/>
            </p:nvSpPr>
            <p:spPr>
              <a:xfrm>
                <a:off x="6699041" y="1299136"/>
                <a:ext cx="12099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Person</a:t>
                </a:r>
                <a:endParaRPr kumimoji="1" lang="zh-CN" altLang="en-US" sz="2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7" name="文本框 336">
                  <a:extLst>
                    <a:ext uri="{FF2B5EF4-FFF2-40B4-BE49-F238E27FC236}">
                      <a16:creationId xmlns:a16="http://schemas.microsoft.com/office/drawing/2014/main" id="{3B5D4F07-E26B-D1FE-8615-AC8953001F6B}"/>
                    </a:ext>
                  </a:extLst>
                </p:cNvPr>
                <p:cNvSpPr txBox="1"/>
                <p:nvPr/>
              </p:nvSpPr>
              <p:spPr>
                <a:xfrm>
                  <a:off x="16818087" y="2804556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337" name="文本框 336">
                  <a:extLst>
                    <a:ext uri="{FF2B5EF4-FFF2-40B4-BE49-F238E27FC236}">
                      <a16:creationId xmlns:a16="http://schemas.microsoft.com/office/drawing/2014/main" id="{3B5D4F07-E26B-D1FE-8615-AC8953001F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18087" y="2804556"/>
                  <a:ext cx="646771" cy="494751"/>
                </a:xfrm>
                <a:prstGeom prst="rect">
                  <a:avLst/>
                </a:prstGeom>
                <a:blipFill>
                  <a:blip r:embed="rId51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0" name="组合 339">
            <a:extLst>
              <a:ext uri="{FF2B5EF4-FFF2-40B4-BE49-F238E27FC236}">
                <a16:creationId xmlns:a16="http://schemas.microsoft.com/office/drawing/2014/main" id="{44ED91E3-A4AE-E81B-D721-54100D12F5D2}"/>
              </a:ext>
            </a:extLst>
          </p:cNvPr>
          <p:cNvGrpSpPr/>
          <p:nvPr/>
        </p:nvGrpSpPr>
        <p:grpSpPr>
          <a:xfrm>
            <a:off x="35424835" y="11874876"/>
            <a:ext cx="1851847" cy="1589005"/>
            <a:chOff x="16858183" y="2830852"/>
            <a:chExt cx="1851847" cy="1589005"/>
          </a:xfrm>
        </p:grpSpPr>
        <p:grpSp>
          <p:nvGrpSpPr>
            <p:cNvPr id="341" name="组合 340">
              <a:extLst>
                <a:ext uri="{FF2B5EF4-FFF2-40B4-BE49-F238E27FC236}">
                  <a16:creationId xmlns:a16="http://schemas.microsoft.com/office/drawing/2014/main" id="{25A4F517-4882-E0BF-5451-FBAC0AE1B848}"/>
                </a:ext>
              </a:extLst>
            </p:cNvPr>
            <p:cNvGrpSpPr/>
            <p:nvPr/>
          </p:nvGrpSpPr>
          <p:grpSpPr>
            <a:xfrm>
              <a:off x="17272697" y="3051932"/>
              <a:ext cx="1437333" cy="1367925"/>
              <a:chOff x="6512312" y="856299"/>
              <a:chExt cx="1396704" cy="1323461"/>
            </a:xfrm>
          </p:grpSpPr>
          <p:sp>
            <p:nvSpPr>
              <p:cNvPr id="343" name="椭圆 342">
                <a:extLst>
                  <a:ext uri="{FF2B5EF4-FFF2-40B4-BE49-F238E27FC236}">
                    <a16:creationId xmlns:a16="http://schemas.microsoft.com/office/drawing/2014/main" id="{F3A117A6-9548-DF78-816E-190D338D464C}"/>
                  </a:ext>
                </a:extLst>
              </p:cNvPr>
              <p:cNvSpPr/>
              <p:nvPr/>
            </p:nvSpPr>
            <p:spPr>
              <a:xfrm>
                <a:off x="6512312" y="856299"/>
                <a:ext cx="1396704" cy="132346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noFill/>
                </a:endParaRPr>
              </a:p>
            </p:txBody>
          </p:sp>
          <p:sp>
            <p:nvSpPr>
              <p:cNvPr id="344" name="文本框 343">
                <a:extLst>
                  <a:ext uri="{FF2B5EF4-FFF2-40B4-BE49-F238E27FC236}">
                    <a16:creationId xmlns:a16="http://schemas.microsoft.com/office/drawing/2014/main" id="{A0C6A03A-8582-D808-D370-07455B57CBEE}"/>
                  </a:ext>
                </a:extLst>
              </p:cNvPr>
              <p:cNvSpPr txBox="1"/>
              <p:nvPr/>
            </p:nvSpPr>
            <p:spPr>
              <a:xfrm>
                <a:off x="6685074" y="1299135"/>
                <a:ext cx="12099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Person</a:t>
                </a:r>
                <a:endParaRPr kumimoji="1" lang="zh-CN" altLang="en-US" sz="2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2" name="文本框 341">
                  <a:extLst>
                    <a:ext uri="{FF2B5EF4-FFF2-40B4-BE49-F238E27FC236}">
                      <a16:creationId xmlns:a16="http://schemas.microsoft.com/office/drawing/2014/main" id="{DEC8610D-2C98-74BB-5B8E-F9F2060B62D8}"/>
                    </a:ext>
                  </a:extLst>
                </p:cNvPr>
                <p:cNvSpPr txBox="1"/>
                <p:nvPr/>
              </p:nvSpPr>
              <p:spPr>
                <a:xfrm>
                  <a:off x="16858183" y="2830852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342" name="文本框 341">
                  <a:extLst>
                    <a:ext uri="{FF2B5EF4-FFF2-40B4-BE49-F238E27FC236}">
                      <a16:creationId xmlns:a16="http://schemas.microsoft.com/office/drawing/2014/main" id="{DEC8610D-2C98-74BB-5B8E-F9F2060B62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58183" y="2830852"/>
                  <a:ext cx="646771" cy="507960"/>
                </a:xfrm>
                <a:prstGeom prst="rect">
                  <a:avLst/>
                </a:prstGeom>
                <a:blipFill>
                  <a:blip r:embed="rId52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5" name="组合 344">
            <a:extLst>
              <a:ext uri="{FF2B5EF4-FFF2-40B4-BE49-F238E27FC236}">
                <a16:creationId xmlns:a16="http://schemas.microsoft.com/office/drawing/2014/main" id="{981981A7-FC96-9FDA-8A7C-2C518C4F1416}"/>
              </a:ext>
            </a:extLst>
          </p:cNvPr>
          <p:cNvGrpSpPr/>
          <p:nvPr/>
        </p:nvGrpSpPr>
        <p:grpSpPr>
          <a:xfrm>
            <a:off x="31389259" y="15258734"/>
            <a:ext cx="2154660" cy="1367925"/>
            <a:chOff x="16637078" y="3051932"/>
            <a:chExt cx="2154660" cy="1367925"/>
          </a:xfrm>
        </p:grpSpPr>
        <p:grpSp>
          <p:nvGrpSpPr>
            <p:cNvPr id="346" name="组合 345">
              <a:extLst>
                <a:ext uri="{FF2B5EF4-FFF2-40B4-BE49-F238E27FC236}">
                  <a16:creationId xmlns:a16="http://schemas.microsoft.com/office/drawing/2014/main" id="{6D8C02AD-0C54-7F8F-E2E8-328E9D8AE840}"/>
                </a:ext>
              </a:extLst>
            </p:cNvPr>
            <p:cNvGrpSpPr/>
            <p:nvPr/>
          </p:nvGrpSpPr>
          <p:grpSpPr>
            <a:xfrm>
              <a:off x="17272699" y="3051932"/>
              <a:ext cx="1519039" cy="1367925"/>
              <a:chOff x="6512312" y="856299"/>
              <a:chExt cx="1476100" cy="1323461"/>
            </a:xfrm>
          </p:grpSpPr>
          <p:sp>
            <p:nvSpPr>
              <p:cNvPr id="348" name="椭圆 347">
                <a:extLst>
                  <a:ext uri="{FF2B5EF4-FFF2-40B4-BE49-F238E27FC236}">
                    <a16:creationId xmlns:a16="http://schemas.microsoft.com/office/drawing/2014/main" id="{D2AB5735-62AF-3525-0D85-53F1CFC9CC9E}"/>
                  </a:ext>
                </a:extLst>
              </p:cNvPr>
              <p:cNvSpPr/>
              <p:nvPr/>
            </p:nvSpPr>
            <p:spPr>
              <a:xfrm>
                <a:off x="6512312" y="856299"/>
                <a:ext cx="1396704" cy="132346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noFill/>
                </a:endParaRPr>
              </a:p>
            </p:txBody>
          </p:sp>
          <p:sp>
            <p:nvSpPr>
              <p:cNvPr id="349" name="文本框 348">
                <a:extLst>
                  <a:ext uri="{FF2B5EF4-FFF2-40B4-BE49-F238E27FC236}">
                    <a16:creationId xmlns:a16="http://schemas.microsoft.com/office/drawing/2014/main" id="{6F8E9E1B-CFC9-975A-EE7B-5F0A740577F6}"/>
                  </a:ext>
                </a:extLst>
              </p:cNvPr>
              <p:cNvSpPr txBox="1"/>
              <p:nvPr/>
            </p:nvSpPr>
            <p:spPr>
              <a:xfrm>
                <a:off x="6591708" y="1287198"/>
                <a:ext cx="1396704" cy="446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Message</a:t>
                </a:r>
                <a:endParaRPr kumimoji="1" lang="zh-CN" altLang="en-US" sz="2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7" name="文本框 346">
                  <a:extLst>
                    <a:ext uri="{FF2B5EF4-FFF2-40B4-BE49-F238E27FC236}">
                      <a16:creationId xmlns:a16="http://schemas.microsoft.com/office/drawing/2014/main" id="{EDA4A1A3-1D81-925B-C28D-DF065E240196}"/>
                    </a:ext>
                  </a:extLst>
                </p:cNvPr>
                <p:cNvSpPr txBox="1"/>
                <p:nvPr/>
              </p:nvSpPr>
              <p:spPr>
                <a:xfrm>
                  <a:off x="16637078" y="3150342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347" name="文本框 346">
                  <a:extLst>
                    <a:ext uri="{FF2B5EF4-FFF2-40B4-BE49-F238E27FC236}">
                      <a16:creationId xmlns:a16="http://schemas.microsoft.com/office/drawing/2014/main" id="{EDA4A1A3-1D81-925B-C28D-DF065E2401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37078" y="3150342"/>
                  <a:ext cx="646771" cy="494751"/>
                </a:xfrm>
                <a:prstGeom prst="rect">
                  <a:avLst/>
                </a:prstGeom>
                <a:blipFill>
                  <a:blip r:embed="rId22"/>
                  <a:stretch>
                    <a:fillRect r="-1923" b="-512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0" name="组合 349">
            <a:extLst>
              <a:ext uri="{FF2B5EF4-FFF2-40B4-BE49-F238E27FC236}">
                <a16:creationId xmlns:a16="http://schemas.microsoft.com/office/drawing/2014/main" id="{AD43C047-FB3F-F10B-AB2A-14341B53B05F}"/>
              </a:ext>
            </a:extLst>
          </p:cNvPr>
          <p:cNvGrpSpPr/>
          <p:nvPr/>
        </p:nvGrpSpPr>
        <p:grpSpPr>
          <a:xfrm>
            <a:off x="35839349" y="15258734"/>
            <a:ext cx="2131713" cy="1367925"/>
            <a:chOff x="17272699" y="3051932"/>
            <a:chExt cx="2131713" cy="1367925"/>
          </a:xfrm>
        </p:grpSpPr>
        <p:grpSp>
          <p:nvGrpSpPr>
            <p:cNvPr id="351" name="组合 350">
              <a:extLst>
                <a:ext uri="{FF2B5EF4-FFF2-40B4-BE49-F238E27FC236}">
                  <a16:creationId xmlns:a16="http://schemas.microsoft.com/office/drawing/2014/main" id="{E8738A3B-3D85-61D6-9FB9-5C23BCBD42A3}"/>
                </a:ext>
              </a:extLst>
            </p:cNvPr>
            <p:cNvGrpSpPr/>
            <p:nvPr/>
          </p:nvGrpSpPr>
          <p:grpSpPr>
            <a:xfrm>
              <a:off x="17272699" y="3051932"/>
              <a:ext cx="1519039" cy="1367925"/>
              <a:chOff x="6512312" y="856299"/>
              <a:chExt cx="1476100" cy="1323461"/>
            </a:xfrm>
          </p:grpSpPr>
          <p:sp>
            <p:nvSpPr>
              <p:cNvPr id="353" name="椭圆 352">
                <a:extLst>
                  <a:ext uri="{FF2B5EF4-FFF2-40B4-BE49-F238E27FC236}">
                    <a16:creationId xmlns:a16="http://schemas.microsoft.com/office/drawing/2014/main" id="{0761D8B6-AD5F-1D9E-1CE5-40794ABF805D}"/>
                  </a:ext>
                </a:extLst>
              </p:cNvPr>
              <p:cNvSpPr/>
              <p:nvPr/>
            </p:nvSpPr>
            <p:spPr>
              <a:xfrm>
                <a:off x="6512312" y="856299"/>
                <a:ext cx="1396704" cy="132346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noFill/>
                </a:endParaRPr>
              </a:p>
            </p:txBody>
          </p:sp>
          <p:sp>
            <p:nvSpPr>
              <p:cNvPr id="354" name="文本框 353">
                <a:extLst>
                  <a:ext uri="{FF2B5EF4-FFF2-40B4-BE49-F238E27FC236}">
                    <a16:creationId xmlns:a16="http://schemas.microsoft.com/office/drawing/2014/main" id="{834D0367-EF3A-D161-B988-0389A8E3D94F}"/>
                  </a:ext>
                </a:extLst>
              </p:cNvPr>
              <p:cNvSpPr txBox="1"/>
              <p:nvPr/>
            </p:nvSpPr>
            <p:spPr>
              <a:xfrm>
                <a:off x="6591709" y="1287198"/>
                <a:ext cx="1396703" cy="446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Message</a:t>
                </a:r>
                <a:endParaRPr kumimoji="1" lang="zh-CN" altLang="en-US" sz="2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2" name="文本框 351">
                  <a:extLst>
                    <a:ext uri="{FF2B5EF4-FFF2-40B4-BE49-F238E27FC236}">
                      <a16:creationId xmlns:a16="http://schemas.microsoft.com/office/drawing/2014/main" id="{9240425B-DFD6-42A1-EA46-944EDDF0AF64}"/>
                    </a:ext>
                  </a:extLst>
                </p:cNvPr>
                <p:cNvSpPr txBox="1"/>
                <p:nvPr/>
              </p:nvSpPr>
              <p:spPr>
                <a:xfrm>
                  <a:off x="18757641" y="3118130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352" name="文本框 351">
                  <a:extLst>
                    <a:ext uri="{FF2B5EF4-FFF2-40B4-BE49-F238E27FC236}">
                      <a16:creationId xmlns:a16="http://schemas.microsoft.com/office/drawing/2014/main" id="{9240425B-DFD6-42A1-EA46-944EDDF0AF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57641" y="3118130"/>
                  <a:ext cx="646771" cy="507960"/>
                </a:xfrm>
                <a:prstGeom prst="rect">
                  <a:avLst/>
                </a:prstGeom>
                <a:blipFill>
                  <a:blip r:embed="rId53"/>
                  <a:stretch>
                    <a:fillRect r="-1961" b="-24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55" name="直线箭头连接符 354">
            <a:extLst>
              <a:ext uri="{FF2B5EF4-FFF2-40B4-BE49-F238E27FC236}">
                <a16:creationId xmlns:a16="http://schemas.microsoft.com/office/drawing/2014/main" id="{B6A5424F-132D-D635-0DD3-D1ADF1FE62C1}"/>
              </a:ext>
            </a:extLst>
          </p:cNvPr>
          <p:cNvCxnSpPr>
            <a:cxnSpLocks/>
            <a:stCxn id="338" idx="6"/>
            <a:endCxn id="343" idx="2"/>
          </p:cNvCxnSpPr>
          <p:nvPr/>
        </p:nvCxnSpPr>
        <p:spPr>
          <a:xfrm>
            <a:off x="33461756" y="12779918"/>
            <a:ext cx="2377593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6" name="文本框 355">
            <a:extLst>
              <a:ext uri="{FF2B5EF4-FFF2-40B4-BE49-F238E27FC236}">
                <a16:creationId xmlns:a16="http://schemas.microsoft.com/office/drawing/2014/main" id="{330094A6-9610-9343-A851-13E0FF3182C6}"/>
              </a:ext>
            </a:extLst>
          </p:cNvPr>
          <p:cNvSpPr txBox="1"/>
          <p:nvPr/>
        </p:nvSpPr>
        <p:spPr>
          <a:xfrm>
            <a:off x="34043412" y="12283132"/>
            <a:ext cx="1245172" cy="47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Follows</a:t>
            </a:r>
            <a:endParaRPr kumimoji="1" lang="zh-CN" altLang="en-US" sz="2400" dirty="0"/>
          </a:p>
        </p:txBody>
      </p:sp>
      <p:cxnSp>
        <p:nvCxnSpPr>
          <p:cNvPr id="357" name="直线箭头连接符 356">
            <a:extLst>
              <a:ext uri="{FF2B5EF4-FFF2-40B4-BE49-F238E27FC236}">
                <a16:creationId xmlns:a16="http://schemas.microsoft.com/office/drawing/2014/main" id="{B1E71000-3E12-3274-FB8F-6B164740E16B}"/>
              </a:ext>
            </a:extLst>
          </p:cNvPr>
          <p:cNvCxnSpPr>
            <a:cxnSpLocks/>
            <a:stCxn id="338" idx="4"/>
            <a:endCxn id="348" idx="0"/>
          </p:cNvCxnSpPr>
          <p:nvPr/>
        </p:nvCxnSpPr>
        <p:spPr>
          <a:xfrm>
            <a:off x="32743090" y="13463880"/>
            <a:ext cx="457" cy="17948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8" name="文本框 357">
            <a:extLst>
              <a:ext uri="{FF2B5EF4-FFF2-40B4-BE49-F238E27FC236}">
                <a16:creationId xmlns:a16="http://schemas.microsoft.com/office/drawing/2014/main" id="{5AF3A431-A7E5-76ED-77E7-905637958282}"/>
              </a:ext>
            </a:extLst>
          </p:cNvPr>
          <p:cNvSpPr txBox="1"/>
          <p:nvPr/>
        </p:nvSpPr>
        <p:spPr>
          <a:xfrm>
            <a:off x="32839170" y="14077986"/>
            <a:ext cx="1245172" cy="47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Likes</a:t>
            </a:r>
            <a:endParaRPr kumimoji="1" lang="zh-CN" altLang="en-US" sz="2400" dirty="0"/>
          </a:p>
        </p:txBody>
      </p:sp>
      <p:cxnSp>
        <p:nvCxnSpPr>
          <p:cNvPr id="359" name="直线箭头连接符 358">
            <a:extLst>
              <a:ext uri="{FF2B5EF4-FFF2-40B4-BE49-F238E27FC236}">
                <a16:creationId xmlns:a16="http://schemas.microsoft.com/office/drawing/2014/main" id="{CD69DA72-B020-3DEB-A060-DEAB9D1A5204}"/>
              </a:ext>
            </a:extLst>
          </p:cNvPr>
          <p:cNvCxnSpPr>
            <a:cxnSpLocks/>
            <a:stCxn id="343" idx="4"/>
            <a:endCxn id="353" idx="0"/>
          </p:cNvCxnSpPr>
          <p:nvPr/>
        </p:nvCxnSpPr>
        <p:spPr>
          <a:xfrm>
            <a:off x="36558016" y="13463881"/>
            <a:ext cx="0" cy="17948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0" name="文本框 359">
            <a:extLst>
              <a:ext uri="{FF2B5EF4-FFF2-40B4-BE49-F238E27FC236}">
                <a16:creationId xmlns:a16="http://schemas.microsoft.com/office/drawing/2014/main" id="{BE878C69-E173-9752-94C6-A5935762F1EC}"/>
              </a:ext>
            </a:extLst>
          </p:cNvPr>
          <p:cNvSpPr txBox="1"/>
          <p:nvPr/>
        </p:nvSpPr>
        <p:spPr>
          <a:xfrm>
            <a:off x="36654096" y="14073655"/>
            <a:ext cx="1245172" cy="47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Post</a:t>
            </a:r>
            <a:endParaRPr kumimoji="1" lang="zh-CN" altLang="en-US" sz="2400" dirty="0"/>
          </a:p>
        </p:txBody>
      </p:sp>
      <p:cxnSp>
        <p:nvCxnSpPr>
          <p:cNvPr id="361" name="直线箭头连接符 360">
            <a:extLst>
              <a:ext uri="{FF2B5EF4-FFF2-40B4-BE49-F238E27FC236}">
                <a16:creationId xmlns:a16="http://schemas.microsoft.com/office/drawing/2014/main" id="{1FA59F07-8FF2-1764-DA01-5F1B6BB52D87}"/>
              </a:ext>
            </a:extLst>
          </p:cNvPr>
          <p:cNvCxnSpPr>
            <a:cxnSpLocks/>
            <a:stCxn id="353" idx="2"/>
            <a:endCxn id="348" idx="6"/>
          </p:cNvCxnSpPr>
          <p:nvPr/>
        </p:nvCxnSpPr>
        <p:spPr>
          <a:xfrm flipH="1">
            <a:off x="33462211" y="15942697"/>
            <a:ext cx="23771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2" name="文本框 361">
            <a:extLst>
              <a:ext uri="{FF2B5EF4-FFF2-40B4-BE49-F238E27FC236}">
                <a16:creationId xmlns:a16="http://schemas.microsoft.com/office/drawing/2014/main" id="{C410FAA7-000A-FBD5-F90A-D0904029447B}"/>
              </a:ext>
            </a:extLst>
          </p:cNvPr>
          <p:cNvSpPr txBox="1"/>
          <p:nvPr/>
        </p:nvSpPr>
        <p:spPr>
          <a:xfrm>
            <a:off x="33807500" y="15429356"/>
            <a:ext cx="1786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/>
              <a:t>CommentOf</a:t>
            </a:r>
            <a:endParaRPr kumimoji="1"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3" name="文本框 362">
                <a:extLst>
                  <a:ext uri="{FF2B5EF4-FFF2-40B4-BE49-F238E27FC236}">
                    <a16:creationId xmlns:a16="http://schemas.microsoft.com/office/drawing/2014/main" id="{C082C482-BD63-62DC-69F4-70CC0D5AB376}"/>
                  </a:ext>
                </a:extLst>
              </p:cNvPr>
              <p:cNvSpPr txBox="1"/>
              <p:nvPr/>
            </p:nvSpPr>
            <p:spPr>
              <a:xfrm>
                <a:off x="34043412" y="16741589"/>
                <a:ext cx="960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32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363" name="文本框 362">
                <a:extLst>
                  <a:ext uri="{FF2B5EF4-FFF2-40B4-BE49-F238E27FC236}">
                    <a16:creationId xmlns:a16="http://schemas.microsoft.com/office/drawing/2014/main" id="{C082C482-BD63-62DC-69F4-70CC0D5AB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3412" y="16741589"/>
                <a:ext cx="960400" cy="584775"/>
              </a:xfrm>
              <a:prstGeom prst="rect">
                <a:avLst/>
              </a:prstGeom>
              <a:blipFill>
                <a:blip r:embed="rId54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4" name="文本框 363">
            <a:extLst>
              <a:ext uri="{FF2B5EF4-FFF2-40B4-BE49-F238E27FC236}">
                <a16:creationId xmlns:a16="http://schemas.microsoft.com/office/drawing/2014/main" id="{92E42BC4-55CB-2C02-AB76-0D32DA276B73}"/>
              </a:ext>
            </a:extLst>
          </p:cNvPr>
          <p:cNvSpPr txBox="1"/>
          <p:nvPr/>
        </p:nvSpPr>
        <p:spPr>
          <a:xfrm>
            <a:off x="30782321" y="19343529"/>
            <a:ext cx="1274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MATCH</a:t>
            </a:r>
            <a:endParaRPr kumimoji="1"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65" name="组合 364">
            <a:extLst>
              <a:ext uri="{FF2B5EF4-FFF2-40B4-BE49-F238E27FC236}">
                <a16:creationId xmlns:a16="http://schemas.microsoft.com/office/drawing/2014/main" id="{22070F5B-0641-7943-9D2A-1089E3C12FC1}"/>
              </a:ext>
            </a:extLst>
          </p:cNvPr>
          <p:cNvGrpSpPr/>
          <p:nvPr/>
        </p:nvGrpSpPr>
        <p:grpSpPr>
          <a:xfrm>
            <a:off x="28338744" y="20001355"/>
            <a:ext cx="1891943" cy="1615301"/>
            <a:chOff x="16818087" y="2804556"/>
            <a:chExt cx="1891943" cy="1615301"/>
          </a:xfrm>
        </p:grpSpPr>
        <p:grpSp>
          <p:nvGrpSpPr>
            <p:cNvPr id="366" name="组合 365">
              <a:extLst>
                <a:ext uri="{FF2B5EF4-FFF2-40B4-BE49-F238E27FC236}">
                  <a16:creationId xmlns:a16="http://schemas.microsoft.com/office/drawing/2014/main" id="{1D668049-E0DB-3DEF-E34F-860E7A77DE5F}"/>
                </a:ext>
              </a:extLst>
            </p:cNvPr>
            <p:cNvGrpSpPr/>
            <p:nvPr/>
          </p:nvGrpSpPr>
          <p:grpSpPr>
            <a:xfrm>
              <a:off x="17272697" y="3051932"/>
              <a:ext cx="1437333" cy="1367925"/>
              <a:chOff x="6512312" y="856299"/>
              <a:chExt cx="1396704" cy="1323461"/>
            </a:xfrm>
          </p:grpSpPr>
          <p:sp>
            <p:nvSpPr>
              <p:cNvPr id="368" name="椭圆 367">
                <a:extLst>
                  <a:ext uri="{FF2B5EF4-FFF2-40B4-BE49-F238E27FC236}">
                    <a16:creationId xmlns:a16="http://schemas.microsoft.com/office/drawing/2014/main" id="{528E0ACC-018E-B786-B828-DC3C2FCF5CFF}"/>
                  </a:ext>
                </a:extLst>
              </p:cNvPr>
              <p:cNvSpPr/>
              <p:nvPr/>
            </p:nvSpPr>
            <p:spPr>
              <a:xfrm>
                <a:off x="6512312" y="856299"/>
                <a:ext cx="1396704" cy="132346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noFill/>
                </a:endParaRPr>
              </a:p>
            </p:txBody>
          </p:sp>
          <p:sp>
            <p:nvSpPr>
              <p:cNvPr id="369" name="文本框 368">
                <a:extLst>
                  <a:ext uri="{FF2B5EF4-FFF2-40B4-BE49-F238E27FC236}">
                    <a16:creationId xmlns:a16="http://schemas.microsoft.com/office/drawing/2014/main" id="{CA7BBFA7-E0E4-0735-EA82-4DB4CEF3F84A}"/>
                  </a:ext>
                </a:extLst>
              </p:cNvPr>
              <p:cNvSpPr txBox="1"/>
              <p:nvPr/>
            </p:nvSpPr>
            <p:spPr>
              <a:xfrm>
                <a:off x="6699041" y="1299136"/>
                <a:ext cx="12099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Person</a:t>
                </a:r>
                <a:endParaRPr kumimoji="1" lang="zh-CN" altLang="en-US" sz="2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7" name="文本框 366">
                  <a:extLst>
                    <a:ext uri="{FF2B5EF4-FFF2-40B4-BE49-F238E27FC236}">
                      <a16:creationId xmlns:a16="http://schemas.microsoft.com/office/drawing/2014/main" id="{6FCCF23E-3942-3A3E-EF63-98296472798F}"/>
                    </a:ext>
                  </a:extLst>
                </p:cNvPr>
                <p:cNvSpPr txBox="1"/>
                <p:nvPr/>
              </p:nvSpPr>
              <p:spPr>
                <a:xfrm>
                  <a:off x="16818087" y="2804556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367" name="文本框 366">
                  <a:extLst>
                    <a:ext uri="{FF2B5EF4-FFF2-40B4-BE49-F238E27FC236}">
                      <a16:creationId xmlns:a16="http://schemas.microsoft.com/office/drawing/2014/main" id="{6FCCF23E-3942-3A3E-EF63-9829647279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18087" y="2804556"/>
                  <a:ext cx="646771" cy="494751"/>
                </a:xfrm>
                <a:prstGeom prst="rect">
                  <a:avLst/>
                </a:prstGeom>
                <a:blipFill>
                  <a:blip r:embed="rId5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0" name="组合 369">
            <a:extLst>
              <a:ext uri="{FF2B5EF4-FFF2-40B4-BE49-F238E27FC236}">
                <a16:creationId xmlns:a16="http://schemas.microsoft.com/office/drawing/2014/main" id="{AABD2911-F724-EC25-03D7-AE8EAE6D0357}"/>
              </a:ext>
            </a:extLst>
          </p:cNvPr>
          <p:cNvGrpSpPr/>
          <p:nvPr/>
        </p:nvGrpSpPr>
        <p:grpSpPr>
          <a:xfrm>
            <a:off x="32193766" y="20027652"/>
            <a:ext cx="1851847" cy="1589005"/>
            <a:chOff x="16858183" y="2830852"/>
            <a:chExt cx="1851847" cy="1589005"/>
          </a:xfrm>
        </p:grpSpPr>
        <p:grpSp>
          <p:nvGrpSpPr>
            <p:cNvPr id="371" name="组合 370">
              <a:extLst>
                <a:ext uri="{FF2B5EF4-FFF2-40B4-BE49-F238E27FC236}">
                  <a16:creationId xmlns:a16="http://schemas.microsoft.com/office/drawing/2014/main" id="{841CBCAD-7E91-8F30-5170-7A023AB64B31}"/>
                </a:ext>
              </a:extLst>
            </p:cNvPr>
            <p:cNvGrpSpPr/>
            <p:nvPr/>
          </p:nvGrpSpPr>
          <p:grpSpPr>
            <a:xfrm>
              <a:off x="17272697" y="3051932"/>
              <a:ext cx="1437333" cy="1367925"/>
              <a:chOff x="6512312" y="856299"/>
              <a:chExt cx="1396704" cy="1323461"/>
            </a:xfrm>
          </p:grpSpPr>
          <p:sp>
            <p:nvSpPr>
              <p:cNvPr id="373" name="椭圆 372">
                <a:extLst>
                  <a:ext uri="{FF2B5EF4-FFF2-40B4-BE49-F238E27FC236}">
                    <a16:creationId xmlns:a16="http://schemas.microsoft.com/office/drawing/2014/main" id="{14A1A09E-7D00-7B74-033E-C1E8B7E5013A}"/>
                  </a:ext>
                </a:extLst>
              </p:cNvPr>
              <p:cNvSpPr/>
              <p:nvPr/>
            </p:nvSpPr>
            <p:spPr>
              <a:xfrm>
                <a:off x="6512312" y="856299"/>
                <a:ext cx="1396704" cy="132346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noFill/>
                </a:endParaRPr>
              </a:p>
            </p:txBody>
          </p:sp>
          <p:sp>
            <p:nvSpPr>
              <p:cNvPr id="374" name="文本框 373">
                <a:extLst>
                  <a:ext uri="{FF2B5EF4-FFF2-40B4-BE49-F238E27FC236}">
                    <a16:creationId xmlns:a16="http://schemas.microsoft.com/office/drawing/2014/main" id="{7875465E-9B81-0C60-0C58-94C5FC66999C}"/>
                  </a:ext>
                </a:extLst>
              </p:cNvPr>
              <p:cNvSpPr txBox="1"/>
              <p:nvPr/>
            </p:nvSpPr>
            <p:spPr>
              <a:xfrm>
                <a:off x="6685074" y="1299135"/>
                <a:ext cx="12099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Person</a:t>
                </a:r>
                <a:endParaRPr kumimoji="1" lang="zh-CN" altLang="en-US" sz="2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2" name="文本框 371">
                  <a:extLst>
                    <a:ext uri="{FF2B5EF4-FFF2-40B4-BE49-F238E27FC236}">
                      <a16:creationId xmlns:a16="http://schemas.microsoft.com/office/drawing/2014/main" id="{9914E9E1-F712-4D1A-B4CB-6D5DD465A91E}"/>
                    </a:ext>
                  </a:extLst>
                </p:cNvPr>
                <p:cNvSpPr txBox="1"/>
                <p:nvPr/>
              </p:nvSpPr>
              <p:spPr>
                <a:xfrm>
                  <a:off x="16858183" y="2830852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372" name="文本框 371">
                  <a:extLst>
                    <a:ext uri="{FF2B5EF4-FFF2-40B4-BE49-F238E27FC236}">
                      <a16:creationId xmlns:a16="http://schemas.microsoft.com/office/drawing/2014/main" id="{9914E9E1-F712-4D1A-B4CB-6D5DD465A9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58183" y="2830852"/>
                  <a:ext cx="646771" cy="507960"/>
                </a:xfrm>
                <a:prstGeom prst="rect">
                  <a:avLst/>
                </a:prstGeom>
                <a:blipFill>
                  <a:blip r:embed="rId56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5" name="组合 374">
            <a:extLst>
              <a:ext uri="{FF2B5EF4-FFF2-40B4-BE49-F238E27FC236}">
                <a16:creationId xmlns:a16="http://schemas.microsoft.com/office/drawing/2014/main" id="{6041315F-ECCC-3AC6-F9E8-9204B7E65066}"/>
              </a:ext>
            </a:extLst>
          </p:cNvPr>
          <p:cNvGrpSpPr/>
          <p:nvPr/>
        </p:nvGrpSpPr>
        <p:grpSpPr>
          <a:xfrm>
            <a:off x="28158190" y="23411510"/>
            <a:ext cx="2154660" cy="1367925"/>
            <a:chOff x="16637078" y="3051932"/>
            <a:chExt cx="2154660" cy="1367925"/>
          </a:xfrm>
        </p:grpSpPr>
        <p:grpSp>
          <p:nvGrpSpPr>
            <p:cNvPr id="376" name="组合 375">
              <a:extLst>
                <a:ext uri="{FF2B5EF4-FFF2-40B4-BE49-F238E27FC236}">
                  <a16:creationId xmlns:a16="http://schemas.microsoft.com/office/drawing/2014/main" id="{34565BB8-F774-F081-56FE-C32FDE0393DA}"/>
                </a:ext>
              </a:extLst>
            </p:cNvPr>
            <p:cNvGrpSpPr/>
            <p:nvPr/>
          </p:nvGrpSpPr>
          <p:grpSpPr>
            <a:xfrm>
              <a:off x="17272699" y="3051932"/>
              <a:ext cx="1519039" cy="1367925"/>
              <a:chOff x="6512312" y="856299"/>
              <a:chExt cx="1476100" cy="1323461"/>
            </a:xfrm>
          </p:grpSpPr>
          <p:sp>
            <p:nvSpPr>
              <p:cNvPr id="378" name="椭圆 377">
                <a:extLst>
                  <a:ext uri="{FF2B5EF4-FFF2-40B4-BE49-F238E27FC236}">
                    <a16:creationId xmlns:a16="http://schemas.microsoft.com/office/drawing/2014/main" id="{D7780662-D841-572C-511E-401851EF8188}"/>
                  </a:ext>
                </a:extLst>
              </p:cNvPr>
              <p:cNvSpPr/>
              <p:nvPr/>
            </p:nvSpPr>
            <p:spPr>
              <a:xfrm>
                <a:off x="6512312" y="856299"/>
                <a:ext cx="1396704" cy="132346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noFill/>
                </a:endParaRPr>
              </a:p>
            </p:txBody>
          </p:sp>
          <p:sp>
            <p:nvSpPr>
              <p:cNvPr id="379" name="文本框 378">
                <a:extLst>
                  <a:ext uri="{FF2B5EF4-FFF2-40B4-BE49-F238E27FC236}">
                    <a16:creationId xmlns:a16="http://schemas.microsoft.com/office/drawing/2014/main" id="{263E05B9-F29D-DC4D-AC65-757FFD4A6A4D}"/>
                  </a:ext>
                </a:extLst>
              </p:cNvPr>
              <p:cNvSpPr txBox="1"/>
              <p:nvPr/>
            </p:nvSpPr>
            <p:spPr>
              <a:xfrm>
                <a:off x="6591708" y="1287198"/>
                <a:ext cx="1396704" cy="446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Message</a:t>
                </a:r>
                <a:endParaRPr kumimoji="1" lang="zh-CN" altLang="en-US" sz="2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7" name="文本框 376">
                  <a:extLst>
                    <a:ext uri="{FF2B5EF4-FFF2-40B4-BE49-F238E27FC236}">
                      <a16:creationId xmlns:a16="http://schemas.microsoft.com/office/drawing/2014/main" id="{652E1721-5C5C-626B-9BD4-3A5CB37DADE8}"/>
                    </a:ext>
                  </a:extLst>
                </p:cNvPr>
                <p:cNvSpPr txBox="1"/>
                <p:nvPr/>
              </p:nvSpPr>
              <p:spPr>
                <a:xfrm>
                  <a:off x="16637078" y="3150342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377" name="文本框 376">
                  <a:extLst>
                    <a:ext uri="{FF2B5EF4-FFF2-40B4-BE49-F238E27FC236}">
                      <a16:creationId xmlns:a16="http://schemas.microsoft.com/office/drawing/2014/main" id="{652E1721-5C5C-626B-9BD4-3A5CB37DAD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37078" y="3150342"/>
                  <a:ext cx="646771" cy="494751"/>
                </a:xfrm>
                <a:prstGeom prst="rect">
                  <a:avLst/>
                </a:prstGeom>
                <a:blipFill>
                  <a:blip r:embed="rId57"/>
                  <a:stretch>
                    <a:fillRect r="-1961" b="-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85" name="直线箭头连接符 384">
            <a:extLst>
              <a:ext uri="{FF2B5EF4-FFF2-40B4-BE49-F238E27FC236}">
                <a16:creationId xmlns:a16="http://schemas.microsoft.com/office/drawing/2014/main" id="{28266C74-4211-629B-7AF7-A68740B63C40}"/>
              </a:ext>
            </a:extLst>
          </p:cNvPr>
          <p:cNvCxnSpPr>
            <a:cxnSpLocks/>
            <a:stCxn id="368" idx="6"/>
            <a:endCxn id="373" idx="2"/>
          </p:cNvCxnSpPr>
          <p:nvPr/>
        </p:nvCxnSpPr>
        <p:spPr>
          <a:xfrm>
            <a:off x="30230687" y="20932694"/>
            <a:ext cx="2377593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6" name="文本框 385">
            <a:extLst>
              <a:ext uri="{FF2B5EF4-FFF2-40B4-BE49-F238E27FC236}">
                <a16:creationId xmlns:a16="http://schemas.microsoft.com/office/drawing/2014/main" id="{7F5F0F59-EBB5-0D79-78FD-56BA60D324C9}"/>
              </a:ext>
            </a:extLst>
          </p:cNvPr>
          <p:cNvSpPr txBox="1"/>
          <p:nvPr/>
        </p:nvSpPr>
        <p:spPr>
          <a:xfrm>
            <a:off x="30812343" y="20435908"/>
            <a:ext cx="1245172" cy="47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Follows</a:t>
            </a:r>
            <a:endParaRPr kumimoji="1" lang="zh-CN" altLang="en-US" sz="2400" dirty="0"/>
          </a:p>
        </p:txBody>
      </p:sp>
      <p:cxnSp>
        <p:nvCxnSpPr>
          <p:cNvPr id="387" name="直线箭头连接符 386">
            <a:extLst>
              <a:ext uri="{FF2B5EF4-FFF2-40B4-BE49-F238E27FC236}">
                <a16:creationId xmlns:a16="http://schemas.microsoft.com/office/drawing/2014/main" id="{7AF2E790-B9AA-7016-CB91-75CB837C36D0}"/>
              </a:ext>
            </a:extLst>
          </p:cNvPr>
          <p:cNvCxnSpPr>
            <a:cxnSpLocks/>
            <a:stCxn id="368" idx="4"/>
            <a:endCxn id="378" idx="0"/>
          </p:cNvCxnSpPr>
          <p:nvPr/>
        </p:nvCxnSpPr>
        <p:spPr>
          <a:xfrm>
            <a:off x="29512021" y="21616656"/>
            <a:ext cx="457" cy="17948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8" name="文本框 387">
            <a:extLst>
              <a:ext uri="{FF2B5EF4-FFF2-40B4-BE49-F238E27FC236}">
                <a16:creationId xmlns:a16="http://schemas.microsoft.com/office/drawing/2014/main" id="{94C37C1C-FC33-2CE2-900E-538CC2183655}"/>
              </a:ext>
            </a:extLst>
          </p:cNvPr>
          <p:cNvSpPr txBox="1"/>
          <p:nvPr/>
        </p:nvSpPr>
        <p:spPr>
          <a:xfrm>
            <a:off x="29608101" y="22230762"/>
            <a:ext cx="1245172" cy="47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Likes</a:t>
            </a:r>
            <a:endParaRPr kumimoji="1"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7" name="文本框 396">
                <a:extLst>
                  <a:ext uri="{FF2B5EF4-FFF2-40B4-BE49-F238E27FC236}">
                    <a16:creationId xmlns:a16="http://schemas.microsoft.com/office/drawing/2014/main" id="{3D6EF5C5-3BF0-74F1-0A4A-07F8094DFD83}"/>
                  </a:ext>
                </a:extLst>
              </p:cNvPr>
              <p:cNvSpPr txBox="1"/>
              <p:nvPr/>
            </p:nvSpPr>
            <p:spPr>
              <a:xfrm>
                <a:off x="31232160" y="23846609"/>
                <a:ext cx="960400" cy="606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32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397" name="文本框 396">
                <a:extLst>
                  <a:ext uri="{FF2B5EF4-FFF2-40B4-BE49-F238E27FC236}">
                    <a16:creationId xmlns:a16="http://schemas.microsoft.com/office/drawing/2014/main" id="{3D6EF5C5-3BF0-74F1-0A4A-07F8094DF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2160" y="23846609"/>
                <a:ext cx="960400" cy="606384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8" name="右箭头 397">
            <a:extLst>
              <a:ext uri="{FF2B5EF4-FFF2-40B4-BE49-F238E27FC236}">
                <a16:creationId xmlns:a16="http://schemas.microsoft.com/office/drawing/2014/main" id="{AFB2897C-4E2A-5039-E57A-1F6266696F97}"/>
              </a:ext>
            </a:extLst>
          </p:cNvPr>
          <p:cNvSpPr/>
          <p:nvPr/>
        </p:nvSpPr>
        <p:spPr>
          <a:xfrm>
            <a:off x="41990355" y="2117218"/>
            <a:ext cx="3094121" cy="7108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9" name="右箭头 398">
            <a:extLst>
              <a:ext uri="{FF2B5EF4-FFF2-40B4-BE49-F238E27FC236}">
                <a16:creationId xmlns:a16="http://schemas.microsoft.com/office/drawing/2014/main" id="{06D6CF23-2AA9-963B-D16C-E7E9FD5B92E4}"/>
              </a:ext>
            </a:extLst>
          </p:cNvPr>
          <p:cNvSpPr/>
          <p:nvPr/>
        </p:nvSpPr>
        <p:spPr>
          <a:xfrm>
            <a:off x="41990354" y="18632682"/>
            <a:ext cx="3094121" cy="7108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1" name="文本框 400">
                <a:extLst>
                  <a:ext uri="{FF2B5EF4-FFF2-40B4-BE49-F238E27FC236}">
                    <a16:creationId xmlns:a16="http://schemas.microsoft.com/office/drawing/2014/main" id="{47D06E3F-81A6-F160-E04F-548DD72DC004}"/>
                  </a:ext>
                </a:extLst>
              </p:cNvPr>
              <p:cNvSpPr txBox="1"/>
              <p:nvPr/>
            </p:nvSpPr>
            <p:spPr>
              <a:xfrm>
                <a:off x="48336490" y="1887866"/>
                <a:ext cx="6174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401" name="文本框 400">
                <a:extLst>
                  <a:ext uri="{FF2B5EF4-FFF2-40B4-BE49-F238E27FC236}">
                    <a16:creationId xmlns:a16="http://schemas.microsoft.com/office/drawing/2014/main" id="{47D06E3F-81A6-F160-E04F-548DD72DC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6490" y="1887866"/>
                <a:ext cx="617477" cy="584775"/>
              </a:xfrm>
              <a:prstGeom prst="rect">
                <a:avLst/>
              </a:prstGeom>
              <a:blipFill>
                <a:blip r:embed="rId59"/>
                <a:stretch>
                  <a:fillRect t="-12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2" name="文本框 401">
                <a:extLst>
                  <a:ext uri="{FF2B5EF4-FFF2-40B4-BE49-F238E27FC236}">
                    <a16:creationId xmlns:a16="http://schemas.microsoft.com/office/drawing/2014/main" id="{195E4367-49D0-DC96-5130-772EF345B0F8}"/>
                  </a:ext>
                </a:extLst>
              </p:cNvPr>
              <p:cNvSpPr txBox="1"/>
              <p:nvPr/>
            </p:nvSpPr>
            <p:spPr>
              <a:xfrm>
                <a:off x="45523537" y="1936585"/>
                <a:ext cx="2371005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sz="24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02" name="文本框 401">
                <a:extLst>
                  <a:ext uri="{FF2B5EF4-FFF2-40B4-BE49-F238E27FC236}">
                    <a16:creationId xmlns:a16="http://schemas.microsoft.com/office/drawing/2014/main" id="{195E4367-49D0-DC96-5130-772EF345B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3537" y="1936585"/>
                <a:ext cx="2371005" cy="477888"/>
              </a:xfrm>
              <a:prstGeom prst="rect">
                <a:avLst/>
              </a:prstGeom>
              <a:blipFill>
                <a:blip r:embed="rId60"/>
                <a:stretch>
                  <a:fillRect b="-12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3" name="文本框 402">
                <a:extLst>
                  <a:ext uri="{FF2B5EF4-FFF2-40B4-BE49-F238E27FC236}">
                    <a16:creationId xmlns:a16="http://schemas.microsoft.com/office/drawing/2014/main" id="{9005939F-F8D3-9EBC-4E9B-4CF3558663C8}"/>
                  </a:ext>
                </a:extLst>
              </p:cNvPr>
              <p:cNvSpPr txBox="1"/>
              <p:nvPr/>
            </p:nvSpPr>
            <p:spPr>
              <a:xfrm>
                <a:off x="46616192" y="3088808"/>
                <a:ext cx="2371005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sz="24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03" name="文本框 402">
                <a:extLst>
                  <a:ext uri="{FF2B5EF4-FFF2-40B4-BE49-F238E27FC236}">
                    <a16:creationId xmlns:a16="http://schemas.microsoft.com/office/drawing/2014/main" id="{9005939F-F8D3-9EBC-4E9B-4CF355866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6192" y="3088808"/>
                <a:ext cx="2371005" cy="477888"/>
              </a:xfrm>
              <a:prstGeom prst="rect">
                <a:avLst/>
              </a:prstGeom>
              <a:blipFill>
                <a:blip r:embed="rId61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4" name="文本框 403">
                <a:extLst>
                  <a:ext uri="{FF2B5EF4-FFF2-40B4-BE49-F238E27FC236}">
                    <a16:creationId xmlns:a16="http://schemas.microsoft.com/office/drawing/2014/main" id="{07CBFE35-B16A-40B5-7E04-8DD4571519E3}"/>
                  </a:ext>
                </a:extLst>
              </p:cNvPr>
              <p:cNvSpPr txBox="1"/>
              <p:nvPr/>
            </p:nvSpPr>
            <p:spPr>
              <a:xfrm>
                <a:off x="48423574" y="3088808"/>
                <a:ext cx="2371005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sz="24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04" name="文本框 403">
                <a:extLst>
                  <a:ext uri="{FF2B5EF4-FFF2-40B4-BE49-F238E27FC236}">
                    <a16:creationId xmlns:a16="http://schemas.microsoft.com/office/drawing/2014/main" id="{07CBFE35-B16A-40B5-7E04-8DD457151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3574" y="3088808"/>
                <a:ext cx="2371005" cy="477888"/>
              </a:xfrm>
              <a:prstGeom prst="rect">
                <a:avLst/>
              </a:prstGeom>
              <a:blipFill>
                <a:blip r:embed="rId62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6" name="直线箭头连接符 405">
            <a:extLst>
              <a:ext uri="{FF2B5EF4-FFF2-40B4-BE49-F238E27FC236}">
                <a16:creationId xmlns:a16="http://schemas.microsoft.com/office/drawing/2014/main" id="{6B22F6C3-D889-3966-2995-F6F0FC712C3C}"/>
              </a:ext>
            </a:extLst>
          </p:cNvPr>
          <p:cNvCxnSpPr>
            <a:cxnSpLocks/>
            <a:endCxn id="403" idx="0"/>
          </p:cNvCxnSpPr>
          <p:nvPr/>
        </p:nvCxnSpPr>
        <p:spPr>
          <a:xfrm flipH="1">
            <a:off x="47801695" y="2483612"/>
            <a:ext cx="625162" cy="6051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8" name="直线箭头连接符 407">
            <a:extLst>
              <a:ext uri="{FF2B5EF4-FFF2-40B4-BE49-F238E27FC236}">
                <a16:creationId xmlns:a16="http://schemas.microsoft.com/office/drawing/2014/main" id="{AB79697B-7100-9358-90CA-A7F43104105C}"/>
              </a:ext>
            </a:extLst>
          </p:cNvPr>
          <p:cNvCxnSpPr>
            <a:cxnSpLocks/>
            <a:endCxn id="404" idx="0"/>
          </p:cNvCxnSpPr>
          <p:nvPr/>
        </p:nvCxnSpPr>
        <p:spPr>
          <a:xfrm>
            <a:off x="48953967" y="2472641"/>
            <a:ext cx="655110" cy="6161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3" name="文本框 412">
                <a:extLst>
                  <a:ext uri="{FF2B5EF4-FFF2-40B4-BE49-F238E27FC236}">
                    <a16:creationId xmlns:a16="http://schemas.microsoft.com/office/drawing/2014/main" id="{61FCF01B-E768-5587-2230-322DB7316266}"/>
                  </a:ext>
                </a:extLst>
              </p:cNvPr>
              <p:cNvSpPr txBox="1"/>
              <p:nvPr/>
            </p:nvSpPr>
            <p:spPr>
              <a:xfrm>
                <a:off x="47427642" y="834676"/>
                <a:ext cx="6174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413" name="文本框 412">
                <a:extLst>
                  <a:ext uri="{FF2B5EF4-FFF2-40B4-BE49-F238E27FC236}">
                    <a16:creationId xmlns:a16="http://schemas.microsoft.com/office/drawing/2014/main" id="{61FCF01B-E768-5587-2230-322DB7316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7642" y="834676"/>
                <a:ext cx="617477" cy="584775"/>
              </a:xfrm>
              <a:prstGeom prst="rect">
                <a:avLst/>
              </a:prstGeom>
              <a:blipFill>
                <a:blip r:embed="rId63"/>
                <a:stretch>
                  <a:fillRect t="-12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4" name="直线箭头连接符 413">
            <a:extLst>
              <a:ext uri="{FF2B5EF4-FFF2-40B4-BE49-F238E27FC236}">
                <a16:creationId xmlns:a16="http://schemas.microsoft.com/office/drawing/2014/main" id="{B3BA36FF-6CBF-0AFC-3170-F144054743B1}"/>
              </a:ext>
            </a:extLst>
          </p:cNvPr>
          <p:cNvCxnSpPr>
            <a:cxnSpLocks/>
          </p:cNvCxnSpPr>
          <p:nvPr/>
        </p:nvCxnSpPr>
        <p:spPr>
          <a:xfrm flipH="1">
            <a:off x="46867793" y="1353649"/>
            <a:ext cx="625162" cy="6051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5" name="直线箭头连接符 414">
            <a:extLst>
              <a:ext uri="{FF2B5EF4-FFF2-40B4-BE49-F238E27FC236}">
                <a16:creationId xmlns:a16="http://schemas.microsoft.com/office/drawing/2014/main" id="{37C59788-557D-E66A-E088-ECEB0AF9DDCD}"/>
              </a:ext>
            </a:extLst>
          </p:cNvPr>
          <p:cNvCxnSpPr>
            <a:cxnSpLocks/>
          </p:cNvCxnSpPr>
          <p:nvPr/>
        </p:nvCxnSpPr>
        <p:spPr>
          <a:xfrm>
            <a:off x="47975458" y="1342678"/>
            <a:ext cx="655110" cy="6161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6" name="文本框 415">
                <a:extLst>
                  <a:ext uri="{FF2B5EF4-FFF2-40B4-BE49-F238E27FC236}">
                    <a16:creationId xmlns:a16="http://schemas.microsoft.com/office/drawing/2014/main" id="{81DBB6E9-C12C-81AE-7AF6-10A1609671C2}"/>
                  </a:ext>
                </a:extLst>
              </p:cNvPr>
              <p:cNvSpPr txBox="1"/>
              <p:nvPr/>
            </p:nvSpPr>
            <p:spPr>
              <a:xfrm>
                <a:off x="47151800" y="18755016"/>
                <a:ext cx="6174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416" name="文本框 415">
                <a:extLst>
                  <a:ext uri="{FF2B5EF4-FFF2-40B4-BE49-F238E27FC236}">
                    <a16:creationId xmlns:a16="http://schemas.microsoft.com/office/drawing/2014/main" id="{81DBB6E9-C12C-81AE-7AF6-10A1609671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51800" y="18755016"/>
                <a:ext cx="617477" cy="584775"/>
              </a:xfrm>
              <a:prstGeom prst="rect">
                <a:avLst/>
              </a:prstGeom>
              <a:blipFill>
                <a:blip r:embed="rId64"/>
                <a:stretch>
                  <a:fillRect t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7" name="文本框 416">
                <a:extLst>
                  <a:ext uri="{FF2B5EF4-FFF2-40B4-BE49-F238E27FC236}">
                    <a16:creationId xmlns:a16="http://schemas.microsoft.com/office/drawing/2014/main" id="{6140FCF4-97BF-4345-736C-C24C2F6BFBCA}"/>
                  </a:ext>
                </a:extLst>
              </p:cNvPr>
              <p:cNvSpPr txBox="1"/>
              <p:nvPr/>
            </p:nvSpPr>
            <p:spPr>
              <a:xfrm>
                <a:off x="48096832" y="18787256"/>
                <a:ext cx="2371005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sz="24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17" name="文本框 416">
                <a:extLst>
                  <a:ext uri="{FF2B5EF4-FFF2-40B4-BE49-F238E27FC236}">
                    <a16:creationId xmlns:a16="http://schemas.microsoft.com/office/drawing/2014/main" id="{6140FCF4-97BF-4345-736C-C24C2F6BF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6832" y="18787256"/>
                <a:ext cx="2371005" cy="477888"/>
              </a:xfrm>
              <a:prstGeom prst="rect">
                <a:avLst/>
              </a:prstGeom>
              <a:blipFill>
                <a:blip r:embed="rId65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8" name="文本框 417">
                <a:extLst>
                  <a:ext uri="{FF2B5EF4-FFF2-40B4-BE49-F238E27FC236}">
                    <a16:creationId xmlns:a16="http://schemas.microsoft.com/office/drawing/2014/main" id="{F9FF01C8-62B0-22C4-0239-084162D0BB30}"/>
                  </a:ext>
                </a:extLst>
              </p:cNvPr>
              <p:cNvSpPr txBox="1"/>
              <p:nvPr/>
            </p:nvSpPr>
            <p:spPr>
              <a:xfrm>
                <a:off x="45431502" y="19955958"/>
                <a:ext cx="2371005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sz="24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18" name="文本框 417">
                <a:extLst>
                  <a:ext uri="{FF2B5EF4-FFF2-40B4-BE49-F238E27FC236}">
                    <a16:creationId xmlns:a16="http://schemas.microsoft.com/office/drawing/2014/main" id="{F9FF01C8-62B0-22C4-0239-084162D0B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1502" y="19955958"/>
                <a:ext cx="2371005" cy="477888"/>
              </a:xfrm>
              <a:prstGeom prst="rect">
                <a:avLst/>
              </a:prstGeom>
              <a:blipFill>
                <a:blip r:embed="rId66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9" name="文本框 418">
                <a:extLst>
                  <a:ext uri="{FF2B5EF4-FFF2-40B4-BE49-F238E27FC236}">
                    <a16:creationId xmlns:a16="http://schemas.microsoft.com/office/drawing/2014/main" id="{285F9DBC-566F-E097-78B8-05E9E5E240A5}"/>
                  </a:ext>
                </a:extLst>
              </p:cNvPr>
              <p:cNvSpPr txBox="1"/>
              <p:nvPr/>
            </p:nvSpPr>
            <p:spPr>
              <a:xfrm>
                <a:off x="47238884" y="19955958"/>
                <a:ext cx="2371005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sz="24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19" name="文本框 418">
                <a:extLst>
                  <a:ext uri="{FF2B5EF4-FFF2-40B4-BE49-F238E27FC236}">
                    <a16:creationId xmlns:a16="http://schemas.microsoft.com/office/drawing/2014/main" id="{285F9DBC-566F-E097-78B8-05E9E5E24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8884" y="19955958"/>
                <a:ext cx="2371005" cy="477888"/>
              </a:xfrm>
              <a:prstGeom prst="rect">
                <a:avLst/>
              </a:prstGeom>
              <a:blipFill>
                <a:blip r:embed="rId67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0" name="直线箭头连接符 419">
            <a:extLst>
              <a:ext uri="{FF2B5EF4-FFF2-40B4-BE49-F238E27FC236}">
                <a16:creationId xmlns:a16="http://schemas.microsoft.com/office/drawing/2014/main" id="{E6836AE4-DDCE-509A-9D48-B65F3DD9C70D}"/>
              </a:ext>
            </a:extLst>
          </p:cNvPr>
          <p:cNvCxnSpPr>
            <a:cxnSpLocks/>
            <a:endCxn id="418" idx="0"/>
          </p:cNvCxnSpPr>
          <p:nvPr/>
        </p:nvCxnSpPr>
        <p:spPr>
          <a:xfrm flipH="1">
            <a:off x="46617005" y="19350762"/>
            <a:ext cx="625162" cy="6051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1" name="直线箭头连接符 420">
            <a:extLst>
              <a:ext uri="{FF2B5EF4-FFF2-40B4-BE49-F238E27FC236}">
                <a16:creationId xmlns:a16="http://schemas.microsoft.com/office/drawing/2014/main" id="{38354922-D046-3BE7-CA78-8469FB0BDD71}"/>
              </a:ext>
            </a:extLst>
          </p:cNvPr>
          <p:cNvCxnSpPr>
            <a:cxnSpLocks/>
            <a:endCxn id="419" idx="0"/>
          </p:cNvCxnSpPr>
          <p:nvPr/>
        </p:nvCxnSpPr>
        <p:spPr>
          <a:xfrm>
            <a:off x="47769277" y="19339791"/>
            <a:ext cx="655110" cy="6161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2" name="文本框 421">
                <a:extLst>
                  <a:ext uri="{FF2B5EF4-FFF2-40B4-BE49-F238E27FC236}">
                    <a16:creationId xmlns:a16="http://schemas.microsoft.com/office/drawing/2014/main" id="{855FEEBA-073D-4D6C-95A7-24D1B339D2FB}"/>
                  </a:ext>
                </a:extLst>
              </p:cNvPr>
              <p:cNvSpPr txBox="1"/>
              <p:nvPr/>
            </p:nvSpPr>
            <p:spPr>
              <a:xfrm>
                <a:off x="48049981" y="17597693"/>
                <a:ext cx="6174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422" name="文本框 421">
                <a:extLst>
                  <a:ext uri="{FF2B5EF4-FFF2-40B4-BE49-F238E27FC236}">
                    <a16:creationId xmlns:a16="http://schemas.microsoft.com/office/drawing/2014/main" id="{855FEEBA-073D-4D6C-95A7-24D1B339D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49981" y="17597693"/>
                <a:ext cx="617477" cy="584775"/>
              </a:xfrm>
              <a:prstGeom prst="rect">
                <a:avLst/>
              </a:prstGeom>
              <a:blipFill>
                <a:blip r:embed="rId68"/>
                <a:stretch>
                  <a:fillRect t="-12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3" name="直线箭头连接符 422">
            <a:extLst>
              <a:ext uri="{FF2B5EF4-FFF2-40B4-BE49-F238E27FC236}">
                <a16:creationId xmlns:a16="http://schemas.microsoft.com/office/drawing/2014/main" id="{CA37D0D2-88A1-62C1-1A4B-7BD0A4BF3EF5}"/>
              </a:ext>
            </a:extLst>
          </p:cNvPr>
          <p:cNvCxnSpPr>
            <a:cxnSpLocks/>
          </p:cNvCxnSpPr>
          <p:nvPr/>
        </p:nvCxnSpPr>
        <p:spPr>
          <a:xfrm flipH="1">
            <a:off x="47490132" y="18116666"/>
            <a:ext cx="625162" cy="6051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4" name="直线箭头连接符 423">
            <a:extLst>
              <a:ext uri="{FF2B5EF4-FFF2-40B4-BE49-F238E27FC236}">
                <a16:creationId xmlns:a16="http://schemas.microsoft.com/office/drawing/2014/main" id="{6FAB8F5F-ACC7-0848-38FF-6C3F37A43E14}"/>
              </a:ext>
            </a:extLst>
          </p:cNvPr>
          <p:cNvCxnSpPr>
            <a:cxnSpLocks/>
          </p:cNvCxnSpPr>
          <p:nvPr/>
        </p:nvCxnSpPr>
        <p:spPr>
          <a:xfrm>
            <a:off x="48597797" y="18105695"/>
            <a:ext cx="655110" cy="6161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5" name="文本框 424">
                <a:extLst>
                  <a:ext uri="{FF2B5EF4-FFF2-40B4-BE49-F238E27FC236}">
                    <a16:creationId xmlns:a16="http://schemas.microsoft.com/office/drawing/2014/main" id="{1C5291C9-D849-11ED-4670-4432AEE80644}"/>
                  </a:ext>
                </a:extLst>
              </p:cNvPr>
              <p:cNvSpPr txBox="1"/>
              <p:nvPr/>
            </p:nvSpPr>
            <p:spPr>
              <a:xfrm>
                <a:off x="47878519" y="4115381"/>
                <a:ext cx="960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  <m:t>𝐿𝑃</m:t>
                          </m:r>
                        </m:e>
                        <m:sub>
                          <m: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425" name="文本框 424">
                <a:extLst>
                  <a:ext uri="{FF2B5EF4-FFF2-40B4-BE49-F238E27FC236}">
                    <a16:creationId xmlns:a16="http://schemas.microsoft.com/office/drawing/2014/main" id="{1C5291C9-D849-11ED-4670-4432AEE80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78519" y="4115381"/>
                <a:ext cx="960400" cy="584775"/>
              </a:xfrm>
              <a:prstGeom prst="rect">
                <a:avLst/>
              </a:prstGeom>
              <a:blipFill>
                <a:blip r:embed="rId69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6" name="文本框 425">
                <a:extLst>
                  <a:ext uri="{FF2B5EF4-FFF2-40B4-BE49-F238E27FC236}">
                    <a16:creationId xmlns:a16="http://schemas.microsoft.com/office/drawing/2014/main" id="{2112E4B6-74F1-820F-2D19-1A3F347B063F}"/>
                  </a:ext>
                </a:extLst>
              </p:cNvPr>
              <p:cNvSpPr txBox="1"/>
              <p:nvPr/>
            </p:nvSpPr>
            <p:spPr>
              <a:xfrm>
                <a:off x="47637397" y="20863596"/>
                <a:ext cx="960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  <m:t>𝐿𝑃</m:t>
                          </m:r>
                        </m:e>
                        <m:sub>
                          <m: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426" name="文本框 425">
                <a:extLst>
                  <a:ext uri="{FF2B5EF4-FFF2-40B4-BE49-F238E27FC236}">
                    <a16:creationId xmlns:a16="http://schemas.microsoft.com/office/drawing/2014/main" id="{2112E4B6-74F1-820F-2D19-1A3F347B0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7397" y="20863596"/>
                <a:ext cx="960400" cy="584775"/>
              </a:xfrm>
              <a:prstGeom prst="rect">
                <a:avLst/>
              </a:prstGeom>
              <a:blipFill>
                <a:blip r:embed="rId70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7" name="文本框 426">
                <a:extLst>
                  <a:ext uri="{FF2B5EF4-FFF2-40B4-BE49-F238E27FC236}">
                    <a16:creationId xmlns:a16="http://schemas.microsoft.com/office/drawing/2014/main" id="{9C212EA3-0E06-FDBD-F1F1-204F78C67F31}"/>
                  </a:ext>
                </a:extLst>
              </p:cNvPr>
              <p:cNvSpPr txBox="1"/>
              <p:nvPr/>
            </p:nvSpPr>
            <p:spPr>
              <a:xfrm>
                <a:off x="48097349" y="737689"/>
                <a:ext cx="1037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𝑱𝒐𝒊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27" name="文本框 426">
                <a:extLst>
                  <a:ext uri="{FF2B5EF4-FFF2-40B4-BE49-F238E27FC236}">
                    <a16:creationId xmlns:a16="http://schemas.microsoft.com/office/drawing/2014/main" id="{9C212EA3-0E06-FDBD-F1F1-204F78C67F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7349" y="737689"/>
                <a:ext cx="1037399" cy="461665"/>
              </a:xfrm>
              <a:prstGeom prst="rect">
                <a:avLst/>
              </a:prstGeom>
              <a:blipFill>
                <a:blip r:embed="rId71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8" name="文本框 427">
                <a:extLst>
                  <a:ext uri="{FF2B5EF4-FFF2-40B4-BE49-F238E27FC236}">
                    <a16:creationId xmlns:a16="http://schemas.microsoft.com/office/drawing/2014/main" id="{391DD7B6-FD54-BB37-EDCE-A4C2958C95F9}"/>
                  </a:ext>
                </a:extLst>
              </p:cNvPr>
              <p:cNvSpPr txBox="1"/>
              <p:nvPr/>
            </p:nvSpPr>
            <p:spPr>
              <a:xfrm>
                <a:off x="48977207" y="1845084"/>
                <a:ext cx="10374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𝑱𝒐𝒊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28" name="文本框 427">
                <a:extLst>
                  <a:ext uri="{FF2B5EF4-FFF2-40B4-BE49-F238E27FC236}">
                    <a16:creationId xmlns:a16="http://schemas.microsoft.com/office/drawing/2014/main" id="{391DD7B6-FD54-BB37-EDCE-A4C2958C9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77207" y="1845084"/>
                <a:ext cx="1037400" cy="461665"/>
              </a:xfrm>
              <a:prstGeom prst="rect">
                <a:avLst/>
              </a:prstGeom>
              <a:blipFill>
                <a:blip r:embed="rId72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9" name="文本框 428">
                <a:extLst>
                  <a:ext uri="{FF2B5EF4-FFF2-40B4-BE49-F238E27FC236}">
                    <a16:creationId xmlns:a16="http://schemas.microsoft.com/office/drawing/2014/main" id="{EA01F5E8-CFA3-B284-0E18-310062A82986}"/>
                  </a:ext>
                </a:extLst>
              </p:cNvPr>
              <p:cNvSpPr txBox="1"/>
              <p:nvPr/>
            </p:nvSpPr>
            <p:spPr>
              <a:xfrm>
                <a:off x="48734207" y="17428415"/>
                <a:ext cx="1037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𝑱𝒐𝒊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29" name="文本框 428">
                <a:extLst>
                  <a:ext uri="{FF2B5EF4-FFF2-40B4-BE49-F238E27FC236}">
                    <a16:creationId xmlns:a16="http://schemas.microsoft.com/office/drawing/2014/main" id="{EA01F5E8-CFA3-B284-0E18-310062A82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34207" y="17428415"/>
                <a:ext cx="1037399" cy="461665"/>
              </a:xfrm>
              <a:prstGeom prst="rect">
                <a:avLst/>
              </a:prstGeom>
              <a:blipFill>
                <a:blip r:embed="rId73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0" name="文本框 429">
                <a:extLst>
                  <a:ext uri="{FF2B5EF4-FFF2-40B4-BE49-F238E27FC236}">
                    <a16:creationId xmlns:a16="http://schemas.microsoft.com/office/drawing/2014/main" id="{7AF67586-606E-B9E8-173A-95B3217EACF6}"/>
                  </a:ext>
                </a:extLst>
              </p:cNvPr>
              <p:cNvSpPr txBox="1"/>
              <p:nvPr/>
            </p:nvSpPr>
            <p:spPr>
              <a:xfrm>
                <a:off x="46211481" y="18491029"/>
                <a:ext cx="10374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𝑱𝒐𝒊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30" name="文本框 429">
                <a:extLst>
                  <a:ext uri="{FF2B5EF4-FFF2-40B4-BE49-F238E27FC236}">
                    <a16:creationId xmlns:a16="http://schemas.microsoft.com/office/drawing/2014/main" id="{7AF67586-606E-B9E8-173A-95B3217EA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1481" y="18491029"/>
                <a:ext cx="1037400" cy="461665"/>
              </a:xfrm>
              <a:prstGeom prst="rect">
                <a:avLst/>
              </a:prstGeom>
              <a:blipFill>
                <a:blip r:embed="rId74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2396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118F4A-BEB3-3CE8-8929-CDAC822F27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CB73B368-1F37-72A7-6E37-5F7AB5C8589E}"/>
              </a:ext>
            </a:extLst>
          </p:cNvPr>
          <p:cNvSpPr txBox="1"/>
          <p:nvPr/>
        </p:nvSpPr>
        <p:spPr>
          <a:xfrm>
            <a:off x="4488825" y="4801026"/>
            <a:ext cx="1274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MATCH</a:t>
            </a:r>
            <a:endParaRPr kumimoji="1"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F7FCFB14-2B58-19D9-410B-A51D152B4FDF}"/>
              </a:ext>
            </a:extLst>
          </p:cNvPr>
          <p:cNvGrpSpPr/>
          <p:nvPr/>
        </p:nvGrpSpPr>
        <p:grpSpPr>
          <a:xfrm>
            <a:off x="2045248" y="5458852"/>
            <a:ext cx="1891943" cy="1615301"/>
            <a:chOff x="16818087" y="2804556"/>
            <a:chExt cx="1891943" cy="1615301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BAA20F55-7733-F848-19D3-81F28FD7A43D}"/>
                </a:ext>
              </a:extLst>
            </p:cNvPr>
            <p:cNvGrpSpPr/>
            <p:nvPr/>
          </p:nvGrpSpPr>
          <p:grpSpPr>
            <a:xfrm>
              <a:off x="17272697" y="3051932"/>
              <a:ext cx="1437333" cy="1367925"/>
              <a:chOff x="6512312" y="856299"/>
              <a:chExt cx="1396704" cy="1323461"/>
            </a:xfrm>
          </p:grpSpPr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80451924-6193-C3FA-3CBD-68AAE15C26FF}"/>
                  </a:ext>
                </a:extLst>
              </p:cNvPr>
              <p:cNvSpPr/>
              <p:nvPr/>
            </p:nvSpPr>
            <p:spPr>
              <a:xfrm>
                <a:off x="6512312" y="856299"/>
                <a:ext cx="1396704" cy="132346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noFill/>
                </a:endParaRPr>
              </a:p>
            </p:txBody>
          </p: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CB50394B-2605-8712-DBB6-9D060C6EAE88}"/>
                  </a:ext>
                </a:extLst>
              </p:cNvPr>
              <p:cNvSpPr txBox="1"/>
              <p:nvPr/>
            </p:nvSpPr>
            <p:spPr>
              <a:xfrm>
                <a:off x="6699041" y="1299136"/>
                <a:ext cx="12099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Person</a:t>
                </a:r>
                <a:endParaRPr kumimoji="1" lang="zh-CN" altLang="en-US" sz="2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A1C5084A-BA67-A3A4-101F-D96665327DA1}"/>
                    </a:ext>
                  </a:extLst>
                </p:cNvPr>
                <p:cNvSpPr txBox="1"/>
                <p:nvPr/>
              </p:nvSpPr>
              <p:spPr>
                <a:xfrm>
                  <a:off x="16818087" y="2804556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A1C5084A-BA67-A3A4-101F-D96665327D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18087" y="2804556"/>
                  <a:ext cx="646771" cy="494751"/>
                </a:xfrm>
                <a:prstGeom prst="rect">
                  <a:avLst/>
                </a:prstGeom>
                <a:blipFill>
                  <a:blip r:embed="rId2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06427827-0A95-3652-430C-34B192F60B1F}"/>
              </a:ext>
            </a:extLst>
          </p:cNvPr>
          <p:cNvGrpSpPr/>
          <p:nvPr/>
        </p:nvGrpSpPr>
        <p:grpSpPr>
          <a:xfrm>
            <a:off x="5900270" y="5485149"/>
            <a:ext cx="1851847" cy="1589005"/>
            <a:chOff x="16858183" y="2830852"/>
            <a:chExt cx="1851847" cy="1589005"/>
          </a:xfrm>
        </p:grpSpPr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9573793F-B3A7-A386-EA2E-C248C0D14B8A}"/>
                </a:ext>
              </a:extLst>
            </p:cNvPr>
            <p:cNvGrpSpPr/>
            <p:nvPr/>
          </p:nvGrpSpPr>
          <p:grpSpPr>
            <a:xfrm>
              <a:off x="17272697" y="3051932"/>
              <a:ext cx="1437333" cy="1367925"/>
              <a:chOff x="6512312" y="856299"/>
              <a:chExt cx="1396704" cy="1323461"/>
            </a:xfrm>
          </p:grpSpPr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36DF0C24-A07E-761F-A782-4DA5752ED01C}"/>
                  </a:ext>
                </a:extLst>
              </p:cNvPr>
              <p:cNvSpPr/>
              <p:nvPr/>
            </p:nvSpPr>
            <p:spPr>
              <a:xfrm>
                <a:off x="6512312" y="856299"/>
                <a:ext cx="1396704" cy="132346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noFill/>
                </a:endParaRPr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FB12172-F1D5-1CA6-7E7A-355FD93B3AD7}"/>
                  </a:ext>
                </a:extLst>
              </p:cNvPr>
              <p:cNvSpPr txBox="1"/>
              <p:nvPr/>
            </p:nvSpPr>
            <p:spPr>
              <a:xfrm>
                <a:off x="6685074" y="1299135"/>
                <a:ext cx="12099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Person</a:t>
                </a:r>
                <a:endParaRPr kumimoji="1" lang="zh-CN" altLang="en-US" sz="2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E3E70468-4919-00EC-E60E-4D80482CD78C}"/>
                    </a:ext>
                  </a:extLst>
                </p:cNvPr>
                <p:cNvSpPr txBox="1"/>
                <p:nvPr/>
              </p:nvSpPr>
              <p:spPr>
                <a:xfrm>
                  <a:off x="16858183" y="2830852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E3E70468-4919-00EC-E60E-4D80482CD7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58183" y="2830852"/>
                  <a:ext cx="646771" cy="507960"/>
                </a:xfrm>
                <a:prstGeom prst="rect">
                  <a:avLst/>
                </a:prstGeom>
                <a:blipFill>
                  <a:blip r:embed="rId3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70B1A33E-82BA-5B5C-8063-F06B7B691A3C}"/>
              </a:ext>
            </a:extLst>
          </p:cNvPr>
          <p:cNvGrpSpPr/>
          <p:nvPr/>
        </p:nvGrpSpPr>
        <p:grpSpPr>
          <a:xfrm>
            <a:off x="1864694" y="8869007"/>
            <a:ext cx="2154660" cy="1367925"/>
            <a:chOff x="16637078" y="3051932"/>
            <a:chExt cx="2154660" cy="1367925"/>
          </a:xfrm>
        </p:grpSpPr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271B6230-B2BE-22FD-82B5-5D1CCFF5F2E2}"/>
                </a:ext>
              </a:extLst>
            </p:cNvPr>
            <p:cNvGrpSpPr/>
            <p:nvPr/>
          </p:nvGrpSpPr>
          <p:grpSpPr>
            <a:xfrm>
              <a:off x="17272699" y="3051932"/>
              <a:ext cx="1519039" cy="1367925"/>
              <a:chOff x="6512312" y="856299"/>
              <a:chExt cx="1476100" cy="1323461"/>
            </a:xfrm>
          </p:grpSpPr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46F14E23-ED47-266A-4E31-40E2702082DC}"/>
                  </a:ext>
                </a:extLst>
              </p:cNvPr>
              <p:cNvSpPr/>
              <p:nvPr/>
            </p:nvSpPr>
            <p:spPr>
              <a:xfrm>
                <a:off x="6512312" y="856299"/>
                <a:ext cx="1396704" cy="132346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noFill/>
                </a:endParaRPr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1BB54244-14F7-5EBC-9439-B56B33646440}"/>
                  </a:ext>
                </a:extLst>
              </p:cNvPr>
              <p:cNvSpPr txBox="1"/>
              <p:nvPr/>
            </p:nvSpPr>
            <p:spPr>
              <a:xfrm>
                <a:off x="6591708" y="1287198"/>
                <a:ext cx="1396704" cy="446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Message</a:t>
                </a:r>
                <a:endParaRPr kumimoji="1" lang="zh-CN" altLang="en-US" sz="2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2682330C-3CE5-B2C2-C7AF-5E60730B723D}"/>
                    </a:ext>
                  </a:extLst>
                </p:cNvPr>
                <p:cNvSpPr txBox="1"/>
                <p:nvPr/>
              </p:nvSpPr>
              <p:spPr>
                <a:xfrm>
                  <a:off x="16637078" y="3150342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2682330C-3CE5-B2C2-C7AF-5E60730B72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37078" y="3150342"/>
                  <a:ext cx="646771" cy="494751"/>
                </a:xfrm>
                <a:prstGeom prst="rect">
                  <a:avLst/>
                </a:prstGeom>
                <a:blipFill>
                  <a:blip r:embed="rId4"/>
                  <a:stretch>
                    <a:fillRect r="-1923" b="-512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4BC469B5-483D-14AC-7DF9-355BE74FCF7C}"/>
              </a:ext>
            </a:extLst>
          </p:cNvPr>
          <p:cNvGrpSpPr/>
          <p:nvPr/>
        </p:nvGrpSpPr>
        <p:grpSpPr>
          <a:xfrm>
            <a:off x="6314784" y="8869007"/>
            <a:ext cx="2131713" cy="1367925"/>
            <a:chOff x="17272699" y="3051932"/>
            <a:chExt cx="2131713" cy="1367925"/>
          </a:xfrm>
        </p:grpSpPr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2FE5B786-65E5-3673-FF36-0E16E99F4BC7}"/>
                </a:ext>
              </a:extLst>
            </p:cNvPr>
            <p:cNvGrpSpPr/>
            <p:nvPr/>
          </p:nvGrpSpPr>
          <p:grpSpPr>
            <a:xfrm>
              <a:off x="17272699" y="3051932"/>
              <a:ext cx="1519039" cy="1367925"/>
              <a:chOff x="6512312" y="856299"/>
              <a:chExt cx="1476100" cy="1323461"/>
            </a:xfrm>
          </p:grpSpPr>
          <p:sp>
            <p:nvSpPr>
              <p:cNvPr id="68" name="椭圆 67">
                <a:extLst>
                  <a:ext uri="{FF2B5EF4-FFF2-40B4-BE49-F238E27FC236}">
                    <a16:creationId xmlns:a16="http://schemas.microsoft.com/office/drawing/2014/main" id="{591DC19E-6BF7-59B8-13B7-2E9C4C8B71F0}"/>
                  </a:ext>
                </a:extLst>
              </p:cNvPr>
              <p:cNvSpPr/>
              <p:nvPr/>
            </p:nvSpPr>
            <p:spPr>
              <a:xfrm>
                <a:off x="6512312" y="856299"/>
                <a:ext cx="1396704" cy="132346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noFill/>
                </a:endParaRPr>
              </a:p>
            </p:txBody>
          </p:sp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DE5BBB20-2509-35D5-BFCA-F6EB1B8B4EEC}"/>
                  </a:ext>
                </a:extLst>
              </p:cNvPr>
              <p:cNvSpPr txBox="1"/>
              <p:nvPr/>
            </p:nvSpPr>
            <p:spPr>
              <a:xfrm>
                <a:off x="6591709" y="1287198"/>
                <a:ext cx="1396703" cy="446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Message</a:t>
                </a:r>
                <a:endParaRPr kumimoji="1" lang="zh-CN" altLang="en-US" sz="2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AE32C447-C024-9601-0178-EBC540928E78}"/>
                    </a:ext>
                  </a:extLst>
                </p:cNvPr>
                <p:cNvSpPr txBox="1"/>
                <p:nvPr/>
              </p:nvSpPr>
              <p:spPr>
                <a:xfrm>
                  <a:off x="18757641" y="3118130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AE32C447-C024-9601-0178-EBC540928E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57641" y="3118130"/>
                  <a:ext cx="646771" cy="50796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DE348FB3-06DE-0674-444F-886A459764B9}"/>
              </a:ext>
            </a:extLst>
          </p:cNvPr>
          <p:cNvCxnSpPr>
            <a:cxnSpLocks/>
            <a:stCxn id="37" idx="6"/>
            <a:endCxn id="52" idx="2"/>
          </p:cNvCxnSpPr>
          <p:nvPr/>
        </p:nvCxnSpPr>
        <p:spPr>
          <a:xfrm>
            <a:off x="3937191" y="6390191"/>
            <a:ext cx="2377593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6D3E84E5-626A-ED5B-8F1F-1DD8C313E21A}"/>
              </a:ext>
            </a:extLst>
          </p:cNvPr>
          <p:cNvSpPr txBox="1"/>
          <p:nvPr/>
        </p:nvSpPr>
        <p:spPr>
          <a:xfrm>
            <a:off x="4518847" y="5893405"/>
            <a:ext cx="1245172" cy="47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Follows</a:t>
            </a:r>
            <a:endParaRPr kumimoji="1" lang="zh-CN" altLang="en-US" sz="2400" dirty="0"/>
          </a:p>
        </p:txBody>
      </p: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4FC24359-2CE8-1412-34A2-CEC104802972}"/>
              </a:ext>
            </a:extLst>
          </p:cNvPr>
          <p:cNvCxnSpPr>
            <a:cxnSpLocks/>
            <a:stCxn id="37" idx="4"/>
            <a:endCxn id="57" idx="0"/>
          </p:cNvCxnSpPr>
          <p:nvPr/>
        </p:nvCxnSpPr>
        <p:spPr>
          <a:xfrm>
            <a:off x="3218525" y="7074153"/>
            <a:ext cx="457" cy="17948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AAAD63E1-DA37-0983-3637-7F4ABF716029}"/>
              </a:ext>
            </a:extLst>
          </p:cNvPr>
          <p:cNvSpPr txBox="1"/>
          <p:nvPr/>
        </p:nvSpPr>
        <p:spPr>
          <a:xfrm>
            <a:off x="3314605" y="7688259"/>
            <a:ext cx="1245172" cy="47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Likes</a:t>
            </a:r>
            <a:endParaRPr kumimoji="1" lang="zh-CN" altLang="en-US" sz="2400" dirty="0"/>
          </a:p>
        </p:txBody>
      </p:sp>
      <p:cxnSp>
        <p:nvCxnSpPr>
          <p:cNvPr id="111" name="直线箭头连接符 110">
            <a:extLst>
              <a:ext uri="{FF2B5EF4-FFF2-40B4-BE49-F238E27FC236}">
                <a16:creationId xmlns:a16="http://schemas.microsoft.com/office/drawing/2014/main" id="{C1818CD5-6315-B379-BBCF-12C4A82DB38D}"/>
              </a:ext>
            </a:extLst>
          </p:cNvPr>
          <p:cNvCxnSpPr>
            <a:cxnSpLocks/>
            <a:stCxn id="52" idx="4"/>
            <a:endCxn id="68" idx="0"/>
          </p:cNvCxnSpPr>
          <p:nvPr/>
        </p:nvCxnSpPr>
        <p:spPr>
          <a:xfrm>
            <a:off x="7033451" y="7074154"/>
            <a:ext cx="0" cy="17948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文本框 115">
            <a:extLst>
              <a:ext uri="{FF2B5EF4-FFF2-40B4-BE49-F238E27FC236}">
                <a16:creationId xmlns:a16="http://schemas.microsoft.com/office/drawing/2014/main" id="{D09879ED-17B4-850B-4883-AF27E29991E9}"/>
              </a:ext>
            </a:extLst>
          </p:cNvPr>
          <p:cNvSpPr txBox="1"/>
          <p:nvPr/>
        </p:nvSpPr>
        <p:spPr>
          <a:xfrm>
            <a:off x="7129531" y="7683928"/>
            <a:ext cx="1245172" cy="47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Post</a:t>
            </a:r>
            <a:endParaRPr kumimoji="1" lang="zh-CN" altLang="en-US" sz="2400" dirty="0"/>
          </a:p>
        </p:txBody>
      </p:sp>
      <p:cxnSp>
        <p:nvCxnSpPr>
          <p:cNvPr id="117" name="直线箭头连接符 116">
            <a:extLst>
              <a:ext uri="{FF2B5EF4-FFF2-40B4-BE49-F238E27FC236}">
                <a16:creationId xmlns:a16="http://schemas.microsoft.com/office/drawing/2014/main" id="{A8BD3D92-1BEE-5EF3-9FAC-ECB2963BCF05}"/>
              </a:ext>
            </a:extLst>
          </p:cNvPr>
          <p:cNvCxnSpPr>
            <a:cxnSpLocks/>
            <a:stCxn id="68" idx="2"/>
            <a:endCxn id="57" idx="6"/>
          </p:cNvCxnSpPr>
          <p:nvPr/>
        </p:nvCxnSpPr>
        <p:spPr>
          <a:xfrm flipH="1">
            <a:off x="3937646" y="9552970"/>
            <a:ext cx="23771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文本框 122">
            <a:extLst>
              <a:ext uri="{FF2B5EF4-FFF2-40B4-BE49-F238E27FC236}">
                <a16:creationId xmlns:a16="http://schemas.microsoft.com/office/drawing/2014/main" id="{47E5B5BA-CD40-198E-75BF-0566B3A21D73}"/>
              </a:ext>
            </a:extLst>
          </p:cNvPr>
          <p:cNvSpPr txBox="1"/>
          <p:nvPr/>
        </p:nvSpPr>
        <p:spPr>
          <a:xfrm>
            <a:off x="4282935" y="9039629"/>
            <a:ext cx="1786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/>
              <a:t>CommentOf</a:t>
            </a:r>
            <a:endParaRPr kumimoji="1" lang="zh-CN" altLang="en-US" sz="2400" dirty="0"/>
          </a:p>
        </p:txBody>
      </p:sp>
      <p:sp>
        <p:nvSpPr>
          <p:cNvPr id="199" name="右箭头 198">
            <a:extLst>
              <a:ext uri="{FF2B5EF4-FFF2-40B4-BE49-F238E27FC236}">
                <a16:creationId xmlns:a16="http://schemas.microsoft.com/office/drawing/2014/main" id="{17B35902-B8EE-BB06-5242-2E7FED6D7A4E}"/>
              </a:ext>
            </a:extLst>
          </p:cNvPr>
          <p:cNvSpPr/>
          <p:nvPr/>
        </p:nvSpPr>
        <p:spPr>
          <a:xfrm>
            <a:off x="8582194" y="7416046"/>
            <a:ext cx="3094121" cy="7108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1" name="文本框 200">
            <a:extLst>
              <a:ext uri="{FF2B5EF4-FFF2-40B4-BE49-F238E27FC236}">
                <a16:creationId xmlns:a16="http://schemas.microsoft.com/office/drawing/2014/main" id="{C36A67A4-F9A3-56A3-B9C3-6D7B11372DD7}"/>
              </a:ext>
            </a:extLst>
          </p:cNvPr>
          <p:cNvSpPr txBox="1"/>
          <p:nvPr/>
        </p:nvSpPr>
        <p:spPr>
          <a:xfrm>
            <a:off x="13810012" y="15305192"/>
            <a:ext cx="1274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MATCH</a:t>
            </a:r>
            <a:endParaRPr kumimoji="1"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2" name="组合 201">
            <a:extLst>
              <a:ext uri="{FF2B5EF4-FFF2-40B4-BE49-F238E27FC236}">
                <a16:creationId xmlns:a16="http://schemas.microsoft.com/office/drawing/2014/main" id="{A8D02635-5BB0-A4DB-C155-1EB61CD2F704}"/>
              </a:ext>
            </a:extLst>
          </p:cNvPr>
          <p:cNvGrpSpPr/>
          <p:nvPr/>
        </p:nvGrpSpPr>
        <p:grpSpPr>
          <a:xfrm>
            <a:off x="12196779" y="15878215"/>
            <a:ext cx="1615159" cy="1394007"/>
            <a:chOff x="16818087" y="2804556"/>
            <a:chExt cx="1891943" cy="1615301"/>
          </a:xfrm>
        </p:grpSpPr>
        <p:grpSp>
          <p:nvGrpSpPr>
            <p:cNvPr id="203" name="组合 202">
              <a:extLst>
                <a:ext uri="{FF2B5EF4-FFF2-40B4-BE49-F238E27FC236}">
                  <a16:creationId xmlns:a16="http://schemas.microsoft.com/office/drawing/2014/main" id="{8A523741-0337-7763-0211-9214495400CB}"/>
                </a:ext>
              </a:extLst>
            </p:cNvPr>
            <p:cNvGrpSpPr/>
            <p:nvPr/>
          </p:nvGrpSpPr>
          <p:grpSpPr>
            <a:xfrm>
              <a:off x="17272697" y="3051932"/>
              <a:ext cx="1437333" cy="1367925"/>
              <a:chOff x="6512312" y="856299"/>
              <a:chExt cx="1396704" cy="1323461"/>
            </a:xfrm>
          </p:grpSpPr>
          <p:sp>
            <p:nvSpPr>
              <p:cNvPr id="205" name="椭圆 204">
                <a:extLst>
                  <a:ext uri="{FF2B5EF4-FFF2-40B4-BE49-F238E27FC236}">
                    <a16:creationId xmlns:a16="http://schemas.microsoft.com/office/drawing/2014/main" id="{30A93E1E-04DD-7F2A-E57E-ABEFD8EF1267}"/>
                  </a:ext>
                </a:extLst>
              </p:cNvPr>
              <p:cNvSpPr/>
              <p:nvPr/>
            </p:nvSpPr>
            <p:spPr>
              <a:xfrm>
                <a:off x="6512312" y="856299"/>
                <a:ext cx="1396704" cy="132346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noFill/>
                </a:endParaRPr>
              </a:p>
            </p:txBody>
          </p:sp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C3365E10-EB9B-D7A1-EE9E-7DAB2BECF1D1}"/>
                  </a:ext>
                </a:extLst>
              </p:cNvPr>
              <p:cNvSpPr txBox="1"/>
              <p:nvPr/>
            </p:nvSpPr>
            <p:spPr>
              <a:xfrm>
                <a:off x="6618976" y="1299137"/>
                <a:ext cx="12099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Person</a:t>
                </a:r>
                <a:endParaRPr kumimoji="1" lang="zh-CN" altLang="en-US" sz="2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4" name="文本框 203">
                  <a:extLst>
                    <a:ext uri="{FF2B5EF4-FFF2-40B4-BE49-F238E27FC236}">
                      <a16:creationId xmlns:a16="http://schemas.microsoft.com/office/drawing/2014/main" id="{BA412E99-2909-2939-48E5-A54905E4A879}"/>
                    </a:ext>
                  </a:extLst>
                </p:cNvPr>
                <p:cNvSpPr txBox="1"/>
                <p:nvPr/>
              </p:nvSpPr>
              <p:spPr>
                <a:xfrm>
                  <a:off x="16818087" y="2804556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204" name="文本框 203">
                  <a:extLst>
                    <a:ext uri="{FF2B5EF4-FFF2-40B4-BE49-F238E27FC236}">
                      <a16:creationId xmlns:a16="http://schemas.microsoft.com/office/drawing/2014/main" id="{BA412E99-2909-2939-48E5-A54905E4A8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18087" y="2804556"/>
                  <a:ext cx="646771" cy="494751"/>
                </a:xfrm>
                <a:prstGeom prst="rect">
                  <a:avLst/>
                </a:prstGeom>
                <a:blipFill>
                  <a:blip r:embed="rId6"/>
                  <a:stretch>
                    <a:fillRect r="-6818" b="-264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7" name="组合 206">
            <a:extLst>
              <a:ext uri="{FF2B5EF4-FFF2-40B4-BE49-F238E27FC236}">
                <a16:creationId xmlns:a16="http://schemas.microsoft.com/office/drawing/2014/main" id="{C5F78FE6-F069-BB8A-4448-D547015F13F5}"/>
              </a:ext>
            </a:extLst>
          </p:cNvPr>
          <p:cNvGrpSpPr/>
          <p:nvPr/>
        </p:nvGrpSpPr>
        <p:grpSpPr>
          <a:xfrm>
            <a:off x="14808260" y="15893680"/>
            <a:ext cx="1580929" cy="1371314"/>
            <a:chOff x="16858183" y="2830852"/>
            <a:chExt cx="1851847" cy="1589005"/>
          </a:xfrm>
        </p:grpSpPr>
        <p:grpSp>
          <p:nvGrpSpPr>
            <p:cNvPr id="208" name="组合 207">
              <a:extLst>
                <a:ext uri="{FF2B5EF4-FFF2-40B4-BE49-F238E27FC236}">
                  <a16:creationId xmlns:a16="http://schemas.microsoft.com/office/drawing/2014/main" id="{0A54BC4D-DF3B-0279-693A-C4E8FED17ADA}"/>
                </a:ext>
              </a:extLst>
            </p:cNvPr>
            <p:cNvGrpSpPr/>
            <p:nvPr/>
          </p:nvGrpSpPr>
          <p:grpSpPr>
            <a:xfrm>
              <a:off x="17272697" y="3051932"/>
              <a:ext cx="1437333" cy="1367925"/>
              <a:chOff x="6512312" y="856299"/>
              <a:chExt cx="1396704" cy="1323461"/>
            </a:xfrm>
          </p:grpSpPr>
          <p:sp>
            <p:nvSpPr>
              <p:cNvPr id="210" name="椭圆 209">
                <a:extLst>
                  <a:ext uri="{FF2B5EF4-FFF2-40B4-BE49-F238E27FC236}">
                    <a16:creationId xmlns:a16="http://schemas.microsoft.com/office/drawing/2014/main" id="{4A0F34A6-35D7-CB25-C0D5-61DE314E51D8}"/>
                  </a:ext>
                </a:extLst>
              </p:cNvPr>
              <p:cNvSpPr/>
              <p:nvPr/>
            </p:nvSpPr>
            <p:spPr>
              <a:xfrm>
                <a:off x="6512312" y="856299"/>
                <a:ext cx="1396704" cy="132346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noFill/>
                </a:endParaRPr>
              </a:p>
            </p:txBody>
          </p:sp>
          <p:sp>
            <p:nvSpPr>
              <p:cNvPr id="211" name="文本框 210">
                <a:extLst>
                  <a:ext uri="{FF2B5EF4-FFF2-40B4-BE49-F238E27FC236}">
                    <a16:creationId xmlns:a16="http://schemas.microsoft.com/office/drawing/2014/main" id="{82754892-4A45-C86C-84B1-BA2F78106226}"/>
                  </a:ext>
                </a:extLst>
              </p:cNvPr>
              <p:cNvSpPr txBox="1"/>
              <p:nvPr/>
            </p:nvSpPr>
            <p:spPr>
              <a:xfrm>
                <a:off x="6685074" y="1299135"/>
                <a:ext cx="12099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Person</a:t>
                </a:r>
                <a:endParaRPr kumimoji="1" lang="zh-CN" altLang="en-US" sz="2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9" name="文本框 208">
                  <a:extLst>
                    <a:ext uri="{FF2B5EF4-FFF2-40B4-BE49-F238E27FC236}">
                      <a16:creationId xmlns:a16="http://schemas.microsoft.com/office/drawing/2014/main" id="{787309F6-CE32-2975-3670-16E5C8FF25D4}"/>
                    </a:ext>
                  </a:extLst>
                </p:cNvPr>
                <p:cNvSpPr txBox="1"/>
                <p:nvPr/>
              </p:nvSpPr>
              <p:spPr>
                <a:xfrm>
                  <a:off x="16858183" y="2830852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209" name="文本框 208">
                  <a:extLst>
                    <a:ext uri="{FF2B5EF4-FFF2-40B4-BE49-F238E27FC236}">
                      <a16:creationId xmlns:a16="http://schemas.microsoft.com/office/drawing/2014/main" id="{787309F6-CE32-2975-3670-16E5C8FF25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58183" y="2830852"/>
                  <a:ext cx="646771" cy="507960"/>
                </a:xfrm>
                <a:prstGeom prst="rect">
                  <a:avLst/>
                </a:prstGeom>
                <a:blipFill>
                  <a:blip r:embed="rId7"/>
                  <a:stretch>
                    <a:fillRect r="-6667" b="-228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2" name="直线箭头连接符 211">
            <a:extLst>
              <a:ext uri="{FF2B5EF4-FFF2-40B4-BE49-F238E27FC236}">
                <a16:creationId xmlns:a16="http://schemas.microsoft.com/office/drawing/2014/main" id="{279DEBB4-3FEB-4B18-7E71-3EB2DB7AB8B1}"/>
              </a:ext>
            </a:extLst>
          </p:cNvPr>
          <p:cNvCxnSpPr>
            <a:cxnSpLocks/>
            <a:stCxn id="205" idx="6"/>
            <a:endCxn id="210" idx="2"/>
          </p:cNvCxnSpPr>
          <p:nvPr/>
        </p:nvCxnSpPr>
        <p:spPr>
          <a:xfrm flipV="1">
            <a:off x="13811938" y="16674733"/>
            <a:ext cx="1350194" cy="72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" name="文本框 212">
            <a:extLst>
              <a:ext uri="{FF2B5EF4-FFF2-40B4-BE49-F238E27FC236}">
                <a16:creationId xmlns:a16="http://schemas.microsoft.com/office/drawing/2014/main" id="{A0FFB922-9D20-25DA-436C-CF28815B3793}"/>
              </a:ext>
            </a:extLst>
          </p:cNvPr>
          <p:cNvSpPr txBox="1"/>
          <p:nvPr/>
        </p:nvSpPr>
        <p:spPr>
          <a:xfrm>
            <a:off x="13853074" y="16241187"/>
            <a:ext cx="1448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Follows</a:t>
            </a:r>
            <a:endParaRPr kumimoji="1" lang="zh-CN" altLang="en-US" sz="2400" dirty="0"/>
          </a:p>
        </p:txBody>
      </p:sp>
      <p:sp>
        <p:nvSpPr>
          <p:cNvPr id="214" name="文本框 213">
            <a:extLst>
              <a:ext uri="{FF2B5EF4-FFF2-40B4-BE49-F238E27FC236}">
                <a16:creationId xmlns:a16="http://schemas.microsoft.com/office/drawing/2014/main" id="{516E937D-F2A9-E57B-B510-190572E1E98C}"/>
              </a:ext>
            </a:extLst>
          </p:cNvPr>
          <p:cNvSpPr txBox="1"/>
          <p:nvPr/>
        </p:nvSpPr>
        <p:spPr>
          <a:xfrm>
            <a:off x="18764672" y="15299899"/>
            <a:ext cx="1274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MATCH</a:t>
            </a:r>
            <a:endParaRPr kumimoji="1"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5" name="组合 214">
            <a:extLst>
              <a:ext uri="{FF2B5EF4-FFF2-40B4-BE49-F238E27FC236}">
                <a16:creationId xmlns:a16="http://schemas.microsoft.com/office/drawing/2014/main" id="{9B1D0AD6-D2AF-AF28-E80D-695F686735F2}"/>
              </a:ext>
            </a:extLst>
          </p:cNvPr>
          <p:cNvGrpSpPr/>
          <p:nvPr/>
        </p:nvGrpSpPr>
        <p:grpSpPr>
          <a:xfrm>
            <a:off x="17151439" y="15872922"/>
            <a:ext cx="1615159" cy="1394007"/>
            <a:chOff x="16818087" y="2804556"/>
            <a:chExt cx="1891943" cy="1615301"/>
          </a:xfrm>
        </p:grpSpPr>
        <p:grpSp>
          <p:nvGrpSpPr>
            <p:cNvPr id="216" name="组合 215">
              <a:extLst>
                <a:ext uri="{FF2B5EF4-FFF2-40B4-BE49-F238E27FC236}">
                  <a16:creationId xmlns:a16="http://schemas.microsoft.com/office/drawing/2014/main" id="{8C779D91-961E-618B-3920-45D964B532F6}"/>
                </a:ext>
              </a:extLst>
            </p:cNvPr>
            <p:cNvGrpSpPr/>
            <p:nvPr/>
          </p:nvGrpSpPr>
          <p:grpSpPr>
            <a:xfrm>
              <a:off x="17272697" y="3051932"/>
              <a:ext cx="1437333" cy="1367925"/>
              <a:chOff x="6512312" y="856299"/>
              <a:chExt cx="1396704" cy="1323461"/>
            </a:xfrm>
          </p:grpSpPr>
          <p:sp>
            <p:nvSpPr>
              <p:cNvPr id="218" name="椭圆 217">
                <a:extLst>
                  <a:ext uri="{FF2B5EF4-FFF2-40B4-BE49-F238E27FC236}">
                    <a16:creationId xmlns:a16="http://schemas.microsoft.com/office/drawing/2014/main" id="{2E2EFB35-41DC-12BC-975A-B0DF68F86294}"/>
                  </a:ext>
                </a:extLst>
              </p:cNvPr>
              <p:cNvSpPr/>
              <p:nvPr/>
            </p:nvSpPr>
            <p:spPr>
              <a:xfrm>
                <a:off x="6512312" y="856299"/>
                <a:ext cx="1396704" cy="132346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noFill/>
                </a:endParaRPr>
              </a:p>
            </p:txBody>
          </p:sp>
          <p:sp>
            <p:nvSpPr>
              <p:cNvPr id="219" name="文本框 218">
                <a:extLst>
                  <a:ext uri="{FF2B5EF4-FFF2-40B4-BE49-F238E27FC236}">
                    <a16:creationId xmlns:a16="http://schemas.microsoft.com/office/drawing/2014/main" id="{D9135D4A-6544-B6A3-00FE-604EEFFA88F8}"/>
                  </a:ext>
                </a:extLst>
              </p:cNvPr>
              <p:cNvSpPr txBox="1"/>
              <p:nvPr/>
            </p:nvSpPr>
            <p:spPr>
              <a:xfrm>
                <a:off x="6638992" y="1299137"/>
                <a:ext cx="12099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Person</a:t>
                </a:r>
                <a:endParaRPr kumimoji="1" lang="zh-CN" altLang="en-US" sz="2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7" name="文本框 216">
                  <a:extLst>
                    <a:ext uri="{FF2B5EF4-FFF2-40B4-BE49-F238E27FC236}">
                      <a16:creationId xmlns:a16="http://schemas.microsoft.com/office/drawing/2014/main" id="{B6CF2220-7108-7EC4-9AF3-D88A0E85433C}"/>
                    </a:ext>
                  </a:extLst>
                </p:cNvPr>
                <p:cNvSpPr txBox="1"/>
                <p:nvPr/>
              </p:nvSpPr>
              <p:spPr>
                <a:xfrm>
                  <a:off x="16818087" y="2804556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217" name="文本框 216">
                  <a:extLst>
                    <a:ext uri="{FF2B5EF4-FFF2-40B4-BE49-F238E27FC236}">
                      <a16:creationId xmlns:a16="http://schemas.microsoft.com/office/drawing/2014/main" id="{B6CF2220-7108-7EC4-9AF3-D88A0E8543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18087" y="2804556"/>
                  <a:ext cx="646771" cy="494751"/>
                </a:xfrm>
                <a:prstGeom prst="rect">
                  <a:avLst/>
                </a:prstGeom>
                <a:blipFill>
                  <a:blip r:embed="rId8"/>
                  <a:stretch>
                    <a:fillRect r="-6818" b="-2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0" name="组合 219">
            <a:extLst>
              <a:ext uri="{FF2B5EF4-FFF2-40B4-BE49-F238E27FC236}">
                <a16:creationId xmlns:a16="http://schemas.microsoft.com/office/drawing/2014/main" id="{AD79DBC9-92B3-C953-F6DF-DACD7D98FA23}"/>
              </a:ext>
            </a:extLst>
          </p:cNvPr>
          <p:cNvGrpSpPr/>
          <p:nvPr/>
        </p:nvGrpSpPr>
        <p:grpSpPr>
          <a:xfrm>
            <a:off x="19762927" y="15765285"/>
            <a:ext cx="1650657" cy="1494409"/>
            <a:chOff x="16858183" y="2688213"/>
            <a:chExt cx="1933523" cy="1731644"/>
          </a:xfrm>
        </p:grpSpPr>
        <p:grpSp>
          <p:nvGrpSpPr>
            <p:cNvPr id="221" name="组合 220">
              <a:extLst>
                <a:ext uri="{FF2B5EF4-FFF2-40B4-BE49-F238E27FC236}">
                  <a16:creationId xmlns:a16="http://schemas.microsoft.com/office/drawing/2014/main" id="{645B830A-A7C9-E489-F759-07B6ADD37E0F}"/>
                </a:ext>
              </a:extLst>
            </p:cNvPr>
            <p:cNvGrpSpPr/>
            <p:nvPr/>
          </p:nvGrpSpPr>
          <p:grpSpPr>
            <a:xfrm>
              <a:off x="17272696" y="3051932"/>
              <a:ext cx="1519010" cy="1367925"/>
              <a:chOff x="6512310" y="856299"/>
              <a:chExt cx="1476072" cy="1323461"/>
            </a:xfrm>
          </p:grpSpPr>
          <p:sp>
            <p:nvSpPr>
              <p:cNvPr id="223" name="椭圆 222">
                <a:extLst>
                  <a:ext uri="{FF2B5EF4-FFF2-40B4-BE49-F238E27FC236}">
                    <a16:creationId xmlns:a16="http://schemas.microsoft.com/office/drawing/2014/main" id="{761D8E36-27F1-4688-A44B-0806B81F4E15}"/>
                  </a:ext>
                </a:extLst>
              </p:cNvPr>
              <p:cNvSpPr/>
              <p:nvPr/>
            </p:nvSpPr>
            <p:spPr>
              <a:xfrm>
                <a:off x="6512312" y="856299"/>
                <a:ext cx="1396704" cy="132346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noFill/>
                </a:endParaRPr>
              </a:p>
            </p:txBody>
          </p:sp>
          <p:sp>
            <p:nvSpPr>
              <p:cNvPr id="224" name="文本框 223">
                <a:extLst>
                  <a:ext uri="{FF2B5EF4-FFF2-40B4-BE49-F238E27FC236}">
                    <a16:creationId xmlns:a16="http://schemas.microsoft.com/office/drawing/2014/main" id="{1E015F59-68B0-1915-7CB6-AE7A8C6F72F5}"/>
                  </a:ext>
                </a:extLst>
              </p:cNvPr>
              <p:cNvSpPr txBox="1"/>
              <p:nvPr/>
            </p:nvSpPr>
            <p:spPr>
              <a:xfrm>
                <a:off x="6512310" y="1259247"/>
                <a:ext cx="1476072" cy="517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Message</a:t>
                </a:r>
                <a:endParaRPr kumimoji="1" lang="zh-CN" altLang="en-US" sz="2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2" name="文本框 221">
                  <a:extLst>
                    <a:ext uri="{FF2B5EF4-FFF2-40B4-BE49-F238E27FC236}">
                      <a16:creationId xmlns:a16="http://schemas.microsoft.com/office/drawing/2014/main" id="{0D102C4A-FC98-0C9B-A599-DB59ADC9A966}"/>
                    </a:ext>
                  </a:extLst>
                </p:cNvPr>
                <p:cNvSpPr txBox="1"/>
                <p:nvPr/>
              </p:nvSpPr>
              <p:spPr>
                <a:xfrm>
                  <a:off x="16858183" y="2688213"/>
                  <a:ext cx="646771" cy="5885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222" name="文本框 221">
                  <a:extLst>
                    <a:ext uri="{FF2B5EF4-FFF2-40B4-BE49-F238E27FC236}">
                      <a16:creationId xmlns:a16="http://schemas.microsoft.com/office/drawing/2014/main" id="{0D102C4A-FC98-0C9B-A599-DB59ADC9A9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58183" y="2688213"/>
                  <a:ext cx="646771" cy="588598"/>
                </a:xfrm>
                <a:prstGeom prst="rect">
                  <a:avLst/>
                </a:prstGeom>
                <a:blipFill>
                  <a:blip r:embed="rId9"/>
                  <a:stretch>
                    <a:fillRect r="-2045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25" name="直线箭头连接符 224">
            <a:extLst>
              <a:ext uri="{FF2B5EF4-FFF2-40B4-BE49-F238E27FC236}">
                <a16:creationId xmlns:a16="http://schemas.microsoft.com/office/drawing/2014/main" id="{3CDA8E88-2F75-7A27-FE16-3F149576C77F}"/>
              </a:ext>
            </a:extLst>
          </p:cNvPr>
          <p:cNvCxnSpPr>
            <a:cxnSpLocks/>
            <a:stCxn id="218" idx="6"/>
            <a:endCxn id="223" idx="2"/>
          </p:cNvCxnSpPr>
          <p:nvPr/>
        </p:nvCxnSpPr>
        <p:spPr>
          <a:xfrm flipV="1">
            <a:off x="18766598" y="16669440"/>
            <a:ext cx="1350194" cy="72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6" name="文本框 225">
            <a:extLst>
              <a:ext uri="{FF2B5EF4-FFF2-40B4-BE49-F238E27FC236}">
                <a16:creationId xmlns:a16="http://schemas.microsoft.com/office/drawing/2014/main" id="{259D6B49-63E1-3CBF-D06F-7BAB87640DD0}"/>
              </a:ext>
            </a:extLst>
          </p:cNvPr>
          <p:cNvSpPr txBox="1"/>
          <p:nvPr/>
        </p:nvSpPr>
        <p:spPr>
          <a:xfrm>
            <a:off x="19053791" y="16255296"/>
            <a:ext cx="1448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Likes</a:t>
            </a:r>
            <a:endParaRPr kumimoji="1" lang="zh-CN" altLang="en-US" sz="2400" dirty="0"/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1B24AE84-3A0F-F4F5-56DE-FBD8A997FBCC}"/>
              </a:ext>
            </a:extLst>
          </p:cNvPr>
          <p:cNvSpPr txBox="1"/>
          <p:nvPr/>
        </p:nvSpPr>
        <p:spPr>
          <a:xfrm>
            <a:off x="23213137" y="7995154"/>
            <a:ext cx="1274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MATCH</a:t>
            </a:r>
            <a:endParaRPr kumimoji="1"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8" name="组合 227">
            <a:extLst>
              <a:ext uri="{FF2B5EF4-FFF2-40B4-BE49-F238E27FC236}">
                <a16:creationId xmlns:a16="http://schemas.microsoft.com/office/drawing/2014/main" id="{7D8A255B-4067-3259-9540-2CFEEFC67B20}"/>
              </a:ext>
            </a:extLst>
          </p:cNvPr>
          <p:cNvGrpSpPr/>
          <p:nvPr/>
        </p:nvGrpSpPr>
        <p:grpSpPr>
          <a:xfrm>
            <a:off x="21540103" y="10572684"/>
            <a:ext cx="1855469" cy="1394007"/>
            <a:chOff x="16735695" y="2804556"/>
            <a:chExt cx="2173432" cy="1615301"/>
          </a:xfrm>
        </p:grpSpPr>
        <p:grpSp>
          <p:nvGrpSpPr>
            <p:cNvPr id="229" name="组合 228">
              <a:extLst>
                <a:ext uri="{FF2B5EF4-FFF2-40B4-BE49-F238E27FC236}">
                  <a16:creationId xmlns:a16="http://schemas.microsoft.com/office/drawing/2014/main" id="{2EA99ED3-0CE7-3816-0D97-45CE65634A7F}"/>
                </a:ext>
              </a:extLst>
            </p:cNvPr>
            <p:cNvGrpSpPr/>
            <p:nvPr/>
          </p:nvGrpSpPr>
          <p:grpSpPr>
            <a:xfrm>
              <a:off x="17265759" y="3051932"/>
              <a:ext cx="1643368" cy="1367925"/>
              <a:chOff x="6505570" y="856299"/>
              <a:chExt cx="1596915" cy="1323461"/>
            </a:xfrm>
          </p:grpSpPr>
          <p:sp>
            <p:nvSpPr>
              <p:cNvPr id="231" name="椭圆 230">
                <a:extLst>
                  <a:ext uri="{FF2B5EF4-FFF2-40B4-BE49-F238E27FC236}">
                    <a16:creationId xmlns:a16="http://schemas.microsoft.com/office/drawing/2014/main" id="{0D566D74-2C14-DCF5-1287-79641F5D776A}"/>
                  </a:ext>
                </a:extLst>
              </p:cNvPr>
              <p:cNvSpPr/>
              <p:nvPr/>
            </p:nvSpPr>
            <p:spPr>
              <a:xfrm>
                <a:off x="6512312" y="856299"/>
                <a:ext cx="1396704" cy="132346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noFill/>
                </a:endParaRPr>
              </a:p>
            </p:txBody>
          </p:sp>
          <p:sp>
            <p:nvSpPr>
              <p:cNvPr id="232" name="文本框 231">
                <a:extLst>
                  <a:ext uri="{FF2B5EF4-FFF2-40B4-BE49-F238E27FC236}">
                    <a16:creationId xmlns:a16="http://schemas.microsoft.com/office/drawing/2014/main" id="{096638D0-368E-C9C6-1610-7E6CA97DD682}"/>
                  </a:ext>
                </a:extLst>
              </p:cNvPr>
              <p:cNvSpPr txBox="1"/>
              <p:nvPr/>
            </p:nvSpPr>
            <p:spPr>
              <a:xfrm>
                <a:off x="6505570" y="1259246"/>
                <a:ext cx="1596915" cy="517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Message</a:t>
                </a:r>
                <a:endParaRPr kumimoji="1" lang="zh-CN" altLang="en-US" sz="2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0" name="文本框 229">
                  <a:extLst>
                    <a:ext uri="{FF2B5EF4-FFF2-40B4-BE49-F238E27FC236}">
                      <a16:creationId xmlns:a16="http://schemas.microsoft.com/office/drawing/2014/main" id="{197459CA-441F-216D-1443-0C11FE38D602}"/>
                    </a:ext>
                  </a:extLst>
                </p:cNvPr>
                <p:cNvSpPr txBox="1"/>
                <p:nvPr/>
              </p:nvSpPr>
              <p:spPr>
                <a:xfrm>
                  <a:off x="16735695" y="2804556"/>
                  <a:ext cx="646771" cy="5717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230" name="文本框 229">
                  <a:extLst>
                    <a:ext uri="{FF2B5EF4-FFF2-40B4-BE49-F238E27FC236}">
                      <a16:creationId xmlns:a16="http://schemas.microsoft.com/office/drawing/2014/main" id="{197459CA-441F-216D-1443-0C11FE38D6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35695" y="2804556"/>
                  <a:ext cx="646771" cy="571731"/>
                </a:xfrm>
                <a:prstGeom prst="rect">
                  <a:avLst/>
                </a:prstGeom>
                <a:blipFill>
                  <a:blip r:embed="rId10"/>
                  <a:stretch>
                    <a:fillRect r="-17778" b="-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3" name="组合 232">
            <a:extLst>
              <a:ext uri="{FF2B5EF4-FFF2-40B4-BE49-F238E27FC236}">
                <a16:creationId xmlns:a16="http://schemas.microsoft.com/office/drawing/2014/main" id="{00B7C337-DB1B-E56E-69EB-D2416D8AC8E5}"/>
              </a:ext>
            </a:extLst>
          </p:cNvPr>
          <p:cNvGrpSpPr/>
          <p:nvPr/>
        </p:nvGrpSpPr>
        <p:grpSpPr>
          <a:xfrm>
            <a:off x="24462545" y="10465047"/>
            <a:ext cx="1650657" cy="1494409"/>
            <a:chOff x="16858183" y="2688213"/>
            <a:chExt cx="1933523" cy="1731644"/>
          </a:xfrm>
        </p:grpSpPr>
        <p:grpSp>
          <p:nvGrpSpPr>
            <p:cNvPr id="234" name="组合 233">
              <a:extLst>
                <a:ext uri="{FF2B5EF4-FFF2-40B4-BE49-F238E27FC236}">
                  <a16:creationId xmlns:a16="http://schemas.microsoft.com/office/drawing/2014/main" id="{9CC75D7D-5194-79F4-A370-C575954BE2AA}"/>
                </a:ext>
              </a:extLst>
            </p:cNvPr>
            <p:cNvGrpSpPr/>
            <p:nvPr/>
          </p:nvGrpSpPr>
          <p:grpSpPr>
            <a:xfrm>
              <a:off x="17272696" y="3051932"/>
              <a:ext cx="1519010" cy="1367925"/>
              <a:chOff x="6512310" y="856299"/>
              <a:chExt cx="1476072" cy="1323461"/>
            </a:xfrm>
          </p:grpSpPr>
          <p:sp>
            <p:nvSpPr>
              <p:cNvPr id="236" name="椭圆 235">
                <a:extLst>
                  <a:ext uri="{FF2B5EF4-FFF2-40B4-BE49-F238E27FC236}">
                    <a16:creationId xmlns:a16="http://schemas.microsoft.com/office/drawing/2014/main" id="{3458B1EA-E182-B180-9DA7-0DD408AFA82A}"/>
                  </a:ext>
                </a:extLst>
              </p:cNvPr>
              <p:cNvSpPr/>
              <p:nvPr/>
            </p:nvSpPr>
            <p:spPr>
              <a:xfrm>
                <a:off x="6512312" y="856299"/>
                <a:ext cx="1396704" cy="132346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noFill/>
                </a:endParaRPr>
              </a:p>
            </p:txBody>
          </p:sp>
          <p:sp>
            <p:nvSpPr>
              <p:cNvPr id="237" name="文本框 236">
                <a:extLst>
                  <a:ext uri="{FF2B5EF4-FFF2-40B4-BE49-F238E27FC236}">
                    <a16:creationId xmlns:a16="http://schemas.microsoft.com/office/drawing/2014/main" id="{C1182E26-720D-F1D9-029A-BCCDFDD16BF2}"/>
                  </a:ext>
                </a:extLst>
              </p:cNvPr>
              <p:cNvSpPr txBox="1"/>
              <p:nvPr/>
            </p:nvSpPr>
            <p:spPr>
              <a:xfrm>
                <a:off x="6512310" y="1259247"/>
                <a:ext cx="1476072" cy="517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Message</a:t>
                </a:r>
                <a:endParaRPr kumimoji="1" lang="zh-CN" altLang="en-US" sz="2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5" name="文本框 234">
                  <a:extLst>
                    <a:ext uri="{FF2B5EF4-FFF2-40B4-BE49-F238E27FC236}">
                      <a16:creationId xmlns:a16="http://schemas.microsoft.com/office/drawing/2014/main" id="{9BEFB9FA-B322-01A4-EACB-159DE151A618}"/>
                    </a:ext>
                  </a:extLst>
                </p:cNvPr>
                <p:cNvSpPr txBox="1"/>
                <p:nvPr/>
              </p:nvSpPr>
              <p:spPr>
                <a:xfrm>
                  <a:off x="16858183" y="2688213"/>
                  <a:ext cx="646771" cy="5885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235" name="文本框 234">
                  <a:extLst>
                    <a:ext uri="{FF2B5EF4-FFF2-40B4-BE49-F238E27FC236}">
                      <a16:creationId xmlns:a16="http://schemas.microsoft.com/office/drawing/2014/main" id="{9BEFB9FA-B322-01A4-EACB-159DE151A6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58183" y="2688213"/>
                  <a:ext cx="646771" cy="588598"/>
                </a:xfrm>
                <a:prstGeom prst="rect">
                  <a:avLst/>
                </a:prstGeom>
                <a:blipFill>
                  <a:blip r:embed="rId11"/>
                  <a:stretch>
                    <a:fillRect r="-2045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38" name="直线箭头连接符 237">
            <a:extLst>
              <a:ext uri="{FF2B5EF4-FFF2-40B4-BE49-F238E27FC236}">
                <a16:creationId xmlns:a16="http://schemas.microsoft.com/office/drawing/2014/main" id="{449E3822-03EF-5855-CA64-A5C9841F6F9E}"/>
              </a:ext>
            </a:extLst>
          </p:cNvPr>
          <p:cNvCxnSpPr>
            <a:cxnSpLocks/>
            <a:stCxn id="231" idx="6"/>
            <a:endCxn id="236" idx="2"/>
          </p:cNvCxnSpPr>
          <p:nvPr/>
        </p:nvCxnSpPr>
        <p:spPr>
          <a:xfrm flipV="1">
            <a:off x="23225602" y="11369197"/>
            <a:ext cx="1590817" cy="72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9" name="文本框 238">
            <a:extLst>
              <a:ext uri="{FF2B5EF4-FFF2-40B4-BE49-F238E27FC236}">
                <a16:creationId xmlns:a16="http://schemas.microsoft.com/office/drawing/2014/main" id="{6CDDE3D6-E75E-B3C9-7931-8B6DD60782A7}"/>
              </a:ext>
            </a:extLst>
          </p:cNvPr>
          <p:cNvSpPr txBox="1"/>
          <p:nvPr/>
        </p:nvSpPr>
        <p:spPr>
          <a:xfrm>
            <a:off x="23165779" y="10955058"/>
            <a:ext cx="1939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/>
              <a:t>CommentOf</a:t>
            </a:r>
            <a:endParaRPr kumimoji="1" lang="zh-CN" altLang="en-US" sz="2400" dirty="0"/>
          </a:p>
        </p:txBody>
      </p:sp>
      <p:grpSp>
        <p:nvGrpSpPr>
          <p:cNvPr id="240" name="组合 239">
            <a:extLst>
              <a:ext uri="{FF2B5EF4-FFF2-40B4-BE49-F238E27FC236}">
                <a16:creationId xmlns:a16="http://schemas.microsoft.com/office/drawing/2014/main" id="{510B5915-1268-492D-83AA-DDDFC7E9D263}"/>
              </a:ext>
            </a:extLst>
          </p:cNvPr>
          <p:cNvGrpSpPr/>
          <p:nvPr/>
        </p:nvGrpSpPr>
        <p:grpSpPr>
          <a:xfrm>
            <a:off x="24390346" y="8458660"/>
            <a:ext cx="1653118" cy="1371314"/>
            <a:chOff x="16773622" y="2830852"/>
            <a:chExt cx="1936408" cy="1589005"/>
          </a:xfrm>
        </p:grpSpPr>
        <p:grpSp>
          <p:nvGrpSpPr>
            <p:cNvPr id="241" name="组合 240">
              <a:extLst>
                <a:ext uri="{FF2B5EF4-FFF2-40B4-BE49-F238E27FC236}">
                  <a16:creationId xmlns:a16="http://schemas.microsoft.com/office/drawing/2014/main" id="{E8924BFB-75BD-FAA9-2391-A8B13BE41052}"/>
                </a:ext>
              </a:extLst>
            </p:cNvPr>
            <p:cNvGrpSpPr/>
            <p:nvPr/>
          </p:nvGrpSpPr>
          <p:grpSpPr>
            <a:xfrm>
              <a:off x="17272697" y="3051932"/>
              <a:ext cx="1437333" cy="1367925"/>
              <a:chOff x="6512312" y="856299"/>
              <a:chExt cx="1396704" cy="1323461"/>
            </a:xfrm>
          </p:grpSpPr>
          <p:sp>
            <p:nvSpPr>
              <p:cNvPr id="243" name="椭圆 242">
                <a:extLst>
                  <a:ext uri="{FF2B5EF4-FFF2-40B4-BE49-F238E27FC236}">
                    <a16:creationId xmlns:a16="http://schemas.microsoft.com/office/drawing/2014/main" id="{3EB7327A-BB87-E53A-09A3-558520AE96A2}"/>
                  </a:ext>
                </a:extLst>
              </p:cNvPr>
              <p:cNvSpPr/>
              <p:nvPr/>
            </p:nvSpPr>
            <p:spPr>
              <a:xfrm>
                <a:off x="6512312" y="856299"/>
                <a:ext cx="1396704" cy="132346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noFill/>
                </a:endParaRPr>
              </a:p>
            </p:txBody>
          </p:sp>
          <p:sp>
            <p:nvSpPr>
              <p:cNvPr id="244" name="文本框 243">
                <a:extLst>
                  <a:ext uri="{FF2B5EF4-FFF2-40B4-BE49-F238E27FC236}">
                    <a16:creationId xmlns:a16="http://schemas.microsoft.com/office/drawing/2014/main" id="{79F0EB7B-21F2-3011-78D0-6DDFCA964635}"/>
                  </a:ext>
                </a:extLst>
              </p:cNvPr>
              <p:cNvSpPr txBox="1"/>
              <p:nvPr/>
            </p:nvSpPr>
            <p:spPr>
              <a:xfrm>
                <a:off x="6685074" y="1299135"/>
                <a:ext cx="12099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Person</a:t>
                </a:r>
                <a:endParaRPr kumimoji="1" lang="zh-CN" altLang="en-US" sz="2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2" name="文本框 241">
                  <a:extLst>
                    <a:ext uri="{FF2B5EF4-FFF2-40B4-BE49-F238E27FC236}">
                      <a16:creationId xmlns:a16="http://schemas.microsoft.com/office/drawing/2014/main" id="{3094EE5F-2213-89AC-1EA2-8FFD3B720D81}"/>
                    </a:ext>
                  </a:extLst>
                </p:cNvPr>
                <p:cNvSpPr txBox="1"/>
                <p:nvPr/>
              </p:nvSpPr>
              <p:spPr>
                <a:xfrm>
                  <a:off x="16773622" y="2830852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242" name="文本框 241">
                  <a:extLst>
                    <a:ext uri="{FF2B5EF4-FFF2-40B4-BE49-F238E27FC236}">
                      <a16:creationId xmlns:a16="http://schemas.microsoft.com/office/drawing/2014/main" id="{3094EE5F-2213-89AC-1EA2-8FFD3B720D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73622" y="2830852"/>
                  <a:ext cx="646771" cy="507960"/>
                </a:xfrm>
                <a:prstGeom prst="rect">
                  <a:avLst/>
                </a:prstGeom>
                <a:blipFill>
                  <a:blip r:embed="rId12"/>
                  <a:stretch>
                    <a:fillRect r="-6667" b="-228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45" name="直线箭头连接符 244">
            <a:extLst>
              <a:ext uri="{FF2B5EF4-FFF2-40B4-BE49-F238E27FC236}">
                <a16:creationId xmlns:a16="http://schemas.microsoft.com/office/drawing/2014/main" id="{38F4A171-D3E0-9CDE-7DD5-07E36AAC277D}"/>
              </a:ext>
            </a:extLst>
          </p:cNvPr>
          <p:cNvCxnSpPr>
            <a:cxnSpLocks/>
            <a:stCxn id="243" idx="4"/>
            <a:endCxn id="236" idx="0"/>
          </p:cNvCxnSpPr>
          <p:nvPr/>
        </p:nvCxnSpPr>
        <p:spPr>
          <a:xfrm>
            <a:off x="25429946" y="9829974"/>
            <a:ext cx="2" cy="9489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6" name="文本框 245">
            <a:extLst>
              <a:ext uri="{FF2B5EF4-FFF2-40B4-BE49-F238E27FC236}">
                <a16:creationId xmlns:a16="http://schemas.microsoft.com/office/drawing/2014/main" id="{8109F0BC-8B72-195C-1B8A-DF5AD55BC2A5}"/>
              </a:ext>
            </a:extLst>
          </p:cNvPr>
          <p:cNvSpPr txBox="1"/>
          <p:nvPr/>
        </p:nvSpPr>
        <p:spPr>
          <a:xfrm>
            <a:off x="25499699" y="10020766"/>
            <a:ext cx="1448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Post</a:t>
            </a:r>
            <a:endParaRPr kumimoji="1" lang="zh-CN" altLang="en-US" sz="2400" dirty="0"/>
          </a:p>
        </p:txBody>
      </p:sp>
      <p:cxnSp>
        <p:nvCxnSpPr>
          <p:cNvPr id="248" name="直线箭头连接符 247">
            <a:extLst>
              <a:ext uri="{FF2B5EF4-FFF2-40B4-BE49-F238E27FC236}">
                <a16:creationId xmlns:a16="http://schemas.microsoft.com/office/drawing/2014/main" id="{F7A422FB-31CB-23F4-DE7C-CAAF72D1C882}"/>
              </a:ext>
            </a:extLst>
          </p:cNvPr>
          <p:cNvCxnSpPr>
            <a:cxnSpLocks/>
          </p:cNvCxnSpPr>
          <p:nvPr/>
        </p:nvCxnSpPr>
        <p:spPr>
          <a:xfrm flipH="1">
            <a:off x="14520473" y="13255574"/>
            <a:ext cx="1216284" cy="18823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直线箭头连接符 248">
            <a:extLst>
              <a:ext uri="{FF2B5EF4-FFF2-40B4-BE49-F238E27FC236}">
                <a16:creationId xmlns:a16="http://schemas.microsoft.com/office/drawing/2014/main" id="{16C6AB64-4C44-06F4-CED7-27D67672360C}"/>
              </a:ext>
            </a:extLst>
          </p:cNvPr>
          <p:cNvCxnSpPr>
            <a:cxnSpLocks/>
          </p:cNvCxnSpPr>
          <p:nvPr/>
        </p:nvCxnSpPr>
        <p:spPr>
          <a:xfrm>
            <a:off x="17946394" y="13337310"/>
            <a:ext cx="1134994" cy="18171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直线箭头连接符 249">
            <a:extLst>
              <a:ext uri="{FF2B5EF4-FFF2-40B4-BE49-F238E27FC236}">
                <a16:creationId xmlns:a16="http://schemas.microsoft.com/office/drawing/2014/main" id="{8C51DBBB-C94A-2CA1-4FF0-2342070680D1}"/>
              </a:ext>
            </a:extLst>
          </p:cNvPr>
          <p:cNvCxnSpPr>
            <a:cxnSpLocks/>
          </p:cNvCxnSpPr>
          <p:nvPr/>
        </p:nvCxnSpPr>
        <p:spPr>
          <a:xfrm>
            <a:off x="21901552" y="5500190"/>
            <a:ext cx="1793490" cy="19982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直线箭头连接符 250">
            <a:extLst>
              <a:ext uri="{FF2B5EF4-FFF2-40B4-BE49-F238E27FC236}">
                <a16:creationId xmlns:a16="http://schemas.microsoft.com/office/drawing/2014/main" id="{A6D1E772-7C1D-E970-697B-1B9472228F11}"/>
              </a:ext>
            </a:extLst>
          </p:cNvPr>
          <p:cNvCxnSpPr>
            <a:cxnSpLocks/>
          </p:cNvCxnSpPr>
          <p:nvPr/>
        </p:nvCxnSpPr>
        <p:spPr>
          <a:xfrm flipH="1">
            <a:off x="16483046" y="5597973"/>
            <a:ext cx="1679875" cy="19888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2" name="文本框 251">
                <a:extLst>
                  <a:ext uri="{FF2B5EF4-FFF2-40B4-BE49-F238E27FC236}">
                    <a16:creationId xmlns:a16="http://schemas.microsoft.com/office/drawing/2014/main" id="{53133923-6319-82EE-1ADC-8643CAE498AD}"/>
                  </a:ext>
                </a:extLst>
              </p:cNvPr>
              <p:cNvSpPr txBox="1"/>
              <p:nvPr/>
            </p:nvSpPr>
            <p:spPr>
              <a:xfrm>
                <a:off x="4518847" y="10351862"/>
                <a:ext cx="960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32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252" name="文本框 251">
                <a:extLst>
                  <a:ext uri="{FF2B5EF4-FFF2-40B4-BE49-F238E27FC236}">
                    <a16:creationId xmlns:a16="http://schemas.microsoft.com/office/drawing/2014/main" id="{53133923-6319-82EE-1ADC-8643CAE49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847" y="10351862"/>
                <a:ext cx="960400" cy="584775"/>
              </a:xfrm>
              <a:prstGeom prst="rect">
                <a:avLst/>
              </a:prstGeom>
              <a:blipFill>
                <a:blip r:embed="rId13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6" name="文本框 255">
                <a:extLst>
                  <a:ext uri="{FF2B5EF4-FFF2-40B4-BE49-F238E27FC236}">
                    <a16:creationId xmlns:a16="http://schemas.microsoft.com/office/drawing/2014/main" id="{F07A78D7-D54E-C630-23E3-5DA28676892A}"/>
                  </a:ext>
                </a:extLst>
              </p:cNvPr>
              <p:cNvSpPr txBox="1"/>
              <p:nvPr/>
            </p:nvSpPr>
            <p:spPr>
              <a:xfrm>
                <a:off x="13966973" y="17307536"/>
                <a:ext cx="960400" cy="606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32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256" name="文本框 255">
                <a:extLst>
                  <a:ext uri="{FF2B5EF4-FFF2-40B4-BE49-F238E27FC236}">
                    <a16:creationId xmlns:a16="http://schemas.microsoft.com/office/drawing/2014/main" id="{F07A78D7-D54E-C630-23E3-5DA286768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6973" y="17307536"/>
                <a:ext cx="960400" cy="606384"/>
              </a:xfrm>
              <a:prstGeom prst="rect">
                <a:avLst/>
              </a:prstGeom>
              <a:blipFill>
                <a:blip r:embed="rId14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9" name="文本框 258">
                <a:extLst>
                  <a:ext uri="{FF2B5EF4-FFF2-40B4-BE49-F238E27FC236}">
                    <a16:creationId xmlns:a16="http://schemas.microsoft.com/office/drawing/2014/main" id="{33DEEB0B-48E7-0820-5DEC-CC877A178EF2}"/>
                  </a:ext>
                </a:extLst>
              </p:cNvPr>
              <p:cNvSpPr txBox="1"/>
              <p:nvPr/>
            </p:nvSpPr>
            <p:spPr>
              <a:xfrm>
                <a:off x="18920407" y="17290584"/>
                <a:ext cx="960400" cy="606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32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  <m:t>2,4</m:t>
                          </m:r>
                        </m:sub>
                      </m:sSub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259" name="文本框 258">
                <a:extLst>
                  <a:ext uri="{FF2B5EF4-FFF2-40B4-BE49-F238E27FC236}">
                    <a16:creationId xmlns:a16="http://schemas.microsoft.com/office/drawing/2014/main" id="{33DEEB0B-48E7-0820-5DEC-CC877A178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20407" y="17290584"/>
                <a:ext cx="960400" cy="60638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2" name="文本框 261">
                <a:extLst>
                  <a:ext uri="{FF2B5EF4-FFF2-40B4-BE49-F238E27FC236}">
                    <a16:creationId xmlns:a16="http://schemas.microsoft.com/office/drawing/2014/main" id="{98FE7C38-DEA1-D66D-32FB-EC354D55F3E6}"/>
                  </a:ext>
                </a:extLst>
              </p:cNvPr>
              <p:cNvSpPr txBox="1"/>
              <p:nvPr/>
            </p:nvSpPr>
            <p:spPr>
              <a:xfrm>
                <a:off x="23482664" y="11895370"/>
                <a:ext cx="960400" cy="606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32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262" name="文本框 261">
                <a:extLst>
                  <a:ext uri="{FF2B5EF4-FFF2-40B4-BE49-F238E27FC236}">
                    <a16:creationId xmlns:a16="http://schemas.microsoft.com/office/drawing/2014/main" id="{98FE7C38-DEA1-D66D-32FB-EC354D55F3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2664" y="11895370"/>
                <a:ext cx="960400" cy="60638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4" name="矩形 263">
            <a:extLst>
              <a:ext uri="{FF2B5EF4-FFF2-40B4-BE49-F238E27FC236}">
                <a16:creationId xmlns:a16="http://schemas.microsoft.com/office/drawing/2014/main" id="{402A02D8-64EE-0B75-E14D-D07E47FB9921}"/>
              </a:ext>
            </a:extLst>
          </p:cNvPr>
          <p:cNvSpPr/>
          <p:nvPr/>
        </p:nvSpPr>
        <p:spPr>
          <a:xfrm>
            <a:off x="12158326" y="-744108"/>
            <a:ext cx="14313943" cy="2011698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6" name="文本框 265">
                <a:extLst>
                  <a:ext uri="{FF2B5EF4-FFF2-40B4-BE49-F238E27FC236}">
                    <a16:creationId xmlns:a16="http://schemas.microsoft.com/office/drawing/2014/main" id="{3BDE6EAF-C4CB-6FD3-87DF-AFFD03DAE8F4}"/>
                  </a:ext>
                </a:extLst>
              </p:cNvPr>
              <p:cNvSpPr txBox="1"/>
              <p:nvPr/>
            </p:nvSpPr>
            <p:spPr>
              <a:xfrm>
                <a:off x="19509186" y="18409563"/>
                <a:ext cx="960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266" name="文本框 265">
                <a:extLst>
                  <a:ext uri="{FF2B5EF4-FFF2-40B4-BE49-F238E27FC236}">
                    <a16:creationId xmlns:a16="http://schemas.microsoft.com/office/drawing/2014/main" id="{3BDE6EAF-C4CB-6FD3-87DF-AFFD03DAE8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9186" y="18409563"/>
                <a:ext cx="960400" cy="584775"/>
              </a:xfrm>
              <a:prstGeom prst="rect">
                <a:avLst/>
              </a:prstGeom>
              <a:blipFill>
                <a:blip r:embed="rId17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8" name="文本框 267">
            <a:extLst>
              <a:ext uri="{FF2B5EF4-FFF2-40B4-BE49-F238E27FC236}">
                <a16:creationId xmlns:a16="http://schemas.microsoft.com/office/drawing/2014/main" id="{C5E19353-E5FB-FFA5-BB52-CA68BDF7A7CC}"/>
              </a:ext>
            </a:extLst>
          </p:cNvPr>
          <p:cNvSpPr txBox="1"/>
          <p:nvPr/>
        </p:nvSpPr>
        <p:spPr>
          <a:xfrm>
            <a:off x="8990053" y="6481511"/>
            <a:ext cx="193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Decompose</a:t>
            </a:r>
            <a:endParaRPr kumimoji="1"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4" name="文本框 333">
            <a:extLst>
              <a:ext uri="{FF2B5EF4-FFF2-40B4-BE49-F238E27FC236}">
                <a16:creationId xmlns:a16="http://schemas.microsoft.com/office/drawing/2014/main" id="{2B44407C-CCEF-FB38-EF9C-44329B1B2C61}"/>
              </a:ext>
            </a:extLst>
          </p:cNvPr>
          <p:cNvSpPr txBox="1"/>
          <p:nvPr/>
        </p:nvSpPr>
        <p:spPr>
          <a:xfrm>
            <a:off x="19279843" y="-388813"/>
            <a:ext cx="1274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MATCH</a:t>
            </a:r>
            <a:endParaRPr kumimoji="1"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35" name="组合 334">
            <a:extLst>
              <a:ext uri="{FF2B5EF4-FFF2-40B4-BE49-F238E27FC236}">
                <a16:creationId xmlns:a16="http://schemas.microsoft.com/office/drawing/2014/main" id="{150C358A-62DA-7F3D-D17B-6A7C7666A33A}"/>
              </a:ext>
            </a:extLst>
          </p:cNvPr>
          <p:cNvGrpSpPr/>
          <p:nvPr/>
        </p:nvGrpSpPr>
        <p:grpSpPr>
          <a:xfrm>
            <a:off x="16836266" y="269013"/>
            <a:ext cx="1891943" cy="1615301"/>
            <a:chOff x="16818087" y="2804556"/>
            <a:chExt cx="1891943" cy="1615301"/>
          </a:xfrm>
        </p:grpSpPr>
        <p:grpSp>
          <p:nvGrpSpPr>
            <p:cNvPr id="336" name="组合 335">
              <a:extLst>
                <a:ext uri="{FF2B5EF4-FFF2-40B4-BE49-F238E27FC236}">
                  <a16:creationId xmlns:a16="http://schemas.microsoft.com/office/drawing/2014/main" id="{0B66FA6C-5441-F2EA-A958-EFE1C22C7544}"/>
                </a:ext>
              </a:extLst>
            </p:cNvPr>
            <p:cNvGrpSpPr/>
            <p:nvPr/>
          </p:nvGrpSpPr>
          <p:grpSpPr>
            <a:xfrm>
              <a:off x="17272697" y="3051932"/>
              <a:ext cx="1437333" cy="1367925"/>
              <a:chOff x="6512312" y="856299"/>
              <a:chExt cx="1396704" cy="1323461"/>
            </a:xfrm>
          </p:grpSpPr>
          <p:sp>
            <p:nvSpPr>
              <p:cNvPr id="338" name="椭圆 337">
                <a:extLst>
                  <a:ext uri="{FF2B5EF4-FFF2-40B4-BE49-F238E27FC236}">
                    <a16:creationId xmlns:a16="http://schemas.microsoft.com/office/drawing/2014/main" id="{0184AD26-019B-648D-D237-E653F9A29E6D}"/>
                  </a:ext>
                </a:extLst>
              </p:cNvPr>
              <p:cNvSpPr/>
              <p:nvPr/>
            </p:nvSpPr>
            <p:spPr>
              <a:xfrm>
                <a:off x="6512312" y="856299"/>
                <a:ext cx="1396704" cy="132346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noFill/>
                </a:endParaRPr>
              </a:p>
            </p:txBody>
          </p:sp>
          <p:sp>
            <p:nvSpPr>
              <p:cNvPr id="339" name="文本框 338">
                <a:extLst>
                  <a:ext uri="{FF2B5EF4-FFF2-40B4-BE49-F238E27FC236}">
                    <a16:creationId xmlns:a16="http://schemas.microsoft.com/office/drawing/2014/main" id="{7A691B50-9AB6-27A2-2B77-F7071419A694}"/>
                  </a:ext>
                </a:extLst>
              </p:cNvPr>
              <p:cNvSpPr txBox="1"/>
              <p:nvPr/>
            </p:nvSpPr>
            <p:spPr>
              <a:xfrm>
                <a:off x="6699041" y="1299136"/>
                <a:ext cx="12099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Person</a:t>
                </a:r>
                <a:endParaRPr kumimoji="1" lang="zh-CN" altLang="en-US" sz="2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7" name="文本框 336">
                  <a:extLst>
                    <a:ext uri="{FF2B5EF4-FFF2-40B4-BE49-F238E27FC236}">
                      <a16:creationId xmlns:a16="http://schemas.microsoft.com/office/drawing/2014/main" id="{DA8A1D3F-D651-933E-6125-0DDD857D8646}"/>
                    </a:ext>
                  </a:extLst>
                </p:cNvPr>
                <p:cNvSpPr txBox="1"/>
                <p:nvPr/>
              </p:nvSpPr>
              <p:spPr>
                <a:xfrm>
                  <a:off x="16818087" y="2804556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337" name="文本框 336">
                  <a:extLst>
                    <a:ext uri="{FF2B5EF4-FFF2-40B4-BE49-F238E27FC236}">
                      <a16:creationId xmlns:a16="http://schemas.microsoft.com/office/drawing/2014/main" id="{DA8A1D3F-D651-933E-6125-0DDD857D86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18087" y="2804556"/>
                  <a:ext cx="646771" cy="494751"/>
                </a:xfrm>
                <a:prstGeom prst="rect">
                  <a:avLst/>
                </a:prstGeom>
                <a:blipFill>
                  <a:blip r:embed="rId18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0" name="组合 339">
            <a:extLst>
              <a:ext uri="{FF2B5EF4-FFF2-40B4-BE49-F238E27FC236}">
                <a16:creationId xmlns:a16="http://schemas.microsoft.com/office/drawing/2014/main" id="{26A0CDC8-544F-4F9F-43D3-C1026F222E7E}"/>
              </a:ext>
            </a:extLst>
          </p:cNvPr>
          <p:cNvGrpSpPr/>
          <p:nvPr/>
        </p:nvGrpSpPr>
        <p:grpSpPr>
          <a:xfrm>
            <a:off x="20691288" y="295310"/>
            <a:ext cx="1851847" cy="1589005"/>
            <a:chOff x="16858183" y="2830852"/>
            <a:chExt cx="1851847" cy="1589005"/>
          </a:xfrm>
        </p:grpSpPr>
        <p:grpSp>
          <p:nvGrpSpPr>
            <p:cNvPr id="341" name="组合 340">
              <a:extLst>
                <a:ext uri="{FF2B5EF4-FFF2-40B4-BE49-F238E27FC236}">
                  <a16:creationId xmlns:a16="http://schemas.microsoft.com/office/drawing/2014/main" id="{25C237AE-64BF-8DB9-5244-8A6C53590EBD}"/>
                </a:ext>
              </a:extLst>
            </p:cNvPr>
            <p:cNvGrpSpPr/>
            <p:nvPr/>
          </p:nvGrpSpPr>
          <p:grpSpPr>
            <a:xfrm>
              <a:off x="17272697" y="3051932"/>
              <a:ext cx="1437333" cy="1367925"/>
              <a:chOff x="6512312" y="856299"/>
              <a:chExt cx="1396704" cy="1323461"/>
            </a:xfrm>
          </p:grpSpPr>
          <p:sp>
            <p:nvSpPr>
              <p:cNvPr id="343" name="椭圆 342">
                <a:extLst>
                  <a:ext uri="{FF2B5EF4-FFF2-40B4-BE49-F238E27FC236}">
                    <a16:creationId xmlns:a16="http://schemas.microsoft.com/office/drawing/2014/main" id="{0B452B53-1E34-5B1B-6133-61B852B05C9E}"/>
                  </a:ext>
                </a:extLst>
              </p:cNvPr>
              <p:cNvSpPr/>
              <p:nvPr/>
            </p:nvSpPr>
            <p:spPr>
              <a:xfrm>
                <a:off x="6512312" y="856299"/>
                <a:ext cx="1396704" cy="132346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noFill/>
                </a:endParaRPr>
              </a:p>
            </p:txBody>
          </p:sp>
          <p:sp>
            <p:nvSpPr>
              <p:cNvPr id="344" name="文本框 343">
                <a:extLst>
                  <a:ext uri="{FF2B5EF4-FFF2-40B4-BE49-F238E27FC236}">
                    <a16:creationId xmlns:a16="http://schemas.microsoft.com/office/drawing/2014/main" id="{81AE7710-7783-68A2-07E1-9B681ECD8019}"/>
                  </a:ext>
                </a:extLst>
              </p:cNvPr>
              <p:cNvSpPr txBox="1"/>
              <p:nvPr/>
            </p:nvSpPr>
            <p:spPr>
              <a:xfrm>
                <a:off x="6685074" y="1299135"/>
                <a:ext cx="12099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Person</a:t>
                </a:r>
                <a:endParaRPr kumimoji="1" lang="zh-CN" altLang="en-US" sz="2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2" name="文本框 341">
                  <a:extLst>
                    <a:ext uri="{FF2B5EF4-FFF2-40B4-BE49-F238E27FC236}">
                      <a16:creationId xmlns:a16="http://schemas.microsoft.com/office/drawing/2014/main" id="{AB4B439B-EB59-564A-F4C1-7D139012ABA7}"/>
                    </a:ext>
                  </a:extLst>
                </p:cNvPr>
                <p:cNvSpPr txBox="1"/>
                <p:nvPr/>
              </p:nvSpPr>
              <p:spPr>
                <a:xfrm>
                  <a:off x="16858183" y="2830852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342" name="文本框 341">
                  <a:extLst>
                    <a:ext uri="{FF2B5EF4-FFF2-40B4-BE49-F238E27FC236}">
                      <a16:creationId xmlns:a16="http://schemas.microsoft.com/office/drawing/2014/main" id="{AB4B439B-EB59-564A-F4C1-7D139012AB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58183" y="2830852"/>
                  <a:ext cx="646771" cy="507960"/>
                </a:xfrm>
                <a:prstGeom prst="rect">
                  <a:avLst/>
                </a:prstGeom>
                <a:blipFill>
                  <a:blip r:embed="rId19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5" name="组合 344">
            <a:extLst>
              <a:ext uri="{FF2B5EF4-FFF2-40B4-BE49-F238E27FC236}">
                <a16:creationId xmlns:a16="http://schemas.microsoft.com/office/drawing/2014/main" id="{99BD143D-E2E4-D7E0-85E6-7D0569E0DCC3}"/>
              </a:ext>
            </a:extLst>
          </p:cNvPr>
          <p:cNvGrpSpPr/>
          <p:nvPr/>
        </p:nvGrpSpPr>
        <p:grpSpPr>
          <a:xfrm>
            <a:off x="16655712" y="3679168"/>
            <a:ext cx="2154660" cy="1367925"/>
            <a:chOff x="16637078" y="3051932"/>
            <a:chExt cx="2154660" cy="1367925"/>
          </a:xfrm>
        </p:grpSpPr>
        <p:grpSp>
          <p:nvGrpSpPr>
            <p:cNvPr id="346" name="组合 345">
              <a:extLst>
                <a:ext uri="{FF2B5EF4-FFF2-40B4-BE49-F238E27FC236}">
                  <a16:creationId xmlns:a16="http://schemas.microsoft.com/office/drawing/2014/main" id="{11AC4A67-8CAB-E4F5-2C8B-6F3F913FDC65}"/>
                </a:ext>
              </a:extLst>
            </p:cNvPr>
            <p:cNvGrpSpPr/>
            <p:nvPr/>
          </p:nvGrpSpPr>
          <p:grpSpPr>
            <a:xfrm>
              <a:off x="17272699" y="3051932"/>
              <a:ext cx="1519039" cy="1367925"/>
              <a:chOff x="6512312" y="856299"/>
              <a:chExt cx="1476100" cy="1323461"/>
            </a:xfrm>
          </p:grpSpPr>
          <p:sp>
            <p:nvSpPr>
              <p:cNvPr id="348" name="椭圆 347">
                <a:extLst>
                  <a:ext uri="{FF2B5EF4-FFF2-40B4-BE49-F238E27FC236}">
                    <a16:creationId xmlns:a16="http://schemas.microsoft.com/office/drawing/2014/main" id="{41D912CD-2886-8E70-B2BC-3D8B21AF04A4}"/>
                  </a:ext>
                </a:extLst>
              </p:cNvPr>
              <p:cNvSpPr/>
              <p:nvPr/>
            </p:nvSpPr>
            <p:spPr>
              <a:xfrm>
                <a:off x="6512312" y="856299"/>
                <a:ext cx="1396704" cy="132346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noFill/>
                </a:endParaRPr>
              </a:p>
            </p:txBody>
          </p:sp>
          <p:sp>
            <p:nvSpPr>
              <p:cNvPr id="349" name="文本框 348">
                <a:extLst>
                  <a:ext uri="{FF2B5EF4-FFF2-40B4-BE49-F238E27FC236}">
                    <a16:creationId xmlns:a16="http://schemas.microsoft.com/office/drawing/2014/main" id="{9748CB3C-3038-9BE9-6645-EA4914722ABD}"/>
                  </a:ext>
                </a:extLst>
              </p:cNvPr>
              <p:cNvSpPr txBox="1"/>
              <p:nvPr/>
            </p:nvSpPr>
            <p:spPr>
              <a:xfrm>
                <a:off x="6591708" y="1287198"/>
                <a:ext cx="1396704" cy="446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Message</a:t>
                </a:r>
                <a:endParaRPr kumimoji="1" lang="zh-CN" altLang="en-US" sz="2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7" name="文本框 346">
                  <a:extLst>
                    <a:ext uri="{FF2B5EF4-FFF2-40B4-BE49-F238E27FC236}">
                      <a16:creationId xmlns:a16="http://schemas.microsoft.com/office/drawing/2014/main" id="{A6F1F929-A68E-538E-E323-9F38F95F2200}"/>
                    </a:ext>
                  </a:extLst>
                </p:cNvPr>
                <p:cNvSpPr txBox="1"/>
                <p:nvPr/>
              </p:nvSpPr>
              <p:spPr>
                <a:xfrm>
                  <a:off x="16637078" y="3150342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347" name="文本框 346">
                  <a:extLst>
                    <a:ext uri="{FF2B5EF4-FFF2-40B4-BE49-F238E27FC236}">
                      <a16:creationId xmlns:a16="http://schemas.microsoft.com/office/drawing/2014/main" id="{A6F1F929-A68E-538E-E323-9F38F95F22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37078" y="3150342"/>
                  <a:ext cx="646771" cy="494751"/>
                </a:xfrm>
                <a:prstGeom prst="rect">
                  <a:avLst/>
                </a:prstGeom>
                <a:blipFill>
                  <a:blip r:embed="rId20"/>
                  <a:stretch>
                    <a:fillRect r="-1923" b="-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0" name="组合 349">
            <a:extLst>
              <a:ext uri="{FF2B5EF4-FFF2-40B4-BE49-F238E27FC236}">
                <a16:creationId xmlns:a16="http://schemas.microsoft.com/office/drawing/2014/main" id="{FDBE9A14-2B91-E26F-1020-1F7E6B411D9D}"/>
              </a:ext>
            </a:extLst>
          </p:cNvPr>
          <p:cNvGrpSpPr/>
          <p:nvPr/>
        </p:nvGrpSpPr>
        <p:grpSpPr>
          <a:xfrm>
            <a:off x="21105802" y="3679168"/>
            <a:ext cx="2131713" cy="1367925"/>
            <a:chOff x="17272699" y="3051932"/>
            <a:chExt cx="2131713" cy="1367925"/>
          </a:xfrm>
        </p:grpSpPr>
        <p:grpSp>
          <p:nvGrpSpPr>
            <p:cNvPr id="351" name="组合 350">
              <a:extLst>
                <a:ext uri="{FF2B5EF4-FFF2-40B4-BE49-F238E27FC236}">
                  <a16:creationId xmlns:a16="http://schemas.microsoft.com/office/drawing/2014/main" id="{09DF81E7-B188-4A38-2F39-DBF5747181C8}"/>
                </a:ext>
              </a:extLst>
            </p:cNvPr>
            <p:cNvGrpSpPr/>
            <p:nvPr/>
          </p:nvGrpSpPr>
          <p:grpSpPr>
            <a:xfrm>
              <a:off x="17272699" y="3051932"/>
              <a:ext cx="1519039" cy="1367925"/>
              <a:chOff x="6512312" y="856299"/>
              <a:chExt cx="1476100" cy="1323461"/>
            </a:xfrm>
          </p:grpSpPr>
          <p:sp>
            <p:nvSpPr>
              <p:cNvPr id="353" name="椭圆 352">
                <a:extLst>
                  <a:ext uri="{FF2B5EF4-FFF2-40B4-BE49-F238E27FC236}">
                    <a16:creationId xmlns:a16="http://schemas.microsoft.com/office/drawing/2014/main" id="{6C24246E-7F9F-93EA-06E3-7E78C7A71AA7}"/>
                  </a:ext>
                </a:extLst>
              </p:cNvPr>
              <p:cNvSpPr/>
              <p:nvPr/>
            </p:nvSpPr>
            <p:spPr>
              <a:xfrm>
                <a:off x="6512312" y="856299"/>
                <a:ext cx="1396704" cy="132346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noFill/>
                </a:endParaRPr>
              </a:p>
            </p:txBody>
          </p:sp>
          <p:sp>
            <p:nvSpPr>
              <p:cNvPr id="354" name="文本框 353">
                <a:extLst>
                  <a:ext uri="{FF2B5EF4-FFF2-40B4-BE49-F238E27FC236}">
                    <a16:creationId xmlns:a16="http://schemas.microsoft.com/office/drawing/2014/main" id="{051C03D7-DD16-EAEC-01C9-CDB475605BBD}"/>
                  </a:ext>
                </a:extLst>
              </p:cNvPr>
              <p:cNvSpPr txBox="1"/>
              <p:nvPr/>
            </p:nvSpPr>
            <p:spPr>
              <a:xfrm>
                <a:off x="6591709" y="1287198"/>
                <a:ext cx="1396703" cy="446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Message</a:t>
                </a:r>
                <a:endParaRPr kumimoji="1" lang="zh-CN" altLang="en-US" sz="2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2" name="文本框 351">
                  <a:extLst>
                    <a:ext uri="{FF2B5EF4-FFF2-40B4-BE49-F238E27FC236}">
                      <a16:creationId xmlns:a16="http://schemas.microsoft.com/office/drawing/2014/main" id="{AC078C43-C688-8373-CD30-3C27B52C8310}"/>
                    </a:ext>
                  </a:extLst>
                </p:cNvPr>
                <p:cNvSpPr txBox="1"/>
                <p:nvPr/>
              </p:nvSpPr>
              <p:spPr>
                <a:xfrm>
                  <a:off x="18757641" y="3118130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352" name="文本框 351">
                  <a:extLst>
                    <a:ext uri="{FF2B5EF4-FFF2-40B4-BE49-F238E27FC236}">
                      <a16:creationId xmlns:a16="http://schemas.microsoft.com/office/drawing/2014/main" id="{AC078C43-C688-8373-CD30-3C27B52C83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57641" y="3118130"/>
                  <a:ext cx="646771" cy="507960"/>
                </a:xfrm>
                <a:prstGeom prst="rect">
                  <a:avLst/>
                </a:prstGeom>
                <a:blipFill>
                  <a:blip r:embed="rId21"/>
                  <a:stretch>
                    <a:fillRect r="-192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55" name="直线箭头连接符 354">
            <a:extLst>
              <a:ext uri="{FF2B5EF4-FFF2-40B4-BE49-F238E27FC236}">
                <a16:creationId xmlns:a16="http://schemas.microsoft.com/office/drawing/2014/main" id="{01F895BF-98DD-EF09-94A2-0A1BA50CC0BD}"/>
              </a:ext>
            </a:extLst>
          </p:cNvPr>
          <p:cNvCxnSpPr>
            <a:cxnSpLocks/>
            <a:stCxn id="338" idx="6"/>
            <a:endCxn id="343" idx="2"/>
          </p:cNvCxnSpPr>
          <p:nvPr/>
        </p:nvCxnSpPr>
        <p:spPr>
          <a:xfrm>
            <a:off x="18728209" y="1200352"/>
            <a:ext cx="2377593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6" name="文本框 355">
            <a:extLst>
              <a:ext uri="{FF2B5EF4-FFF2-40B4-BE49-F238E27FC236}">
                <a16:creationId xmlns:a16="http://schemas.microsoft.com/office/drawing/2014/main" id="{E767E454-81C1-E122-C513-B1EBD739BEED}"/>
              </a:ext>
            </a:extLst>
          </p:cNvPr>
          <p:cNvSpPr txBox="1"/>
          <p:nvPr/>
        </p:nvSpPr>
        <p:spPr>
          <a:xfrm>
            <a:off x="19309865" y="703566"/>
            <a:ext cx="1245172" cy="47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Follows</a:t>
            </a:r>
            <a:endParaRPr kumimoji="1" lang="zh-CN" altLang="en-US" sz="2400" dirty="0"/>
          </a:p>
        </p:txBody>
      </p:sp>
      <p:cxnSp>
        <p:nvCxnSpPr>
          <p:cNvPr id="357" name="直线箭头连接符 356">
            <a:extLst>
              <a:ext uri="{FF2B5EF4-FFF2-40B4-BE49-F238E27FC236}">
                <a16:creationId xmlns:a16="http://schemas.microsoft.com/office/drawing/2014/main" id="{A57FC048-DA62-4867-6F8B-6A753151F114}"/>
              </a:ext>
            </a:extLst>
          </p:cNvPr>
          <p:cNvCxnSpPr>
            <a:cxnSpLocks/>
            <a:stCxn id="338" idx="4"/>
            <a:endCxn id="348" idx="0"/>
          </p:cNvCxnSpPr>
          <p:nvPr/>
        </p:nvCxnSpPr>
        <p:spPr>
          <a:xfrm>
            <a:off x="18009543" y="1884314"/>
            <a:ext cx="457" cy="17948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8" name="文本框 357">
            <a:extLst>
              <a:ext uri="{FF2B5EF4-FFF2-40B4-BE49-F238E27FC236}">
                <a16:creationId xmlns:a16="http://schemas.microsoft.com/office/drawing/2014/main" id="{6AF27F5D-58ED-B250-E40A-6048022D98F9}"/>
              </a:ext>
            </a:extLst>
          </p:cNvPr>
          <p:cNvSpPr txBox="1"/>
          <p:nvPr/>
        </p:nvSpPr>
        <p:spPr>
          <a:xfrm>
            <a:off x="18105623" y="2498420"/>
            <a:ext cx="1245172" cy="47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Likes</a:t>
            </a:r>
            <a:endParaRPr kumimoji="1" lang="zh-CN" altLang="en-US" sz="2400" dirty="0"/>
          </a:p>
        </p:txBody>
      </p:sp>
      <p:cxnSp>
        <p:nvCxnSpPr>
          <p:cNvPr id="359" name="直线箭头连接符 358">
            <a:extLst>
              <a:ext uri="{FF2B5EF4-FFF2-40B4-BE49-F238E27FC236}">
                <a16:creationId xmlns:a16="http://schemas.microsoft.com/office/drawing/2014/main" id="{57C94BCE-1522-AA7B-9F8F-C8B2D96392B0}"/>
              </a:ext>
            </a:extLst>
          </p:cNvPr>
          <p:cNvCxnSpPr>
            <a:cxnSpLocks/>
            <a:stCxn id="343" idx="4"/>
            <a:endCxn id="353" idx="0"/>
          </p:cNvCxnSpPr>
          <p:nvPr/>
        </p:nvCxnSpPr>
        <p:spPr>
          <a:xfrm>
            <a:off x="21824469" y="1884315"/>
            <a:ext cx="0" cy="17948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0" name="文本框 359">
            <a:extLst>
              <a:ext uri="{FF2B5EF4-FFF2-40B4-BE49-F238E27FC236}">
                <a16:creationId xmlns:a16="http://schemas.microsoft.com/office/drawing/2014/main" id="{099EB4E3-58AC-FCAC-0737-67A301FCD7F7}"/>
              </a:ext>
            </a:extLst>
          </p:cNvPr>
          <p:cNvSpPr txBox="1"/>
          <p:nvPr/>
        </p:nvSpPr>
        <p:spPr>
          <a:xfrm>
            <a:off x="21920549" y="2494089"/>
            <a:ext cx="1245172" cy="47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Post</a:t>
            </a:r>
            <a:endParaRPr kumimoji="1" lang="zh-CN" altLang="en-US" sz="2400" dirty="0"/>
          </a:p>
        </p:txBody>
      </p:sp>
      <p:cxnSp>
        <p:nvCxnSpPr>
          <p:cNvPr id="361" name="直线箭头连接符 360">
            <a:extLst>
              <a:ext uri="{FF2B5EF4-FFF2-40B4-BE49-F238E27FC236}">
                <a16:creationId xmlns:a16="http://schemas.microsoft.com/office/drawing/2014/main" id="{9CABC17D-5A59-F99F-AD46-D2D0DD796CE2}"/>
              </a:ext>
            </a:extLst>
          </p:cNvPr>
          <p:cNvCxnSpPr>
            <a:cxnSpLocks/>
            <a:stCxn id="353" idx="2"/>
            <a:endCxn id="348" idx="6"/>
          </p:cNvCxnSpPr>
          <p:nvPr/>
        </p:nvCxnSpPr>
        <p:spPr>
          <a:xfrm flipH="1">
            <a:off x="18728664" y="4363131"/>
            <a:ext cx="23771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2" name="文本框 361">
            <a:extLst>
              <a:ext uri="{FF2B5EF4-FFF2-40B4-BE49-F238E27FC236}">
                <a16:creationId xmlns:a16="http://schemas.microsoft.com/office/drawing/2014/main" id="{CAE4FFEA-83C4-A2F9-4D15-9E5FF4466AD1}"/>
              </a:ext>
            </a:extLst>
          </p:cNvPr>
          <p:cNvSpPr txBox="1"/>
          <p:nvPr/>
        </p:nvSpPr>
        <p:spPr>
          <a:xfrm>
            <a:off x="19073953" y="3849790"/>
            <a:ext cx="1786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/>
              <a:t>CommentOf</a:t>
            </a:r>
            <a:endParaRPr kumimoji="1"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3" name="文本框 362">
                <a:extLst>
                  <a:ext uri="{FF2B5EF4-FFF2-40B4-BE49-F238E27FC236}">
                    <a16:creationId xmlns:a16="http://schemas.microsoft.com/office/drawing/2014/main" id="{BF31F998-B505-D5E1-5604-3E373E346B3A}"/>
                  </a:ext>
                </a:extLst>
              </p:cNvPr>
              <p:cNvSpPr txBox="1"/>
              <p:nvPr/>
            </p:nvSpPr>
            <p:spPr>
              <a:xfrm>
                <a:off x="19309865" y="5162023"/>
                <a:ext cx="960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32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363" name="文本框 362">
                <a:extLst>
                  <a:ext uri="{FF2B5EF4-FFF2-40B4-BE49-F238E27FC236}">
                    <a16:creationId xmlns:a16="http://schemas.microsoft.com/office/drawing/2014/main" id="{BF31F998-B505-D5E1-5604-3E373E346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9865" y="5162023"/>
                <a:ext cx="960400" cy="584775"/>
              </a:xfrm>
              <a:prstGeom prst="rect">
                <a:avLst/>
              </a:prstGeom>
              <a:blipFill>
                <a:blip r:embed="rId2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4" name="文本框 363">
            <a:extLst>
              <a:ext uri="{FF2B5EF4-FFF2-40B4-BE49-F238E27FC236}">
                <a16:creationId xmlns:a16="http://schemas.microsoft.com/office/drawing/2014/main" id="{B00B14C1-66B4-3851-8CBC-41F8BF0F52A3}"/>
              </a:ext>
            </a:extLst>
          </p:cNvPr>
          <p:cNvSpPr txBox="1"/>
          <p:nvPr/>
        </p:nvSpPr>
        <p:spPr>
          <a:xfrm>
            <a:off x="16048774" y="7763963"/>
            <a:ext cx="1274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MATCH</a:t>
            </a:r>
            <a:endParaRPr kumimoji="1"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65" name="组合 364">
            <a:extLst>
              <a:ext uri="{FF2B5EF4-FFF2-40B4-BE49-F238E27FC236}">
                <a16:creationId xmlns:a16="http://schemas.microsoft.com/office/drawing/2014/main" id="{AB820161-7092-3040-C73A-3718723E1945}"/>
              </a:ext>
            </a:extLst>
          </p:cNvPr>
          <p:cNvGrpSpPr/>
          <p:nvPr/>
        </p:nvGrpSpPr>
        <p:grpSpPr>
          <a:xfrm>
            <a:off x="13605197" y="8421789"/>
            <a:ext cx="1891943" cy="1615301"/>
            <a:chOff x="16818087" y="2804556"/>
            <a:chExt cx="1891943" cy="1615301"/>
          </a:xfrm>
        </p:grpSpPr>
        <p:grpSp>
          <p:nvGrpSpPr>
            <p:cNvPr id="366" name="组合 365">
              <a:extLst>
                <a:ext uri="{FF2B5EF4-FFF2-40B4-BE49-F238E27FC236}">
                  <a16:creationId xmlns:a16="http://schemas.microsoft.com/office/drawing/2014/main" id="{C112B6D8-8E0E-88BB-1E84-33AF6401A30A}"/>
                </a:ext>
              </a:extLst>
            </p:cNvPr>
            <p:cNvGrpSpPr/>
            <p:nvPr/>
          </p:nvGrpSpPr>
          <p:grpSpPr>
            <a:xfrm>
              <a:off x="17272697" y="3051932"/>
              <a:ext cx="1437333" cy="1367925"/>
              <a:chOff x="6512312" y="856299"/>
              <a:chExt cx="1396704" cy="1323461"/>
            </a:xfrm>
          </p:grpSpPr>
          <p:sp>
            <p:nvSpPr>
              <p:cNvPr id="368" name="椭圆 367">
                <a:extLst>
                  <a:ext uri="{FF2B5EF4-FFF2-40B4-BE49-F238E27FC236}">
                    <a16:creationId xmlns:a16="http://schemas.microsoft.com/office/drawing/2014/main" id="{FE6CCA4F-F7B9-1762-641D-982E91C8D72B}"/>
                  </a:ext>
                </a:extLst>
              </p:cNvPr>
              <p:cNvSpPr/>
              <p:nvPr/>
            </p:nvSpPr>
            <p:spPr>
              <a:xfrm>
                <a:off x="6512312" y="856299"/>
                <a:ext cx="1396704" cy="132346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noFill/>
                </a:endParaRPr>
              </a:p>
            </p:txBody>
          </p:sp>
          <p:sp>
            <p:nvSpPr>
              <p:cNvPr id="369" name="文本框 368">
                <a:extLst>
                  <a:ext uri="{FF2B5EF4-FFF2-40B4-BE49-F238E27FC236}">
                    <a16:creationId xmlns:a16="http://schemas.microsoft.com/office/drawing/2014/main" id="{19FD2A25-67AB-77F6-EE44-E3D2B1482DE6}"/>
                  </a:ext>
                </a:extLst>
              </p:cNvPr>
              <p:cNvSpPr txBox="1"/>
              <p:nvPr/>
            </p:nvSpPr>
            <p:spPr>
              <a:xfrm>
                <a:off x="6699041" y="1299136"/>
                <a:ext cx="12099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Person</a:t>
                </a:r>
                <a:endParaRPr kumimoji="1" lang="zh-CN" altLang="en-US" sz="2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7" name="文本框 366">
                  <a:extLst>
                    <a:ext uri="{FF2B5EF4-FFF2-40B4-BE49-F238E27FC236}">
                      <a16:creationId xmlns:a16="http://schemas.microsoft.com/office/drawing/2014/main" id="{F7EC6F28-40AE-2D4D-D73A-409315B777F7}"/>
                    </a:ext>
                  </a:extLst>
                </p:cNvPr>
                <p:cNvSpPr txBox="1"/>
                <p:nvPr/>
              </p:nvSpPr>
              <p:spPr>
                <a:xfrm>
                  <a:off x="16818087" y="2804556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367" name="文本框 366">
                  <a:extLst>
                    <a:ext uri="{FF2B5EF4-FFF2-40B4-BE49-F238E27FC236}">
                      <a16:creationId xmlns:a16="http://schemas.microsoft.com/office/drawing/2014/main" id="{F7EC6F28-40AE-2D4D-D73A-409315B777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18087" y="2804556"/>
                  <a:ext cx="646771" cy="494751"/>
                </a:xfrm>
                <a:prstGeom prst="rect">
                  <a:avLst/>
                </a:prstGeom>
                <a:blipFill>
                  <a:blip r:embed="rId23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0" name="组合 369">
            <a:extLst>
              <a:ext uri="{FF2B5EF4-FFF2-40B4-BE49-F238E27FC236}">
                <a16:creationId xmlns:a16="http://schemas.microsoft.com/office/drawing/2014/main" id="{FA17AD9E-5BA6-EB19-62A3-1C5D62B25159}"/>
              </a:ext>
            </a:extLst>
          </p:cNvPr>
          <p:cNvGrpSpPr/>
          <p:nvPr/>
        </p:nvGrpSpPr>
        <p:grpSpPr>
          <a:xfrm>
            <a:off x="17460219" y="8448086"/>
            <a:ext cx="1851847" cy="1589005"/>
            <a:chOff x="16858183" y="2830852"/>
            <a:chExt cx="1851847" cy="1589005"/>
          </a:xfrm>
        </p:grpSpPr>
        <p:grpSp>
          <p:nvGrpSpPr>
            <p:cNvPr id="371" name="组合 370">
              <a:extLst>
                <a:ext uri="{FF2B5EF4-FFF2-40B4-BE49-F238E27FC236}">
                  <a16:creationId xmlns:a16="http://schemas.microsoft.com/office/drawing/2014/main" id="{89AD0452-47D9-A84A-1011-BAB7FD4739B6}"/>
                </a:ext>
              </a:extLst>
            </p:cNvPr>
            <p:cNvGrpSpPr/>
            <p:nvPr/>
          </p:nvGrpSpPr>
          <p:grpSpPr>
            <a:xfrm>
              <a:off x="17272697" y="3051932"/>
              <a:ext cx="1437333" cy="1367925"/>
              <a:chOff x="6512312" y="856299"/>
              <a:chExt cx="1396704" cy="1323461"/>
            </a:xfrm>
          </p:grpSpPr>
          <p:sp>
            <p:nvSpPr>
              <p:cNvPr id="373" name="椭圆 372">
                <a:extLst>
                  <a:ext uri="{FF2B5EF4-FFF2-40B4-BE49-F238E27FC236}">
                    <a16:creationId xmlns:a16="http://schemas.microsoft.com/office/drawing/2014/main" id="{CA43318E-2BEE-20DA-0F54-6FA406A8EC16}"/>
                  </a:ext>
                </a:extLst>
              </p:cNvPr>
              <p:cNvSpPr/>
              <p:nvPr/>
            </p:nvSpPr>
            <p:spPr>
              <a:xfrm>
                <a:off x="6512312" y="856299"/>
                <a:ext cx="1396704" cy="132346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noFill/>
                </a:endParaRPr>
              </a:p>
            </p:txBody>
          </p:sp>
          <p:sp>
            <p:nvSpPr>
              <p:cNvPr id="374" name="文本框 373">
                <a:extLst>
                  <a:ext uri="{FF2B5EF4-FFF2-40B4-BE49-F238E27FC236}">
                    <a16:creationId xmlns:a16="http://schemas.microsoft.com/office/drawing/2014/main" id="{452DB347-A592-DE7B-318F-A098E28372DA}"/>
                  </a:ext>
                </a:extLst>
              </p:cNvPr>
              <p:cNvSpPr txBox="1"/>
              <p:nvPr/>
            </p:nvSpPr>
            <p:spPr>
              <a:xfrm>
                <a:off x="6685074" y="1299135"/>
                <a:ext cx="12099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Person</a:t>
                </a:r>
                <a:endParaRPr kumimoji="1" lang="zh-CN" altLang="en-US" sz="2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2" name="文本框 371">
                  <a:extLst>
                    <a:ext uri="{FF2B5EF4-FFF2-40B4-BE49-F238E27FC236}">
                      <a16:creationId xmlns:a16="http://schemas.microsoft.com/office/drawing/2014/main" id="{106E9C3F-5A4E-686E-6F6F-8B9B76A1A245}"/>
                    </a:ext>
                  </a:extLst>
                </p:cNvPr>
                <p:cNvSpPr txBox="1"/>
                <p:nvPr/>
              </p:nvSpPr>
              <p:spPr>
                <a:xfrm>
                  <a:off x="16858183" y="2830852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372" name="文本框 371">
                  <a:extLst>
                    <a:ext uri="{FF2B5EF4-FFF2-40B4-BE49-F238E27FC236}">
                      <a16:creationId xmlns:a16="http://schemas.microsoft.com/office/drawing/2014/main" id="{106E9C3F-5A4E-686E-6F6F-8B9B76A1A2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58183" y="2830852"/>
                  <a:ext cx="646771" cy="507960"/>
                </a:xfrm>
                <a:prstGeom prst="rect">
                  <a:avLst/>
                </a:prstGeom>
                <a:blipFill>
                  <a:blip r:embed="rId24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5" name="组合 374">
            <a:extLst>
              <a:ext uri="{FF2B5EF4-FFF2-40B4-BE49-F238E27FC236}">
                <a16:creationId xmlns:a16="http://schemas.microsoft.com/office/drawing/2014/main" id="{6E3B092E-46D4-26FF-7BAE-B7003C9C2BA1}"/>
              </a:ext>
            </a:extLst>
          </p:cNvPr>
          <p:cNvGrpSpPr/>
          <p:nvPr/>
        </p:nvGrpSpPr>
        <p:grpSpPr>
          <a:xfrm>
            <a:off x="13424643" y="11831944"/>
            <a:ext cx="2154660" cy="1367925"/>
            <a:chOff x="16637078" y="3051932"/>
            <a:chExt cx="2154660" cy="1367925"/>
          </a:xfrm>
        </p:grpSpPr>
        <p:grpSp>
          <p:nvGrpSpPr>
            <p:cNvPr id="376" name="组合 375">
              <a:extLst>
                <a:ext uri="{FF2B5EF4-FFF2-40B4-BE49-F238E27FC236}">
                  <a16:creationId xmlns:a16="http://schemas.microsoft.com/office/drawing/2014/main" id="{FCD2EF90-8BFD-3C8F-9048-E6A4C208D9FE}"/>
                </a:ext>
              </a:extLst>
            </p:cNvPr>
            <p:cNvGrpSpPr/>
            <p:nvPr/>
          </p:nvGrpSpPr>
          <p:grpSpPr>
            <a:xfrm>
              <a:off x="17272699" y="3051932"/>
              <a:ext cx="1519039" cy="1367925"/>
              <a:chOff x="6512312" y="856299"/>
              <a:chExt cx="1476100" cy="1323461"/>
            </a:xfrm>
          </p:grpSpPr>
          <p:sp>
            <p:nvSpPr>
              <p:cNvPr id="378" name="椭圆 377">
                <a:extLst>
                  <a:ext uri="{FF2B5EF4-FFF2-40B4-BE49-F238E27FC236}">
                    <a16:creationId xmlns:a16="http://schemas.microsoft.com/office/drawing/2014/main" id="{2AFA89D1-DAAE-FF0C-01D9-1A6C3136DA0A}"/>
                  </a:ext>
                </a:extLst>
              </p:cNvPr>
              <p:cNvSpPr/>
              <p:nvPr/>
            </p:nvSpPr>
            <p:spPr>
              <a:xfrm>
                <a:off x="6512312" y="856299"/>
                <a:ext cx="1396704" cy="132346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noFill/>
                </a:endParaRPr>
              </a:p>
            </p:txBody>
          </p:sp>
          <p:sp>
            <p:nvSpPr>
              <p:cNvPr id="379" name="文本框 378">
                <a:extLst>
                  <a:ext uri="{FF2B5EF4-FFF2-40B4-BE49-F238E27FC236}">
                    <a16:creationId xmlns:a16="http://schemas.microsoft.com/office/drawing/2014/main" id="{310D0EB0-7749-6BAF-60D5-84AE99593D27}"/>
                  </a:ext>
                </a:extLst>
              </p:cNvPr>
              <p:cNvSpPr txBox="1"/>
              <p:nvPr/>
            </p:nvSpPr>
            <p:spPr>
              <a:xfrm>
                <a:off x="6591708" y="1287198"/>
                <a:ext cx="1396704" cy="446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Message</a:t>
                </a:r>
                <a:endParaRPr kumimoji="1" lang="zh-CN" altLang="en-US" sz="24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7" name="文本框 376">
                  <a:extLst>
                    <a:ext uri="{FF2B5EF4-FFF2-40B4-BE49-F238E27FC236}">
                      <a16:creationId xmlns:a16="http://schemas.microsoft.com/office/drawing/2014/main" id="{2A1F34A8-8359-4A32-90C5-DC433AF9F0CE}"/>
                    </a:ext>
                  </a:extLst>
                </p:cNvPr>
                <p:cNvSpPr txBox="1"/>
                <p:nvPr/>
              </p:nvSpPr>
              <p:spPr>
                <a:xfrm>
                  <a:off x="16637078" y="3150342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377" name="文本框 376">
                  <a:extLst>
                    <a:ext uri="{FF2B5EF4-FFF2-40B4-BE49-F238E27FC236}">
                      <a16:creationId xmlns:a16="http://schemas.microsoft.com/office/drawing/2014/main" id="{2A1F34A8-8359-4A32-90C5-DC433AF9F0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37078" y="3150342"/>
                  <a:ext cx="646771" cy="494751"/>
                </a:xfrm>
                <a:prstGeom prst="rect">
                  <a:avLst/>
                </a:prstGeom>
                <a:blipFill>
                  <a:blip r:embed="rId25"/>
                  <a:stretch>
                    <a:fillRect r="-1923" b="-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85" name="直线箭头连接符 384">
            <a:extLst>
              <a:ext uri="{FF2B5EF4-FFF2-40B4-BE49-F238E27FC236}">
                <a16:creationId xmlns:a16="http://schemas.microsoft.com/office/drawing/2014/main" id="{4AA4575B-9ED0-826E-34F1-927C1237DBC0}"/>
              </a:ext>
            </a:extLst>
          </p:cNvPr>
          <p:cNvCxnSpPr>
            <a:cxnSpLocks/>
            <a:stCxn id="368" idx="6"/>
            <a:endCxn id="373" idx="2"/>
          </p:cNvCxnSpPr>
          <p:nvPr/>
        </p:nvCxnSpPr>
        <p:spPr>
          <a:xfrm>
            <a:off x="15497140" y="9353128"/>
            <a:ext cx="2377593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6" name="文本框 385">
            <a:extLst>
              <a:ext uri="{FF2B5EF4-FFF2-40B4-BE49-F238E27FC236}">
                <a16:creationId xmlns:a16="http://schemas.microsoft.com/office/drawing/2014/main" id="{A512CA17-21EE-3B25-B17D-21F383E5BF91}"/>
              </a:ext>
            </a:extLst>
          </p:cNvPr>
          <p:cNvSpPr txBox="1"/>
          <p:nvPr/>
        </p:nvSpPr>
        <p:spPr>
          <a:xfrm>
            <a:off x="16078796" y="8856342"/>
            <a:ext cx="1245172" cy="47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Follows</a:t>
            </a:r>
            <a:endParaRPr kumimoji="1" lang="zh-CN" altLang="en-US" sz="2400" dirty="0"/>
          </a:p>
        </p:txBody>
      </p:sp>
      <p:cxnSp>
        <p:nvCxnSpPr>
          <p:cNvPr id="387" name="直线箭头连接符 386">
            <a:extLst>
              <a:ext uri="{FF2B5EF4-FFF2-40B4-BE49-F238E27FC236}">
                <a16:creationId xmlns:a16="http://schemas.microsoft.com/office/drawing/2014/main" id="{0BF6E96D-D251-FB44-C70E-736FCE80A62C}"/>
              </a:ext>
            </a:extLst>
          </p:cNvPr>
          <p:cNvCxnSpPr>
            <a:cxnSpLocks/>
            <a:stCxn id="368" idx="4"/>
            <a:endCxn id="378" idx="0"/>
          </p:cNvCxnSpPr>
          <p:nvPr/>
        </p:nvCxnSpPr>
        <p:spPr>
          <a:xfrm>
            <a:off x="14778474" y="10037090"/>
            <a:ext cx="457" cy="17948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8" name="文本框 387">
            <a:extLst>
              <a:ext uri="{FF2B5EF4-FFF2-40B4-BE49-F238E27FC236}">
                <a16:creationId xmlns:a16="http://schemas.microsoft.com/office/drawing/2014/main" id="{9E3B3136-BFD7-CE54-BE61-D082A713F6FB}"/>
              </a:ext>
            </a:extLst>
          </p:cNvPr>
          <p:cNvSpPr txBox="1"/>
          <p:nvPr/>
        </p:nvSpPr>
        <p:spPr>
          <a:xfrm>
            <a:off x="14874554" y="10651196"/>
            <a:ext cx="1245172" cy="47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Likes</a:t>
            </a:r>
            <a:endParaRPr kumimoji="1"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7" name="文本框 396">
                <a:extLst>
                  <a:ext uri="{FF2B5EF4-FFF2-40B4-BE49-F238E27FC236}">
                    <a16:creationId xmlns:a16="http://schemas.microsoft.com/office/drawing/2014/main" id="{0039EDC8-BA01-63A5-AF84-8C96E012A259}"/>
                  </a:ext>
                </a:extLst>
              </p:cNvPr>
              <p:cNvSpPr txBox="1"/>
              <p:nvPr/>
            </p:nvSpPr>
            <p:spPr>
              <a:xfrm>
                <a:off x="16498613" y="12267043"/>
                <a:ext cx="960400" cy="606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32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397" name="文本框 396">
                <a:extLst>
                  <a:ext uri="{FF2B5EF4-FFF2-40B4-BE49-F238E27FC236}">
                    <a16:creationId xmlns:a16="http://schemas.microsoft.com/office/drawing/2014/main" id="{0039EDC8-BA01-63A5-AF84-8C96E012A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8613" y="12267043"/>
                <a:ext cx="960400" cy="60638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9" name="右箭头 398">
            <a:extLst>
              <a:ext uri="{FF2B5EF4-FFF2-40B4-BE49-F238E27FC236}">
                <a16:creationId xmlns:a16="http://schemas.microsoft.com/office/drawing/2014/main" id="{85691707-6CE7-DCC2-7B86-38CEC66A19F6}"/>
              </a:ext>
            </a:extLst>
          </p:cNvPr>
          <p:cNvSpPr/>
          <p:nvPr/>
        </p:nvSpPr>
        <p:spPr>
          <a:xfrm>
            <a:off x="27256807" y="7053116"/>
            <a:ext cx="3094121" cy="7108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6" name="文本框 415">
                <a:extLst>
                  <a:ext uri="{FF2B5EF4-FFF2-40B4-BE49-F238E27FC236}">
                    <a16:creationId xmlns:a16="http://schemas.microsoft.com/office/drawing/2014/main" id="{58735D9E-7ADC-0B43-C2EF-FF012E3E1933}"/>
                  </a:ext>
                </a:extLst>
              </p:cNvPr>
              <p:cNvSpPr txBox="1"/>
              <p:nvPr/>
            </p:nvSpPr>
            <p:spPr>
              <a:xfrm>
                <a:off x="32418253" y="7175450"/>
                <a:ext cx="6174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416" name="文本框 415">
                <a:extLst>
                  <a:ext uri="{FF2B5EF4-FFF2-40B4-BE49-F238E27FC236}">
                    <a16:creationId xmlns:a16="http://schemas.microsoft.com/office/drawing/2014/main" id="{58735D9E-7ADC-0B43-C2EF-FF012E3E1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8253" y="7175450"/>
                <a:ext cx="617477" cy="584775"/>
              </a:xfrm>
              <a:prstGeom prst="rect">
                <a:avLst/>
              </a:prstGeom>
              <a:blipFill>
                <a:blip r:embed="rId27"/>
                <a:stretch>
                  <a:fillRect t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7" name="文本框 416">
                <a:extLst>
                  <a:ext uri="{FF2B5EF4-FFF2-40B4-BE49-F238E27FC236}">
                    <a16:creationId xmlns:a16="http://schemas.microsoft.com/office/drawing/2014/main" id="{47F2DBAA-1060-A822-2911-439C7C6FECB5}"/>
                  </a:ext>
                </a:extLst>
              </p:cNvPr>
              <p:cNvSpPr txBox="1"/>
              <p:nvPr/>
            </p:nvSpPr>
            <p:spPr>
              <a:xfrm>
                <a:off x="33363285" y="7207690"/>
                <a:ext cx="2371005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sz="24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17" name="文本框 416">
                <a:extLst>
                  <a:ext uri="{FF2B5EF4-FFF2-40B4-BE49-F238E27FC236}">
                    <a16:creationId xmlns:a16="http://schemas.microsoft.com/office/drawing/2014/main" id="{47F2DBAA-1060-A822-2911-439C7C6FE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3285" y="7207690"/>
                <a:ext cx="2371005" cy="477888"/>
              </a:xfrm>
              <a:prstGeom prst="rect">
                <a:avLst/>
              </a:prstGeom>
              <a:blipFill>
                <a:blip r:embed="rId28"/>
                <a:stretch>
                  <a:fillRect b="-12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8" name="文本框 417">
                <a:extLst>
                  <a:ext uri="{FF2B5EF4-FFF2-40B4-BE49-F238E27FC236}">
                    <a16:creationId xmlns:a16="http://schemas.microsoft.com/office/drawing/2014/main" id="{6E178BCC-72FD-BAC5-84F4-B32E30448A54}"/>
                  </a:ext>
                </a:extLst>
              </p:cNvPr>
              <p:cNvSpPr txBox="1"/>
              <p:nvPr/>
            </p:nvSpPr>
            <p:spPr>
              <a:xfrm>
                <a:off x="30697955" y="8376392"/>
                <a:ext cx="2371005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sz="24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18" name="文本框 417">
                <a:extLst>
                  <a:ext uri="{FF2B5EF4-FFF2-40B4-BE49-F238E27FC236}">
                    <a16:creationId xmlns:a16="http://schemas.microsoft.com/office/drawing/2014/main" id="{6E178BCC-72FD-BAC5-84F4-B32E30448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7955" y="8376392"/>
                <a:ext cx="2371005" cy="477888"/>
              </a:xfrm>
              <a:prstGeom prst="rect">
                <a:avLst/>
              </a:prstGeom>
              <a:blipFill>
                <a:blip r:embed="rId29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9" name="文本框 418">
                <a:extLst>
                  <a:ext uri="{FF2B5EF4-FFF2-40B4-BE49-F238E27FC236}">
                    <a16:creationId xmlns:a16="http://schemas.microsoft.com/office/drawing/2014/main" id="{2A60C0AA-224F-D794-E07B-5E71B4E47C8D}"/>
                  </a:ext>
                </a:extLst>
              </p:cNvPr>
              <p:cNvSpPr txBox="1"/>
              <p:nvPr/>
            </p:nvSpPr>
            <p:spPr>
              <a:xfrm>
                <a:off x="32505337" y="8376392"/>
                <a:ext cx="2371005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sz="24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19" name="文本框 418">
                <a:extLst>
                  <a:ext uri="{FF2B5EF4-FFF2-40B4-BE49-F238E27FC236}">
                    <a16:creationId xmlns:a16="http://schemas.microsoft.com/office/drawing/2014/main" id="{2A60C0AA-224F-D794-E07B-5E71B4E47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5337" y="8376392"/>
                <a:ext cx="2371005" cy="477888"/>
              </a:xfrm>
              <a:prstGeom prst="rect">
                <a:avLst/>
              </a:prstGeom>
              <a:blipFill>
                <a:blip r:embed="rId30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0" name="直线箭头连接符 419">
            <a:extLst>
              <a:ext uri="{FF2B5EF4-FFF2-40B4-BE49-F238E27FC236}">
                <a16:creationId xmlns:a16="http://schemas.microsoft.com/office/drawing/2014/main" id="{E9B39CB4-1BCA-30E9-E08F-DE829FE8DD48}"/>
              </a:ext>
            </a:extLst>
          </p:cNvPr>
          <p:cNvCxnSpPr>
            <a:cxnSpLocks/>
            <a:endCxn id="418" idx="0"/>
          </p:cNvCxnSpPr>
          <p:nvPr/>
        </p:nvCxnSpPr>
        <p:spPr>
          <a:xfrm flipH="1">
            <a:off x="31883458" y="7771196"/>
            <a:ext cx="625162" cy="6051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1" name="直线箭头连接符 420">
            <a:extLst>
              <a:ext uri="{FF2B5EF4-FFF2-40B4-BE49-F238E27FC236}">
                <a16:creationId xmlns:a16="http://schemas.microsoft.com/office/drawing/2014/main" id="{884D0250-2F67-F5BF-5C31-9F88C35F7118}"/>
              </a:ext>
            </a:extLst>
          </p:cNvPr>
          <p:cNvCxnSpPr>
            <a:cxnSpLocks/>
            <a:endCxn id="419" idx="0"/>
          </p:cNvCxnSpPr>
          <p:nvPr/>
        </p:nvCxnSpPr>
        <p:spPr>
          <a:xfrm>
            <a:off x="33035730" y="7760225"/>
            <a:ext cx="655110" cy="6161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2" name="文本框 421">
                <a:extLst>
                  <a:ext uri="{FF2B5EF4-FFF2-40B4-BE49-F238E27FC236}">
                    <a16:creationId xmlns:a16="http://schemas.microsoft.com/office/drawing/2014/main" id="{20D81551-6705-1456-3A86-E8B97BAEAA8D}"/>
                  </a:ext>
                </a:extLst>
              </p:cNvPr>
              <p:cNvSpPr txBox="1"/>
              <p:nvPr/>
            </p:nvSpPr>
            <p:spPr>
              <a:xfrm>
                <a:off x="33316434" y="6018127"/>
                <a:ext cx="6174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422" name="文本框 421">
                <a:extLst>
                  <a:ext uri="{FF2B5EF4-FFF2-40B4-BE49-F238E27FC236}">
                    <a16:creationId xmlns:a16="http://schemas.microsoft.com/office/drawing/2014/main" id="{20D81551-6705-1456-3A86-E8B97BAEA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6434" y="6018127"/>
                <a:ext cx="617477" cy="584775"/>
              </a:xfrm>
              <a:prstGeom prst="rect">
                <a:avLst/>
              </a:prstGeom>
              <a:blipFill>
                <a:blip r:embed="rId31"/>
                <a:stretch>
                  <a:fillRect t="-12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3" name="直线箭头连接符 422">
            <a:extLst>
              <a:ext uri="{FF2B5EF4-FFF2-40B4-BE49-F238E27FC236}">
                <a16:creationId xmlns:a16="http://schemas.microsoft.com/office/drawing/2014/main" id="{3FDB88D1-88F2-0D18-6C3D-ADD31B1C78FF}"/>
              </a:ext>
            </a:extLst>
          </p:cNvPr>
          <p:cNvCxnSpPr>
            <a:cxnSpLocks/>
          </p:cNvCxnSpPr>
          <p:nvPr/>
        </p:nvCxnSpPr>
        <p:spPr>
          <a:xfrm flipH="1">
            <a:off x="32756585" y="6537100"/>
            <a:ext cx="625162" cy="6051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4" name="直线箭头连接符 423">
            <a:extLst>
              <a:ext uri="{FF2B5EF4-FFF2-40B4-BE49-F238E27FC236}">
                <a16:creationId xmlns:a16="http://schemas.microsoft.com/office/drawing/2014/main" id="{9E2D9347-B8D3-86ED-DAE6-4B194352D9AF}"/>
              </a:ext>
            </a:extLst>
          </p:cNvPr>
          <p:cNvCxnSpPr>
            <a:cxnSpLocks/>
          </p:cNvCxnSpPr>
          <p:nvPr/>
        </p:nvCxnSpPr>
        <p:spPr>
          <a:xfrm>
            <a:off x="33864250" y="6526129"/>
            <a:ext cx="655110" cy="6161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6" name="文本框 425">
                <a:extLst>
                  <a:ext uri="{FF2B5EF4-FFF2-40B4-BE49-F238E27FC236}">
                    <a16:creationId xmlns:a16="http://schemas.microsoft.com/office/drawing/2014/main" id="{BF6BE970-9421-74C2-7D6A-AF856803FF2E}"/>
                  </a:ext>
                </a:extLst>
              </p:cNvPr>
              <p:cNvSpPr txBox="1"/>
              <p:nvPr/>
            </p:nvSpPr>
            <p:spPr>
              <a:xfrm>
                <a:off x="32903850" y="9284030"/>
                <a:ext cx="960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  <m:t>𝐿𝑃</m:t>
                          </m:r>
                        </m:e>
                        <m:sub>
                          <m: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426" name="文本框 425">
                <a:extLst>
                  <a:ext uri="{FF2B5EF4-FFF2-40B4-BE49-F238E27FC236}">
                    <a16:creationId xmlns:a16="http://schemas.microsoft.com/office/drawing/2014/main" id="{BF6BE970-9421-74C2-7D6A-AF856803F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3850" y="9284030"/>
                <a:ext cx="960400" cy="584775"/>
              </a:xfrm>
              <a:prstGeom prst="rect">
                <a:avLst/>
              </a:prstGeom>
              <a:blipFill>
                <a:blip r:embed="rId32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9" name="文本框 428">
                <a:extLst>
                  <a:ext uri="{FF2B5EF4-FFF2-40B4-BE49-F238E27FC236}">
                    <a16:creationId xmlns:a16="http://schemas.microsoft.com/office/drawing/2014/main" id="{91C2C540-F85C-B4D6-6661-D111DD499ED3}"/>
                  </a:ext>
                </a:extLst>
              </p:cNvPr>
              <p:cNvSpPr txBox="1"/>
              <p:nvPr/>
            </p:nvSpPr>
            <p:spPr>
              <a:xfrm>
                <a:off x="34000660" y="5848849"/>
                <a:ext cx="1037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𝑱𝒐𝒊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29" name="文本框 428">
                <a:extLst>
                  <a:ext uri="{FF2B5EF4-FFF2-40B4-BE49-F238E27FC236}">
                    <a16:creationId xmlns:a16="http://schemas.microsoft.com/office/drawing/2014/main" id="{91C2C540-F85C-B4D6-6661-D111DD499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0660" y="5848849"/>
                <a:ext cx="1037399" cy="461665"/>
              </a:xfrm>
              <a:prstGeom prst="rect">
                <a:avLst/>
              </a:prstGeom>
              <a:blipFill>
                <a:blip r:embed="rId33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0" name="文本框 429">
                <a:extLst>
                  <a:ext uri="{FF2B5EF4-FFF2-40B4-BE49-F238E27FC236}">
                    <a16:creationId xmlns:a16="http://schemas.microsoft.com/office/drawing/2014/main" id="{0D1A96BE-0605-CEC9-1226-237B9DDE79A7}"/>
                  </a:ext>
                </a:extLst>
              </p:cNvPr>
              <p:cNvSpPr txBox="1"/>
              <p:nvPr/>
            </p:nvSpPr>
            <p:spPr>
              <a:xfrm>
                <a:off x="31477934" y="6911463"/>
                <a:ext cx="10374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𝑱𝒐𝒊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30" name="文本框 429">
                <a:extLst>
                  <a:ext uri="{FF2B5EF4-FFF2-40B4-BE49-F238E27FC236}">
                    <a16:creationId xmlns:a16="http://schemas.microsoft.com/office/drawing/2014/main" id="{0D1A96BE-0605-CEC9-1226-237B9DDE79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77934" y="6911463"/>
                <a:ext cx="1037400" cy="461665"/>
              </a:xfrm>
              <a:prstGeom prst="rect">
                <a:avLst/>
              </a:prstGeom>
              <a:blipFill>
                <a:blip r:embed="rId34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2707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31414</TotalTime>
  <Words>959</Words>
  <Application>Microsoft Macintosh PowerPoint</Application>
  <PresentationFormat>自定义</PresentationFormat>
  <Paragraphs>797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Louyk</dc:creator>
  <cp:lastModifiedBy>Louyk</cp:lastModifiedBy>
  <cp:revision>60</cp:revision>
  <dcterms:created xsi:type="dcterms:W3CDTF">2024-04-01T08:16:06Z</dcterms:created>
  <dcterms:modified xsi:type="dcterms:W3CDTF">2024-04-23T03:50:07Z</dcterms:modified>
</cp:coreProperties>
</file>