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4"/>
    <p:restoredTop sz="94690"/>
  </p:normalViewPr>
  <p:slideViewPr>
    <p:cSldViewPr snapToGrid="0">
      <p:cViewPr>
        <p:scale>
          <a:sx n="67" d="100"/>
          <a:sy n="67" d="100"/>
        </p:scale>
        <p:origin x="1272" y="17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2274724" y="3669480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10827191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10730748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2091374" y="4506316"/>
            <a:ext cx="317741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5244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282783"/>
            <a:ext cx="1139" cy="3565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9396733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10063743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8463748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8738954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10063743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8944276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9404448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9045606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5962777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10067598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9399564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8944276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5969130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10065156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4390598" cy="31115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5614260" y="1287771"/>
            <a:ext cx="0" cy="3988485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5612924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660</Words>
  <Application>Microsoft Macintosh PowerPoint</Application>
  <PresentationFormat>宽屏</PresentationFormat>
  <Paragraphs>191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38</cp:revision>
  <dcterms:created xsi:type="dcterms:W3CDTF">2024-07-18T06:04:59Z</dcterms:created>
  <dcterms:modified xsi:type="dcterms:W3CDTF">2024-07-24T06:17:58Z</dcterms:modified>
</cp:coreProperties>
</file>