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60"/>
  </p:normalViewPr>
  <p:slideViewPr>
    <p:cSldViewPr snapToGrid="0">
      <p:cViewPr>
        <p:scale>
          <a:sx n="73" d="100"/>
          <a:sy n="73" d="100"/>
        </p:scale>
        <p:origin x="-18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06111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379845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379845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344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100000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6897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964084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4964084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4458419" y="7236064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4458419" y="7673728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4458419" y="8225888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6671916" y="6921973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7142247" y="714234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7410723" y="6895504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6654463" y="7396308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7124794" y="7616681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7393270" y="7369839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6654463" y="7857065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7124794" y="8077438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7393270" y="7830596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6654463" y="8326042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7124794" y="854641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7393270" y="8299573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163711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9163711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103448" r="-4964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103448" r="-79787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103448" r="-621154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203448" r="-4964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203448" r="-79787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203448" r="-62115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303448" r="-496471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303448" r="-79787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303448" r="-621154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403448" r="-496471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403448" r="-797872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403448" r="-62115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1223A1D4-86C4-FC9E-6033-1C2538769993}"/>
              </a:ext>
            </a:extLst>
          </p:cNvPr>
          <p:cNvSpPr txBox="1"/>
          <p:nvPr/>
        </p:nvSpPr>
        <p:spPr>
          <a:xfrm>
            <a:off x="8913473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(a)</a:t>
            </a:r>
            <a:endParaRPr kumimoji="1"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AA157F2-AAC0-1942-E274-834004663E54}"/>
              </a:ext>
            </a:extLst>
          </p:cNvPr>
          <p:cNvSpPr txBox="1"/>
          <p:nvPr/>
        </p:nvSpPr>
        <p:spPr>
          <a:xfrm>
            <a:off x="15546339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9945</TotalTime>
  <Words>726</Words>
  <Application>Microsoft Macintosh PowerPoint</Application>
  <PresentationFormat>自定义</PresentationFormat>
  <Paragraphs>579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50</cp:revision>
  <dcterms:created xsi:type="dcterms:W3CDTF">2024-04-01T08:16:06Z</dcterms:created>
  <dcterms:modified xsi:type="dcterms:W3CDTF">2024-04-08T06:01:09Z</dcterms:modified>
</cp:coreProperties>
</file>