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6FA"/>
    <a:srgbClr val="FDF0CA"/>
    <a:srgbClr val="8B649D"/>
    <a:srgbClr val="5D82B8"/>
    <a:srgbClr val="D4E7D3"/>
    <a:srgbClr val="FDE4CA"/>
    <a:srgbClr val="D8A00F"/>
    <a:srgbClr val="D1B14B"/>
    <a:srgbClr val="DED2E4"/>
    <a:srgbClr val="B2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/>
    <p:restoredTop sz="94710"/>
  </p:normalViewPr>
  <p:slideViewPr>
    <p:cSldViewPr snapToGrid="0">
      <p:cViewPr>
        <p:scale>
          <a:sx n="86" d="100"/>
          <a:sy n="86" d="100"/>
        </p:scale>
        <p:origin x="6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image" Target="../media/image65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63" Type="http://schemas.openxmlformats.org/officeDocument/2006/relationships/image" Target="../media/image106.png"/><Relationship Id="rId68" Type="http://schemas.openxmlformats.org/officeDocument/2006/relationships/image" Target="../media/image111.png"/><Relationship Id="rId84" Type="http://schemas.openxmlformats.org/officeDocument/2006/relationships/image" Target="../media/image127.png"/><Relationship Id="rId16" Type="http://schemas.openxmlformats.org/officeDocument/2006/relationships/image" Target="../media/image61.png"/><Relationship Id="rId11" Type="http://schemas.openxmlformats.org/officeDocument/2006/relationships/image" Target="../media/image56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53" Type="http://schemas.openxmlformats.org/officeDocument/2006/relationships/image" Target="../media/image27.png"/><Relationship Id="rId58" Type="http://schemas.openxmlformats.org/officeDocument/2006/relationships/image" Target="../media/image101.png"/><Relationship Id="rId74" Type="http://schemas.openxmlformats.org/officeDocument/2006/relationships/image" Target="../media/image117.png"/><Relationship Id="rId79" Type="http://schemas.openxmlformats.org/officeDocument/2006/relationships/image" Target="../media/image122.png"/><Relationship Id="rId5" Type="http://schemas.openxmlformats.org/officeDocument/2006/relationships/image" Target="../media/image50.png"/><Relationship Id="rId19" Type="http://schemas.openxmlformats.org/officeDocument/2006/relationships/image" Target="../media/image63.png"/><Relationship Id="rId14" Type="http://schemas.openxmlformats.org/officeDocument/2006/relationships/image" Target="../media/image59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image" Target="../media/image92.png"/><Relationship Id="rId56" Type="http://schemas.openxmlformats.org/officeDocument/2006/relationships/image" Target="../media/image99.png"/><Relationship Id="rId64" Type="http://schemas.openxmlformats.org/officeDocument/2006/relationships/image" Target="../media/image107.png"/><Relationship Id="rId69" Type="http://schemas.openxmlformats.org/officeDocument/2006/relationships/image" Target="../media/image112.png"/><Relationship Id="rId77" Type="http://schemas.openxmlformats.org/officeDocument/2006/relationships/image" Target="../media/image120.png"/><Relationship Id="rId8" Type="http://schemas.openxmlformats.org/officeDocument/2006/relationships/image" Target="../media/image53.png"/><Relationship Id="rId51" Type="http://schemas.openxmlformats.org/officeDocument/2006/relationships/image" Target="../media/image95.png"/><Relationship Id="rId72" Type="http://schemas.openxmlformats.org/officeDocument/2006/relationships/image" Target="../media/image115.png"/><Relationship Id="rId80" Type="http://schemas.openxmlformats.org/officeDocument/2006/relationships/image" Target="../media/image123.png"/><Relationship Id="rId85" Type="http://schemas.openxmlformats.org/officeDocument/2006/relationships/image" Target="../media/image128.png"/><Relationship Id="rId3" Type="http://schemas.openxmlformats.org/officeDocument/2006/relationships/image" Target="../media/image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59" Type="http://schemas.openxmlformats.org/officeDocument/2006/relationships/image" Target="../media/image102.png"/><Relationship Id="rId67" Type="http://schemas.openxmlformats.org/officeDocument/2006/relationships/image" Target="../media/image110.png"/><Relationship Id="rId20" Type="http://schemas.openxmlformats.org/officeDocument/2006/relationships/image" Target="../media/image64.png"/><Relationship Id="rId41" Type="http://schemas.openxmlformats.org/officeDocument/2006/relationships/image" Target="../media/image85.png"/><Relationship Id="rId54" Type="http://schemas.openxmlformats.org/officeDocument/2006/relationships/image" Target="../media/image97.png"/><Relationship Id="rId62" Type="http://schemas.openxmlformats.org/officeDocument/2006/relationships/image" Target="../media/image105.png"/><Relationship Id="rId70" Type="http://schemas.openxmlformats.org/officeDocument/2006/relationships/image" Target="../media/image113.png"/><Relationship Id="rId75" Type="http://schemas.openxmlformats.org/officeDocument/2006/relationships/image" Target="../media/image118.png"/><Relationship Id="rId83" Type="http://schemas.openxmlformats.org/officeDocument/2006/relationships/image" Target="../media/image126.png"/><Relationship Id="rId88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49" Type="http://schemas.openxmlformats.org/officeDocument/2006/relationships/image" Target="../media/image93.png"/><Relationship Id="rId57" Type="http://schemas.openxmlformats.org/officeDocument/2006/relationships/image" Target="../media/image100.png"/><Relationship Id="rId10" Type="http://schemas.openxmlformats.org/officeDocument/2006/relationships/image" Target="../media/image55.png"/><Relationship Id="rId31" Type="http://schemas.openxmlformats.org/officeDocument/2006/relationships/image" Target="../media/image75.png"/><Relationship Id="rId44" Type="http://schemas.openxmlformats.org/officeDocument/2006/relationships/image" Target="../media/image88.png"/><Relationship Id="rId52" Type="http://schemas.openxmlformats.org/officeDocument/2006/relationships/image" Target="../media/image96.png"/><Relationship Id="rId60" Type="http://schemas.openxmlformats.org/officeDocument/2006/relationships/image" Target="../media/image103.png"/><Relationship Id="rId65" Type="http://schemas.openxmlformats.org/officeDocument/2006/relationships/image" Target="../media/image108.png"/><Relationship Id="rId73" Type="http://schemas.openxmlformats.org/officeDocument/2006/relationships/image" Target="../media/image116.png"/><Relationship Id="rId78" Type="http://schemas.openxmlformats.org/officeDocument/2006/relationships/image" Target="../media/image121.png"/><Relationship Id="rId81" Type="http://schemas.openxmlformats.org/officeDocument/2006/relationships/image" Target="../media/image124.png"/><Relationship Id="rId86" Type="http://schemas.openxmlformats.org/officeDocument/2006/relationships/image" Target="../media/image129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0.png"/><Relationship Id="rId39" Type="http://schemas.openxmlformats.org/officeDocument/2006/relationships/image" Target="../media/image83.png"/><Relationship Id="rId34" Type="http://schemas.openxmlformats.org/officeDocument/2006/relationships/image" Target="../media/image78.png"/><Relationship Id="rId50" Type="http://schemas.openxmlformats.org/officeDocument/2006/relationships/image" Target="../media/image94.png"/><Relationship Id="rId55" Type="http://schemas.openxmlformats.org/officeDocument/2006/relationships/image" Target="../media/image98.png"/><Relationship Id="rId76" Type="http://schemas.openxmlformats.org/officeDocument/2006/relationships/image" Target="../media/image119.png"/><Relationship Id="rId7" Type="http://schemas.openxmlformats.org/officeDocument/2006/relationships/image" Target="../media/image52.png"/><Relationship Id="rId71" Type="http://schemas.openxmlformats.org/officeDocument/2006/relationships/image" Target="../media/image11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73.png"/><Relationship Id="rId24" Type="http://schemas.openxmlformats.org/officeDocument/2006/relationships/image" Target="../media/image68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66" Type="http://schemas.openxmlformats.org/officeDocument/2006/relationships/image" Target="../media/image109.png"/><Relationship Id="rId87" Type="http://schemas.openxmlformats.org/officeDocument/2006/relationships/image" Target="../media/image130.png"/><Relationship Id="rId61" Type="http://schemas.openxmlformats.org/officeDocument/2006/relationships/image" Target="../media/image104.png"/><Relationship Id="rId82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46.png"/><Relationship Id="rId3" Type="http://schemas.openxmlformats.org/officeDocument/2006/relationships/image" Target="../media/image810.png"/><Relationship Id="rId34" Type="http://schemas.openxmlformats.org/officeDocument/2006/relationships/image" Target="../media/image137.png"/><Relationship Id="rId42" Type="http://schemas.openxmlformats.org/officeDocument/2006/relationships/image" Target="../media/image149.png"/><Relationship Id="rId7" Type="http://schemas.openxmlformats.org/officeDocument/2006/relationships/image" Target="../media/image132.png"/><Relationship Id="rId33" Type="http://schemas.openxmlformats.org/officeDocument/2006/relationships/image" Target="../media/image136.png"/><Relationship Id="rId38" Type="http://schemas.openxmlformats.org/officeDocument/2006/relationships/image" Target="../media/image145.png"/><Relationship Id="rId2" Type="http://schemas.openxmlformats.org/officeDocument/2006/relationships/image" Target="../media/image800.png"/><Relationship Id="rId29" Type="http://schemas.openxmlformats.org/officeDocument/2006/relationships/image" Target="../media/image141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32" Type="http://schemas.openxmlformats.org/officeDocument/2006/relationships/image" Target="../media/image135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5" Type="http://schemas.openxmlformats.org/officeDocument/2006/relationships/image" Target="../media/image830.png"/><Relationship Id="rId28" Type="http://schemas.openxmlformats.org/officeDocument/2006/relationships/image" Target="../media/image140.png"/><Relationship Id="rId36" Type="http://schemas.openxmlformats.org/officeDocument/2006/relationships/image" Target="../media/image143.png"/><Relationship Id="rId31" Type="http://schemas.openxmlformats.org/officeDocument/2006/relationships/image" Target="../media/image134.png"/><Relationship Id="rId44" Type="http://schemas.openxmlformats.org/officeDocument/2006/relationships/image" Target="../media/image151.png"/><Relationship Id="rId4" Type="http://schemas.openxmlformats.org/officeDocument/2006/relationships/image" Target="../media/image82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Relationship Id="rId43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160.png"/><Relationship Id="rId26" Type="http://schemas.openxmlformats.org/officeDocument/2006/relationships/image" Target="../media/image1240.png"/><Relationship Id="rId39" Type="http://schemas.openxmlformats.org/officeDocument/2006/relationships/image" Target="../media/image1360.png"/><Relationship Id="rId21" Type="http://schemas.openxmlformats.org/officeDocument/2006/relationships/image" Target="../media/image1190.png"/><Relationship Id="rId34" Type="http://schemas.openxmlformats.org/officeDocument/2006/relationships/image" Target="../media/image1310.png"/><Relationship Id="rId42" Type="http://schemas.openxmlformats.org/officeDocument/2006/relationships/image" Target="../media/image1440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0.png"/><Relationship Id="rId29" Type="http://schemas.openxmlformats.org/officeDocument/2006/relationships/image" Target="../media/image1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0.png"/><Relationship Id="rId24" Type="http://schemas.openxmlformats.org/officeDocument/2006/relationships/image" Target="../media/image1220.png"/><Relationship Id="rId32" Type="http://schemas.openxmlformats.org/officeDocument/2006/relationships/image" Target="../media/image1300.png"/><Relationship Id="rId37" Type="http://schemas.openxmlformats.org/officeDocument/2006/relationships/image" Target="../media/image1340.png"/><Relationship Id="rId40" Type="http://schemas.openxmlformats.org/officeDocument/2006/relationships/image" Target="../media/image1370.png"/><Relationship Id="rId45" Type="http://schemas.openxmlformats.org/officeDocument/2006/relationships/image" Target="../media/image1470.png"/><Relationship Id="rId5" Type="http://schemas.openxmlformats.org/officeDocument/2006/relationships/image" Target="../media/image1030.png"/><Relationship Id="rId15" Type="http://schemas.openxmlformats.org/officeDocument/2006/relationships/image" Target="../media/image1130.png"/><Relationship Id="rId23" Type="http://schemas.openxmlformats.org/officeDocument/2006/relationships/image" Target="../media/image1210.png"/><Relationship Id="rId28" Type="http://schemas.openxmlformats.org/officeDocument/2006/relationships/image" Target="../media/image1260.png"/><Relationship Id="rId36" Type="http://schemas.openxmlformats.org/officeDocument/2006/relationships/image" Target="../media/image1330.png"/><Relationship Id="rId10" Type="http://schemas.openxmlformats.org/officeDocument/2006/relationships/image" Target="../media/image1080.png"/><Relationship Id="rId19" Type="http://schemas.openxmlformats.org/officeDocument/2006/relationships/image" Target="../media/image1170.png"/><Relationship Id="rId31" Type="http://schemas.openxmlformats.org/officeDocument/2006/relationships/image" Target="../media/image1290.png"/><Relationship Id="rId44" Type="http://schemas.openxmlformats.org/officeDocument/2006/relationships/image" Target="../media/image1460.png"/><Relationship Id="rId4" Type="http://schemas.openxmlformats.org/officeDocument/2006/relationships/image" Target="../media/image280.png"/><Relationship Id="rId9" Type="http://schemas.openxmlformats.org/officeDocument/2006/relationships/image" Target="../media/image1070.png"/><Relationship Id="rId14" Type="http://schemas.openxmlformats.org/officeDocument/2006/relationships/image" Target="../media/image1120.png"/><Relationship Id="rId22" Type="http://schemas.openxmlformats.org/officeDocument/2006/relationships/image" Target="../media/image1200.png"/><Relationship Id="rId27" Type="http://schemas.openxmlformats.org/officeDocument/2006/relationships/image" Target="../media/image1250.png"/><Relationship Id="rId30" Type="http://schemas.openxmlformats.org/officeDocument/2006/relationships/image" Target="../media/image1280.png"/><Relationship Id="rId35" Type="http://schemas.openxmlformats.org/officeDocument/2006/relationships/image" Target="../media/image1320.png"/><Relationship Id="rId43" Type="http://schemas.openxmlformats.org/officeDocument/2006/relationships/image" Target="../media/image1450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0.png"/><Relationship Id="rId17" Type="http://schemas.openxmlformats.org/officeDocument/2006/relationships/image" Target="../media/image1150.png"/><Relationship Id="rId25" Type="http://schemas.openxmlformats.org/officeDocument/2006/relationships/image" Target="../media/image1230.png"/><Relationship Id="rId33" Type="http://schemas.openxmlformats.org/officeDocument/2006/relationships/image" Target="../media/image570.png"/><Relationship Id="rId38" Type="http://schemas.openxmlformats.org/officeDocument/2006/relationships/image" Target="../media/image1350.png"/><Relationship Id="rId20" Type="http://schemas.openxmlformats.org/officeDocument/2006/relationships/image" Target="../media/image1180.png"/><Relationship Id="rId41" Type="http://schemas.openxmlformats.org/officeDocument/2006/relationships/image" Target="../media/image14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812684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0812684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150938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6150938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9199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9199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887238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97887238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blipFill>
                <a:blip r:embed="rId20"/>
                <a:stretch>
                  <a:fillRect l="-372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2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104578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3104578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3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655593" y="100114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90608" y="100114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447064" y="1100394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064" y="1100394"/>
                <a:ext cx="669414" cy="493405"/>
              </a:xfrm>
              <a:prstGeom prst="rect">
                <a:avLst/>
              </a:prstGeom>
              <a:blipFill>
                <a:blip r:embed="rId3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540536" y="2400760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68538" y="250620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538" y="2506203"/>
                <a:ext cx="744948" cy="493405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75593" y="1361143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8015594" y="1721144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155094" y="1721144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67068" y="1069576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068" y="1069576"/>
                <a:ext cx="669414" cy="493405"/>
              </a:xfrm>
              <a:prstGeom prst="rect">
                <a:avLst/>
              </a:prstGeom>
              <a:blipFill>
                <a:blip r:embed="rId3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562616" y="873201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616" y="873201"/>
                <a:ext cx="665760" cy="493405"/>
              </a:xfrm>
              <a:prstGeom prst="rect">
                <a:avLst/>
              </a:prstGeom>
              <a:blipFill>
                <a:blip r:embed="rId3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71037" y="182921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037" y="1829216"/>
                <a:ext cx="608052" cy="493405"/>
              </a:xfrm>
              <a:prstGeom prst="rect">
                <a:avLst/>
              </a:prstGeom>
              <a:blipFill>
                <a:blip r:embed="rId4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341184" y="192212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1184" y="1922126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700967" y="35990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435982" y="35990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459295" y="364542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9295" y="3645423"/>
                <a:ext cx="669414" cy="493405"/>
              </a:xfrm>
              <a:prstGeom prst="rect">
                <a:avLst/>
              </a:prstGeom>
              <a:blipFill>
                <a:blip r:embed="rId4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85910" y="499867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613912" y="5104116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912" y="5104116"/>
                <a:ext cx="744948" cy="493405"/>
              </a:xfrm>
              <a:prstGeom prst="rect">
                <a:avLst/>
              </a:prstGeom>
              <a:blipFill>
                <a:blip r:embed="rId4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420967" y="3959056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8060968" y="4319057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200468" y="4319057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734643" y="364887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643" y="3648876"/>
                <a:ext cx="669414" cy="495136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88512" y="3473543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8512" y="3473543"/>
                <a:ext cx="665760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916411" y="4427129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411" y="4427129"/>
                <a:ext cx="608052" cy="493405"/>
              </a:xfrm>
              <a:prstGeom prst="rect">
                <a:avLst/>
              </a:prstGeom>
              <a:blipFill>
                <a:blip r:embed="rId4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86558" y="4520038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8" y="4520038"/>
                <a:ext cx="608052" cy="49513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660126" y="3078516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515537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515537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484127" y="754632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618106" y="643876"/>
            <a:ext cx="2475548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298317" y="643876"/>
            <a:ext cx="2930483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583564" y="70603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242468" y="711592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693347"/>
              </p:ext>
            </p:extLst>
          </p:nvPr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blipFill>
                <a:blip r:embed="rId49"/>
                <a:stretch>
                  <a:fillRect l="-2124" t="-7368" r="-531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矩形 439">
            <a:extLst>
              <a:ext uri="{FF2B5EF4-FFF2-40B4-BE49-F238E27FC236}">
                <a16:creationId xmlns:a16="http://schemas.microsoft.com/office/drawing/2014/main" id="{27A252C4-E96F-1B10-DCC2-1ADFFD5BB556}"/>
              </a:ext>
            </a:extLst>
          </p:cNvPr>
          <p:cNvSpPr/>
          <p:nvPr/>
        </p:nvSpPr>
        <p:spPr>
          <a:xfrm>
            <a:off x="20203891" y="3220420"/>
            <a:ext cx="192332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3318373-4DA0-D01C-64B7-E45E92CFF05F}"/>
              </a:ext>
            </a:extLst>
          </p:cNvPr>
          <p:cNvSpPr/>
          <p:nvPr/>
        </p:nvSpPr>
        <p:spPr>
          <a:xfrm>
            <a:off x="17017097" y="7095276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A010DAF2-2EAE-493E-9C1C-EDED9D027734}"/>
              </a:ext>
            </a:extLst>
          </p:cNvPr>
          <p:cNvSpPr/>
          <p:nvPr/>
        </p:nvSpPr>
        <p:spPr>
          <a:xfrm>
            <a:off x="17017097" y="5276804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962BB10-5380-332F-A628-75AB2DE1BEA7}"/>
              </a:ext>
            </a:extLst>
          </p:cNvPr>
          <p:cNvSpPr/>
          <p:nvPr/>
        </p:nvSpPr>
        <p:spPr>
          <a:xfrm>
            <a:off x="14574847" y="5272346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89" idx="4"/>
            <a:endCxn id="193" idx="0"/>
          </p:cNvCxnSpPr>
          <p:nvPr/>
        </p:nvCxnSpPr>
        <p:spPr>
          <a:xfrm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046" y="428263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4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5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blipFill>
                <a:blip r:embed="rId2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2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3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blipFill>
                <a:blip r:embed="rId3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8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blipFill>
                <a:blip r:embed="rId4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blipFill>
                <a:blip r:embed="rId4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/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/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blipFill>
                <a:blip r:embed="rId42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/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blipFill>
                <a:blip r:embed="rId4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/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blipFill>
                <a:blip r:embed="rId4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C8B20C2C-D066-4950-4A84-9EEB7D1CF411}"/>
              </a:ext>
            </a:extLst>
          </p:cNvPr>
          <p:cNvSpPr>
            <a:spLocks noChangeAspect="1"/>
          </p:cNvSpPr>
          <p:nvPr/>
        </p:nvSpPr>
        <p:spPr>
          <a:xfrm>
            <a:off x="14635047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18D1C10-FA68-B1A7-D7DF-DBA1570E727F}"/>
              </a:ext>
            </a:extLst>
          </p:cNvPr>
          <p:cNvSpPr>
            <a:spLocks noChangeAspect="1"/>
          </p:cNvSpPr>
          <p:nvPr/>
        </p:nvSpPr>
        <p:spPr>
          <a:xfrm>
            <a:off x="15565685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/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blipFill>
                <a:blip r:embed="rId4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椭圆 233">
            <a:extLst>
              <a:ext uri="{FF2B5EF4-FFF2-40B4-BE49-F238E27FC236}">
                <a16:creationId xmlns:a16="http://schemas.microsoft.com/office/drawing/2014/main" id="{46B70DD3-CD45-B049-51E2-3F2AA33AC9E6}"/>
              </a:ext>
            </a:extLst>
          </p:cNvPr>
          <p:cNvSpPr>
            <a:spLocks noChangeAspect="1"/>
          </p:cNvSpPr>
          <p:nvPr/>
        </p:nvSpPr>
        <p:spPr>
          <a:xfrm>
            <a:off x="15108081" y="3580835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/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4D5C0BC2-96DA-4D9D-1367-DD2A41D20F42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15211047" y="3005443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9DF06D93-E92A-6C83-1706-ED0A79C60C23}"/>
              </a:ext>
            </a:extLst>
          </p:cNvPr>
          <p:cNvCxnSpPr>
            <a:cxnSpLocks/>
            <a:stCxn id="219" idx="4"/>
            <a:endCxn id="234" idx="1"/>
          </p:cNvCxnSpPr>
          <p:nvPr/>
        </p:nvCxnSpPr>
        <p:spPr>
          <a:xfrm>
            <a:off x="14923047" y="3293443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3E28124-51BA-7AA6-0331-31F3ADE68F7E}"/>
              </a:ext>
            </a:extLst>
          </p:cNvPr>
          <p:cNvCxnSpPr>
            <a:cxnSpLocks/>
            <a:stCxn id="220" idx="4"/>
            <a:endCxn id="234" idx="7"/>
          </p:cNvCxnSpPr>
          <p:nvPr/>
        </p:nvCxnSpPr>
        <p:spPr>
          <a:xfrm flipH="1">
            <a:off x="15599728" y="3293443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/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圆角矩形 239">
            <a:extLst>
              <a:ext uri="{FF2B5EF4-FFF2-40B4-BE49-F238E27FC236}">
                <a16:creationId xmlns:a16="http://schemas.microsoft.com/office/drawing/2014/main" id="{EAC497A1-8B7B-82ED-9A81-71D6C1D68B00}"/>
              </a:ext>
            </a:extLst>
          </p:cNvPr>
          <p:cNvSpPr/>
          <p:nvPr/>
        </p:nvSpPr>
        <p:spPr>
          <a:xfrm>
            <a:off x="14400212" y="2505309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/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blipFill>
                <a:blip r:embed="rId48"/>
                <a:stretch>
                  <a:fillRect l="-535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椭圆 244">
            <a:extLst>
              <a:ext uri="{FF2B5EF4-FFF2-40B4-BE49-F238E27FC236}">
                <a16:creationId xmlns:a16="http://schemas.microsoft.com/office/drawing/2014/main" id="{BB1B8FAC-BBF9-4D3C-4CDB-06631B03805C}"/>
              </a:ext>
            </a:extLst>
          </p:cNvPr>
          <p:cNvSpPr>
            <a:spLocks noChangeAspect="1"/>
          </p:cNvSpPr>
          <p:nvPr/>
        </p:nvSpPr>
        <p:spPr>
          <a:xfrm>
            <a:off x="14790228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8405D25-D046-63B9-41D7-41DD2D55C76F}"/>
              </a:ext>
            </a:extLst>
          </p:cNvPr>
          <p:cNvSpPr>
            <a:spLocks noChangeAspect="1"/>
          </p:cNvSpPr>
          <p:nvPr/>
        </p:nvSpPr>
        <p:spPr>
          <a:xfrm>
            <a:off x="15720866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/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blipFill>
                <a:blip r:embed="rId4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35DD818-D8C6-DFAC-E045-76507707F19F}"/>
              </a:ext>
            </a:extLst>
          </p:cNvPr>
          <p:cNvCxnSpPr>
            <a:cxnSpLocks/>
            <a:stCxn id="245" idx="6"/>
            <a:endCxn id="246" idx="2"/>
          </p:cNvCxnSpPr>
          <p:nvPr/>
        </p:nvCxnSpPr>
        <p:spPr>
          <a:xfrm>
            <a:off x="15366228" y="572548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/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blipFill>
                <a:blip r:embed="rId5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/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blipFill>
                <a:blip r:embed="rId51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椭圆 251">
            <a:extLst>
              <a:ext uri="{FF2B5EF4-FFF2-40B4-BE49-F238E27FC236}">
                <a16:creationId xmlns:a16="http://schemas.microsoft.com/office/drawing/2014/main" id="{15B1B257-47D7-B6D2-684D-4B42FA9D2B90}"/>
              </a:ext>
            </a:extLst>
          </p:cNvPr>
          <p:cNvSpPr>
            <a:spLocks noChangeAspect="1"/>
          </p:cNvSpPr>
          <p:nvPr/>
        </p:nvSpPr>
        <p:spPr>
          <a:xfrm>
            <a:off x="17181289" y="54387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/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blipFill>
                <a:blip r:embed="rId5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9B9E505-639D-93B5-9F78-D7BD1CE3CE54}"/>
              </a:ext>
            </a:extLst>
          </p:cNvPr>
          <p:cNvCxnSpPr>
            <a:cxnSpLocks/>
            <a:stCxn id="252" idx="6"/>
            <a:endCxn id="263" idx="2"/>
          </p:cNvCxnSpPr>
          <p:nvPr/>
        </p:nvCxnSpPr>
        <p:spPr>
          <a:xfrm flipV="1">
            <a:off x="17757289" y="5724569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F09E105A-DA7B-E661-2926-79F0E6889AE4}"/>
              </a:ext>
            </a:extLst>
          </p:cNvPr>
          <p:cNvSpPr>
            <a:spLocks noChangeAspect="1"/>
          </p:cNvSpPr>
          <p:nvPr/>
        </p:nvSpPr>
        <p:spPr>
          <a:xfrm>
            <a:off x="18152358" y="543656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/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椭圆 271">
            <a:extLst>
              <a:ext uri="{FF2B5EF4-FFF2-40B4-BE49-F238E27FC236}">
                <a16:creationId xmlns:a16="http://schemas.microsoft.com/office/drawing/2014/main" id="{8D95C78D-1A58-F9F7-15B2-95D21FF4D8D1}"/>
              </a:ext>
            </a:extLst>
          </p:cNvPr>
          <p:cNvSpPr>
            <a:spLocks noChangeAspect="1"/>
          </p:cNvSpPr>
          <p:nvPr/>
        </p:nvSpPr>
        <p:spPr>
          <a:xfrm>
            <a:off x="19123427" y="544014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43CE209F-8D3C-44B2-115D-896243977B3B}"/>
              </a:ext>
            </a:extLst>
          </p:cNvPr>
          <p:cNvCxnSpPr>
            <a:cxnSpLocks/>
            <a:stCxn id="272" idx="2"/>
            <a:endCxn id="263" idx="6"/>
          </p:cNvCxnSpPr>
          <p:nvPr/>
        </p:nvCxnSpPr>
        <p:spPr>
          <a:xfrm flipH="1" flipV="1">
            <a:off x="18728358" y="5724569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/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blipFill>
                <a:blip r:embed="rId5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/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blipFill>
                <a:blip r:embed="rId55"/>
                <a:stretch>
                  <a:fillRect l="-583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椭圆 278">
            <a:extLst>
              <a:ext uri="{FF2B5EF4-FFF2-40B4-BE49-F238E27FC236}">
                <a16:creationId xmlns:a16="http://schemas.microsoft.com/office/drawing/2014/main" id="{8E61FFDD-2CD6-5837-8B59-58185AC6BC33}"/>
              </a:ext>
            </a:extLst>
          </p:cNvPr>
          <p:cNvSpPr>
            <a:spLocks noChangeAspect="1"/>
          </p:cNvSpPr>
          <p:nvPr/>
        </p:nvSpPr>
        <p:spPr>
          <a:xfrm>
            <a:off x="17747503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52153F8-0D9D-E486-025F-F93FFDBE3656}"/>
              </a:ext>
            </a:extLst>
          </p:cNvPr>
          <p:cNvSpPr>
            <a:spLocks noChangeAspect="1"/>
          </p:cNvSpPr>
          <p:nvPr/>
        </p:nvSpPr>
        <p:spPr>
          <a:xfrm>
            <a:off x="18678141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/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blipFill>
                <a:blip r:embed="rId5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C55D80D-02E8-658E-54CD-BB19D226300D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>
            <a:off x="18323503" y="7569666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/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/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blipFill>
                <a:blip r:embed="rId57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矩形 285">
            <a:extLst>
              <a:ext uri="{FF2B5EF4-FFF2-40B4-BE49-F238E27FC236}">
                <a16:creationId xmlns:a16="http://schemas.microsoft.com/office/drawing/2014/main" id="{3578384C-B7FD-A405-310E-A65ACA969138}"/>
              </a:ext>
            </a:extLst>
          </p:cNvPr>
          <p:cNvSpPr/>
          <p:nvPr/>
        </p:nvSpPr>
        <p:spPr>
          <a:xfrm>
            <a:off x="14574522" y="7103918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51ABC375-1809-9535-ADF4-6D302CAF1DF4}"/>
              </a:ext>
            </a:extLst>
          </p:cNvPr>
          <p:cNvSpPr>
            <a:spLocks noChangeAspect="1"/>
          </p:cNvSpPr>
          <p:nvPr/>
        </p:nvSpPr>
        <p:spPr>
          <a:xfrm>
            <a:off x="15230236" y="72951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/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blipFill>
                <a:blip r:embed="rId5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/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blipFill>
                <a:blip r:embed="rId59"/>
                <a:stretch>
                  <a:fillRect l="-5833" t="-5405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D30A8914-6B00-7BF9-CDF9-9B97489ECD02}"/>
              </a:ext>
            </a:extLst>
          </p:cNvPr>
          <p:cNvCxnSpPr>
            <a:cxnSpLocks/>
          </p:cNvCxnSpPr>
          <p:nvPr/>
        </p:nvCxnSpPr>
        <p:spPr>
          <a:xfrm flipH="1">
            <a:off x="14398114" y="4691933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线连接符 292">
            <a:extLst>
              <a:ext uri="{FF2B5EF4-FFF2-40B4-BE49-F238E27FC236}">
                <a16:creationId xmlns:a16="http://schemas.microsoft.com/office/drawing/2014/main" id="{95365E98-0D32-A3EE-5936-FE83184039B8}"/>
              </a:ext>
            </a:extLst>
          </p:cNvPr>
          <p:cNvCxnSpPr>
            <a:cxnSpLocks/>
          </p:cNvCxnSpPr>
          <p:nvPr/>
        </p:nvCxnSpPr>
        <p:spPr>
          <a:xfrm flipV="1">
            <a:off x="16370593" y="2505310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1550D82-6F80-FE2F-31B5-110ED40D6ECC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15536508" y="4697180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30CD835C-2549-0AA1-CA9E-AFEF8C1D1EA5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15527371" y="4718616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42E0B4C0-BCF0-8CED-A2EC-D0008EF48952}"/>
              </a:ext>
            </a:extLst>
          </p:cNvPr>
          <p:cNvCxnSpPr>
            <a:cxnSpLocks/>
            <a:stCxn id="250" idx="2"/>
            <a:endCxn id="286" idx="0"/>
          </p:cNvCxnSpPr>
          <p:nvPr/>
        </p:nvCxnSpPr>
        <p:spPr>
          <a:xfrm flipH="1">
            <a:off x="15536183" y="6565295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DEF96287-8362-553D-B41B-FB8E872D2375}"/>
              </a:ext>
            </a:extLst>
          </p:cNvPr>
          <p:cNvCxnSpPr>
            <a:cxnSpLocks/>
            <a:stCxn id="250" idx="2"/>
            <a:endCxn id="284" idx="0"/>
          </p:cNvCxnSpPr>
          <p:nvPr/>
        </p:nvCxnSpPr>
        <p:spPr>
          <a:xfrm>
            <a:off x="15536508" y="6565295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/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blipFill>
                <a:blip r:embed="rId6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/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blipFill>
                <a:blip r:embed="rId6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/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blipFill>
                <a:blip r:embed="rId6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4B60AA99-365D-8850-6213-F506120C38AF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17007230" y="3610071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E21371EF-8EBF-3CDF-3B80-BCE69EF32FDC}"/>
              </a:ext>
            </a:extLst>
          </p:cNvPr>
          <p:cNvCxnSpPr>
            <a:cxnSpLocks/>
          </p:cNvCxnSpPr>
          <p:nvPr/>
        </p:nvCxnSpPr>
        <p:spPr>
          <a:xfrm>
            <a:off x="17631893" y="3610071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/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blipFill>
                <a:blip r:embed="rId6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/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blipFill>
                <a:blip r:embed="rId6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786F1D08-99AF-E618-043D-FCB2CA27626C}"/>
              </a:ext>
            </a:extLst>
          </p:cNvPr>
          <p:cNvCxnSpPr>
            <a:cxnSpLocks/>
          </p:cNvCxnSpPr>
          <p:nvPr/>
        </p:nvCxnSpPr>
        <p:spPr>
          <a:xfrm flipH="1">
            <a:off x="17468898" y="2950146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92240ACB-A3A4-B6F1-6481-92B5F5C560A8}"/>
              </a:ext>
            </a:extLst>
          </p:cNvPr>
          <p:cNvCxnSpPr>
            <a:cxnSpLocks/>
          </p:cNvCxnSpPr>
          <p:nvPr/>
        </p:nvCxnSpPr>
        <p:spPr>
          <a:xfrm>
            <a:off x="18184175" y="2974620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1E89DCC-F55E-205E-5A1C-FBC773E520CA}"/>
              </a:ext>
            </a:extLst>
          </p:cNvPr>
          <p:cNvSpPr txBox="1"/>
          <p:nvPr/>
        </p:nvSpPr>
        <p:spPr>
          <a:xfrm>
            <a:off x="18378565" y="4256951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/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blipFill>
                <a:blip r:embed="rId6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/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blipFill>
                <a:blip r:embed="rId6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文本框 340">
            <a:extLst>
              <a:ext uri="{FF2B5EF4-FFF2-40B4-BE49-F238E27FC236}">
                <a16:creationId xmlns:a16="http://schemas.microsoft.com/office/drawing/2014/main" id="{2DC9F7BA-9743-4A90-F3A1-CFBC1C5776CC}"/>
              </a:ext>
            </a:extLst>
          </p:cNvPr>
          <p:cNvSpPr txBox="1"/>
          <p:nvPr/>
        </p:nvSpPr>
        <p:spPr>
          <a:xfrm>
            <a:off x="15620718" y="8447869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46D39D16-856A-A28E-E498-BD56BEC85101}"/>
              </a:ext>
            </a:extLst>
          </p:cNvPr>
          <p:cNvSpPr>
            <a:spLocks noChangeAspect="1"/>
          </p:cNvSpPr>
          <p:nvPr/>
        </p:nvSpPr>
        <p:spPr>
          <a:xfrm>
            <a:off x="9255733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666A0303-CF26-9AD8-FCCB-2C8FC82282ED}"/>
              </a:ext>
            </a:extLst>
          </p:cNvPr>
          <p:cNvSpPr>
            <a:spLocks noChangeAspect="1"/>
          </p:cNvSpPr>
          <p:nvPr/>
        </p:nvSpPr>
        <p:spPr>
          <a:xfrm>
            <a:off x="10738662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/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椭圆 344">
            <a:extLst>
              <a:ext uri="{FF2B5EF4-FFF2-40B4-BE49-F238E27FC236}">
                <a16:creationId xmlns:a16="http://schemas.microsoft.com/office/drawing/2014/main" id="{286CFF5E-7FC0-E728-70A0-E56DF96A434C}"/>
              </a:ext>
            </a:extLst>
          </p:cNvPr>
          <p:cNvSpPr>
            <a:spLocks noChangeAspect="1"/>
          </p:cNvSpPr>
          <p:nvPr/>
        </p:nvSpPr>
        <p:spPr>
          <a:xfrm>
            <a:off x="9969626" y="12317806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/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线箭头连接符 346">
            <a:extLst>
              <a:ext uri="{FF2B5EF4-FFF2-40B4-BE49-F238E27FC236}">
                <a16:creationId xmlns:a16="http://schemas.microsoft.com/office/drawing/2014/main" id="{2ADC3D67-B6E2-2A54-6FA1-06F0B3C8CB50}"/>
              </a:ext>
            </a:extLst>
          </p:cNvPr>
          <p:cNvCxnSpPr>
            <a:cxnSpLocks/>
            <a:stCxn id="342" idx="6"/>
            <a:endCxn id="343" idx="2"/>
          </p:cNvCxnSpPr>
          <p:nvPr/>
        </p:nvCxnSpPr>
        <p:spPr>
          <a:xfrm>
            <a:off x="9831733" y="11552026"/>
            <a:ext cx="9069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线箭头连接符 347">
            <a:extLst>
              <a:ext uri="{FF2B5EF4-FFF2-40B4-BE49-F238E27FC236}">
                <a16:creationId xmlns:a16="http://schemas.microsoft.com/office/drawing/2014/main" id="{C3B96BBE-8D77-EF75-7EB5-434155A7E20A}"/>
              </a:ext>
            </a:extLst>
          </p:cNvPr>
          <p:cNvCxnSpPr>
            <a:cxnSpLocks/>
            <a:stCxn id="342" idx="4"/>
            <a:endCxn id="345" idx="1"/>
          </p:cNvCxnSpPr>
          <p:nvPr/>
        </p:nvCxnSpPr>
        <p:spPr>
          <a:xfrm>
            <a:off x="9543733" y="11840026"/>
            <a:ext cx="510246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16973134-6701-5B5F-0CC6-A1DAABB2B6E2}"/>
              </a:ext>
            </a:extLst>
          </p:cNvPr>
          <p:cNvCxnSpPr>
            <a:cxnSpLocks/>
            <a:stCxn id="343" idx="4"/>
            <a:endCxn id="345" idx="7"/>
          </p:cNvCxnSpPr>
          <p:nvPr/>
        </p:nvCxnSpPr>
        <p:spPr>
          <a:xfrm flipH="1">
            <a:off x="10461273" y="11840026"/>
            <a:ext cx="565389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/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blipFill>
                <a:blip r:embed="rId6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圆角矩形 350">
            <a:extLst>
              <a:ext uri="{FF2B5EF4-FFF2-40B4-BE49-F238E27FC236}">
                <a16:creationId xmlns:a16="http://schemas.microsoft.com/office/drawing/2014/main" id="{43F6E4EA-02D3-F32E-6699-26B5343001FE}"/>
              </a:ext>
            </a:extLst>
          </p:cNvPr>
          <p:cNvSpPr/>
          <p:nvPr/>
        </p:nvSpPr>
        <p:spPr>
          <a:xfrm>
            <a:off x="8887563" y="11114782"/>
            <a:ext cx="6462396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/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blipFill>
                <a:blip r:embed="rId70"/>
                <a:stretch>
                  <a:fillRect l="-6306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椭圆 352">
            <a:extLst>
              <a:ext uri="{FF2B5EF4-FFF2-40B4-BE49-F238E27FC236}">
                <a16:creationId xmlns:a16="http://schemas.microsoft.com/office/drawing/2014/main" id="{0B2617BB-6FF2-53E1-8AC6-195E4F1246BB}"/>
              </a:ext>
            </a:extLst>
          </p:cNvPr>
          <p:cNvSpPr>
            <a:spLocks noChangeAspect="1"/>
          </p:cNvSpPr>
          <p:nvPr/>
        </p:nvSpPr>
        <p:spPr>
          <a:xfrm>
            <a:off x="9399881" y="1403010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03A82BEC-AFEC-1F0F-650F-52332FE2D13B}"/>
              </a:ext>
            </a:extLst>
          </p:cNvPr>
          <p:cNvSpPr>
            <a:spLocks noChangeAspect="1"/>
          </p:cNvSpPr>
          <p:nvPr/>
        </p:nvSpPr>
        <p:spPr>
          <a:xfrm>
            <a:off x="10928472" y="1403119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/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直线箭头连接符 355">
            <a:extLst>
              <a:ext uri="{FF2B5EF4-FFF2-40B4-BE49-F238E27FC236}">
                <a16:creationId xmlns:a16="http://schemas.microsoft.com/office/drawing/2014/main" id="{A853B759-128B-A336-FBD8-A8D5EAD68B25}"/>
              </a:ext>
            </a:extLst>
          </p:cNvPr>
          <p:cNvCxnSpPr>
            <a:cxnSpLocks/>
            <a:stCxn id="353" idx="6"/>
            <a:endCxn id="354" idx="2"/>
          </p:cNvCxnSpPr>
          <p:nvPr/>
        </p:nvCxnSpPr>
        <p:spPr>
          <a:xfrm>
            <a:off x="9975881" y="14318108"/>
            <a:ext cx="952591" cy="1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/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blipFill>
                <a:blip r:embed="rId7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矩形 357">
            <a:extLst>
              <a:ext uri="{FF2B5EF4-FFF2-40B4-BE49-F238E27FC236}">
                <a16:creationId xmlns:a16="http://schemas.microsoft.com/office/drawing/2014/main" id="{1FB9A4CB-B2CC-D760-2248-DBB316E25F51}"/>
              </a:ext>
            </a:extLst>
          </p:cNvPr>
          <p:cNvSpPr/>
          <p:nvPr/>
        </p:nvSpPr>
        <p:spPr>
          <a:xfrm>
            <a:off x="9071460" y="13881819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/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blipFill>
                <a:blip r:embed="rId72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椭圆 359">
            <a:extLst>
              <a:ext uri="{FF2B5EF4-FFF2-40B4-BE49-F238E27FC236}">
                <a16:creationId xmlns:a16="http://schemas.microsoft.com/office/drawing/2014/main" id="{E4682636-11D2-2ECC-04F9-DE53F204665E}"/>
              </a:ext>
            </a:extLst>
          </p:cNvPr>
          <p:cNvSpPr>
            <a:spLocks noChangeAspect="1"/>
          </p:cNvSpPr>
          <p:nvPr/>
        </p:nvSpPr>
        <p:spPr>
          <a:xfrm>
            <a:off x="12518254" y="140482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/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blipFill>
                <a:blip r:embed="rId7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直线箭头连接符 361">
            <a:extLst>
              <a:ext uri="{FF2B5EF4-FFF2-40B4-BE49-F238E27FC236}">
                <a16:creationId xmlns:a16="http://schemas.microsoft.com/office/drawing/2014/main" id="{05FBFA6F-B874-8068-6840-C01676B78CD9}"/>
              </a:ext>
            </a:extLst>
          </p:cNvPr>
          <p:cNvCxnSpPr>
            <a:cxnSpLocks/>
            <a:stCxn id="360" idx="6"/>
            <a:endCxn id="363" idx="2"/>
          </p:cNvCxnSpPr>
          <p:nvPr/>
        </p:nvCxnSpPr>
        <p:spPr>
          <a:xfrm flipV="1">
            <a:off x="13094254" y="14334042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椭圆 362">
            <a:extLst>
              <a:ext uri="{FF2B5EF4-FFF2-40B4-BE49-F238E27FC236}">
                <a16:creationId xmlns:a16="http://schemas.microsoft.com/office/drawing/2014/main" id="{0C7123CD-DDAA-9879-B83F-9CD7D5AA8952}"/>
              </a:ext>
            </a:extLst>
          </p:cNvPr>
          <p:cNvSpPr>
            <a:spLocks noChangeAspect="1"/>
          </p:cNvSpPr>
          <p:nvPr/>
        </p:nvSpPr>
        <p:spPr>
          <a:xfrm>
            <a:off x="13489323" y="14046042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/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椭圆 364">
            <a:extLst>
              <a:ext uri="{FF2B5EF4-FFF2-40B4-BE49-F238E27FC236}">
                <a16:creationId xmlns:a16="http://schemas.microsoft.com/office/drawing/2014/main" id="{3878BFB8-FFE2-C221-A8C8-274D80E5E0E1}"/>
              </a:ext>
            </a:extLst>
          </p:cNvPr>
          <p:cNvSpPr>
            <a:spLocks noChangeAspect="1"/>
          </p:cNvSpPr>
          <p:nvPr/>
        </p:nvSpPr>
        <p:spPr>
          <a:xfrm>
            <a:off x="14460392" y="1404962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6" name="直线箭头连接符 365">
            <a:extLst>
              <a:ext uri="{FF2B5EF4-FFF2-40B4-BE49-F238E27FC236}">
                <a16:creationId xmlns:a16="http://schemas.microsoft.com/office/drawing/2014/main" id="{AAD2D6A9-F3AF-FF01-2711-B50E2E0BF93D}"/>
              </a:ext>
            </a:extLst>
          </p:cNvPr>
          <p:cNvCxnSpPr>
            <a:cxnSpLocks/>
            <a:stCxn id="365" idx="2"/>
            <a:endCxn id="363" idx="6"/>
          </p:cNvCxnSpPr>
          <p:nvPr/>
        </p:nvCxnSpPr>
        <p:spPr>
          <a:xfrm flipH="1" flipV="1">
            <a:off x="14065323" y="14334042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/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blipFill>
                <a:blip r:embed="rId7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矩形 367">
            <a:extLst>
              <a:ext uri="{FF2B5EF4-FFF2-40B4-BE49-F238E27FC236}">
                <a16:creationId xmlns:a16="http://schemas.microsoft.com/office/drawing/2014/main" id="{D98A3036-B33E-ECB5-07EA-34664BD57B95}"/>
              </a:ext>
            </a:extLst>
          </p:cNvPr>
          <p:cNvSpPr/>
          <p:nvPr/>
        </p:nvSpPr>
        <p:spPr>
          <a:xfrm>
            <a:off x="12354062" y="13886277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/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blipFill>
                <a:blip r:embed="rId76"/>
                <a:stretch>
                  <a:fillRect l="-583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椭圆 369">
            <a:extLst>
              <a:ext uri="{FF2B5EF4-FFF2-40B4-BE49-F238E27FC236}">
                <a16:creationId xmlns:a16="http://schemas.microsoft.com/office/drawing/2014/main" id="{FAF36049-600F-819D-6519-1DF801D242C3}"/>
              </a:ext>
            </a:extLst>
          </p:cNvPr>
          <p:cNvSpPr>
            <a:spLocks noChangeAspect="1"/>
          </p:cNvSpPr>
          <p:nvPr/>
        </p:nvSpPr>
        <p:spPr>
          <a:xfrm>
            <a:off x="12710848" y="159004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6AA0659-BC72-0CA2-B30F-D7B035D08E96}"/>
              </a:ext>
            </a:extLst>
          </p:cNvPr>
          <p:cNvSpPr>
            <a:spLocks noChangeAspect="1"/>
          </p:cNvSpPr>
          <p:nvPr/>
        </p:nvSpPr>
        <p:spPr>
          <a:xfrm>
            <a:off x="14266778" y="15904379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/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blipFill>
                <a:blip r:embed="rId7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线箭头连接符 372">
            <a:extLst>
              <a:ext uri="{FF2B5EF4-FFF2-40B4-BE49-F238E27FC236}">
                <a16:creationId xmlns:a16="http://schemas.microsoft.com/office/drawing/2014/main" id="{12D324E6-B7B7-D39B-82A3-6AF6AA587B3A}"/>
              </a:ext>
            </a:extLst>
          </p:cNvPr>
          <p:cNvCxnSpPr>
            <a:cxnSpLocks/>
            <a:stCxn id="370" idx="6"/>
            <a:endCxn id="371" idx="2"/>
          </p:cNvCxnSpPr>
          <p:nvPr/>
        </p:nvCxnSpPr>
        <p:spPr>
          <a:xfrm>
            <a:off x="13286848" y="16188426"/>
            <a:ext cx="979930" cy="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/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blipFill>
                <a:blip r:embed="rId7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矩形 374">
            <a:extLst>
              <a:ext uri="{FF2B5EF4-FFF2-40B4-BE49-F238E27FC236}">
                <a16:creationId xmlns:a16="http://schemas.microsoft.com/office/drawing/2014/main" id="{045DB7A2-EF31-3FE4-DADA-8169586745CF}"/>
              </a:ext>
            </a:extLst>
          </p:cNvPr>
          <p:cNvSpPr/>
          <p:nvPr/>
        </p:nvSpPr>
        <p:spPr>
          <a:xfrm>
            <a:off x="12354062" y="15704749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/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blipFill>
                <a:blip r:embed="rId79"/>
                <a:stretch>
                  <a:fillRect l="-593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矩形 376">
            <a:extLst>
              <a:ext uri="{FF2B5EF4-FFF2-40B4-BE49-F238E27FC236}">
                <a16:creationId xmlns:a16="http://schemas.microsoft.com/office/drawing/2014/main" id="{A9582C9F-4C90-D2AE-05E1-570E71B20C0C}"/>
              </a:ext>
            </a:extLst>
          </p:cNvPr>
          <p:cNvSpPr/>
          <p:nvPr/>
        </p:nvSpPr>
        <p:spPr>
          <a:xfrm>
            <a:off x="9071135" y="15713391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213252F1-C351-880D-1523-166DC575BFD3}"/>
              </a:ext>
            </a:extLst>
          </p:cNvPr>
          <p:cNvSpPr>
            <a:spLocks noChangeAspect="1"/>
          </p:cNvSpPr>
          <p:nvPr/>
        </p:nvSpPr>
        <p:spPr>
          <a:xfrm>
            <a:off x="10151892" y="1588481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/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blipFill>
                <a:blip r:embed="rId8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/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blipFill>
                <a:blip r:embed="rId81"/>
                <a:stretch>
                  <a:fillRect l="-672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直线连接符 380">
            <a:extLst>
              <a:ext uri="{FF2B5EF4-FFF2-40B4-BE49-F238E27FC236}">
                <a16:creationId xmlns:a16="http://schemas.microsoft.com/office/drawing/2014/main" id="{9808EFE0-DD90-7D7E-C881-64CBB68DDA14}"/>
              </a:ext>
            </a:extLst>
          </p:cNvPr>
          <p:cNvCxnSpPr>
            <a:cxnSpLocks/>
          </p:cNvCxnSpPr>
          <p:nvPr/>
        </p:nvCxnSpPr>
        <p:spPr>
          <a:xfrm flipH="1">
            <a:off x="8885464" y="13301406"/>
            <a:ext cx="6462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线连接符 381">
            <a:extLst>
              <a:ext uri="{FF2B5EF4-FFF2-40B4-BE49-F238E27FC236}">
                <a16:creationId xmlns:a16="http://schemas.microsoft.com/office/drawing/2014/main" id="{4BAC47DC-6A52-BD11-4AB7-C1FB5F237CD6}"/>
              </a:ext>
            </a:extLst>
          </p:cNvPr>
          <p:cNvCxnSpPr>
            <a:cxnSpLocks/>
          </p:cNvCxnSpPr>
          <p:nvPr/>
        </p:nvCxnSpPr>
        <p:spPr>
          <a:xfrm flipV="1">
            <a:off x="11707558" y="11114783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3" name="直线箭头连接符 382">
            <a:extLst>
              <a:ext uri="{FF2B5EF4-FFF2-40B4-BE49-F238E27FC236}">
                <a16:creationId xmlns:a16="http://schemas.microsoft.com/office/drawing/2014/main" id="{D860F183-9A26-4BDD-2E7B-F9151F7E39AB}"/>
              </a:ext>
            </a:extLst>
          </p:cNvPr>
          <p:cNvCxnSpPr>
            <a:cxnSpLocks/>
            <a:endCxn id="358" idx="0"/>
          </p:cNvCxnSpPr>
          <p:nvPr/>
        </p:nvCxnSpPr>
        <p:spPr>
          <a:xfrm>
            <a:off x="10453297" y="13301406"/>
            <a:ext cx="0" cy="5804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4" name="直线箭头连接符 383">
            <a:extLst>
              <a:ext uri="{FF2B5EF4-FFF2-40B4-BE49-F238E27FC236}">
                <a16:creationId xmlns:a16="http://schemas.microsoft.com/office/drawing/2014/main" id="{E3562A69-E882-0BB8-6B05-F74FF5D56F34}"/>
              </a:ext>
            </a:extLst>
          </p:cNvPr>
          <p:cNvCxnSpPr>
            <a:cxnSpLocks/>
            <a:endCxn id="368" idx="0"/>
          </p:cNvCxnSpPr>
          <p:nvPr/>
        </p:nvCxnSpPr>
        <p:spPr>
          <a:xfrm>
            <a:off x="10452972" y="13313298"/>
            <a:ext cx="3307449" cy="5729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D049041C-AEAF-CAA8-78DD-3EFD3606EAD6}"/>
              </a:ext>
            </a:extLst>
          </p:cNvPr>
          <p:cNvCxnSpPr>
            <a:cxnSpLocks/>
            <a:stCxn id="358" idx="2"/>
            <a:endCxn id="377" idx="0"/>
          </p:cNvCxnSpPr>
          <p:nvPr/>
        </p:nvCxnSpPr>
        <p:spPr>
          <a:xfrm flipH="1">
            <a:off x="10452972" y="15174768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6" name="直线箭头连接符 385">
            <a:extLst>
              <a:ext uri="{FF2B5EF4-FFF2-40B4-BE49-F238E27FC236}">
                <a16:creationId xmlns:a16="http://schemas.microsoft.com/office/drawing/2014/main" id="{80254C26-265B-F0FC-5618-074DF9119172}"/>
              </a:ext>
            </a:extLst>
          </p:cNvPr>
          <p:cNvCxnSpPr>
            <a:cxnSpLocks/>
            <a:stCxn id="358" idx="2"/>
            <a:endCxn id="375" idx="0"/>
          </p:cNvCxnSpPr>
          <p:nvPr/>
        </p:nvCxnSpPr>
        <p:spPr>
          <a:xfrm>
            <a:off x="10453297" y="15174768"/>
            <a:ext cx="3307124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/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blipFill>
                <a:blip r:embed="rId8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/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blipFill>
                <a:blip r:embed="rId8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/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blipFill>
                <a:blip r:embed="rId8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线箭头连接符 389">
            <a:extLst>
              <a:ext uri="{FF2B5EF4-FFF2-40B4-BE49-F238E27FC236}">
                <a16:creationId xmlns:a16="http://schemas.microsoft.com/office/drawing/2014/main" id="{B48E3C50-EF84-C846-3BC9-9D9D8B6E07DB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12344195" y="12219544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线箭头连接符 390">
            <a:extLst>
              <a:ext uri="{FF2B5EF4-FFF2-40B4-BE49-F238E27FC236}">
                <a16:creationId xmlns:a16="http://schemas.microsoft.com/office/drawing/2014/main" id="{A1C0D818-806C-9287-FF81-551C7F65E23A}"/>
              </a:ext>
            </a:extLst>
          </p:cNvPr>
          <p:cNvCxnSpPr>
            <a:cxnSpLocks/>
          </p:cNvCxnSpPr>
          <p:nvPr/>
        </p:nvCxnSpPr>
        <p:spPr>
          <a:xfrm>
            <a:off x="12968858" y="12219544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/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blipFill>
                <a:blip r:embed="rId8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/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blipFill>
                <a:blip r:embed="rId8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直线箭头连接符 393">
            <a:extLst>
              <a:ext uri="{FF2B5EF4-FFF2-40B4-BE49-F238E27FC236}">
                <a16:creationId xmlns:a16="http://schemas.microsoft.com/office/drawing/2014/main" id="{19E25ED3-6C7F-A11D-35DC-FBCBFAD7EF97}"/>
              </a:ext>
            </a:extLst>
          </p:cNvPr>
          <p:cNvCxnSpPr>
            <a:cxnSpLocks/>
          </p:cNvCxnSpPr>
          <p:nvPr/>
        </p:nvCxnSpPr>
        <p:spPr>
          <a:xfrm flipH="1">
            <a:off x="12805863" y="11559619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线箭头连接符 394">
            <a:extLst>
              <a:ext uri="{FF2B5EF4-FFF2-40B4-BE49-F238E27FC236}">
                <a16:creationId xmlns:a16="http://schemas.microsoft.com/office/drawing/2014/main" id="{E0184B5A-D9D0-8409-08B9-FF03FAFB21BD}"/>
              </a:ext>
            </a:extLst>
          </p:cNvPr>
          <p:cNvCxnSpPr>
            <a:cxnSpLocks/>
          </p:cNvCxnSpPr>
          <p:nvPr/>
        </p:nvCxnSpPr>
        <p:spPr>
          <a:xfrm>
            <a:off x="13521140" y="11584093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文本框 395">
            <a:extLst>
              <a:ext uri="{FF2B5EF4-FFF2-40B4-BE49-F238E27FC236}">
                <a16:creationId xmlns:a16="http://schemas.microsoft.com/office/drawing/2014/main" id="{82BF6851-7E75-0E64-23EC-FDE7866ABFA0}"/>
              </a:ext>
            </a:extLst>
          </p:cNvPr>
          <p:cNvSpPr txBox="1"/>
          <p:nvPr/>
        </p:nvSpPr>
        <p:spPr>
          <a:xfrm>
            <a:off x="13715530" y="12866424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/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blipFill>
                <a:blip r:embed="rId8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/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blipFill>
                <a:blip r:embed="rId8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文本框 398">
            <a:extLst>
              <a:ext uri="{FF2B5EF4-FFF2-40B4-BE49-F238E27FC236}">
                <a16:creationId xmlns:a16="http://schemas.microsoft.com/office/drawing/2014/main" id="{C4595D54-C879-856F-3ADD-E0EDC8B42BBC}"/>
              </a:ext>
            </a:extLst>
          </p:cNvPr>
          <p:cNvSpPr txBox="1"/>
          <p:nvPr/>
        </p:nvSpPr>
        <p:spPr>
          <a:xfrm>
            <a:off x="10532876" y="17066767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9D11A28A-107C-93B1-294A-13DDF0C430FD}"/>
              </a:ext>
            </a:extLst>
          </p:cNvPr>
          <p:cNvSpPr txBox="1"/>
          <p:nvPr/>
        </p:nvSpPr>
        <p:spPr>
          <a:xfrm>
            <a:off x="20267290" y="3220420"/>
            <a:ext cx="181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Intermediate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96C194B6-2023-EEF1-B9A7-C711EB23C8EC}"/>
              </a:ext>
            </a:extLst>
          </p:cNvPr>
          <p:cNvSpPr/>
          <p:nvPr/>
        </p:nvSpPr>
        <p:spPr>
          <a:xfrm>
            <a:off x="20214325" y="4661710"/>
            <a:ext cx="192332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22C992E8-12DB-6C43-DE6C-CB844014CBE5}"/>
              </a:ext>
            </a:extLst>
          </p:cNvPr>
          <p:cNvSpPr txBox="1"/>
          <p:nvPr/>
        </p:nvSpPr>
        <p:spPr>
          <a:xfrm>
            <a:off x="20203891" y="4661710"/>
            <a:ext cx="1958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Complete-star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0B0BF4F6-A3CB-D1A6-E86E-D399E169E038}"/>
              </a:ext>
            </a:extLst>
          </p:cNvPr>
          <p:cNvSpPr/>
          <p:nvPr/>
        </p:nvSpPr>
        <p:spPr>
          <a:xfrm>
            <a:off x="20197639" y="6099662"/>
            <a:ext cx="192332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02E33D2D-5E12-823C-27ED-568A8C1ADDED}"/>
              </a:ext>
            </a:extLst>
          </p:cNvPr>
          <p:cNvSpPr txBox="1"/>
          <p:nvPr/>
        </p:nvSpPr>
        <p:spPr>
          <a:xfrm>
            <a:off x="20349877" y="6099662"/>
            <a:ext cx="1632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Single-edge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430A4261-D93E-8DC0-D97E-7369F86227BF}"/>
              </a:ext>
            </a:extLst>
          </p:cNvPr>
          <p:cNvSpPr/>
          <p:nvPr/>
        </p:nvSpPr>
        <p:spPr>
          <a:xfrm>
            <a:off x="20197639" y="7540075"/>
            <a:ext cx="1923321" cy="83099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11B7901A-430A-5690-390B-202005CBB888}"/>
              </a:ext>
            </a:extLst>
          </p:cNvPr>
          <p:cNvSpPr txBox="1"/>
          <p:nvPr/>
        </p:nvSpPr>
        <p:spPr>
          <a:xfrm>
            <a:off x="20267290" y="7540075"/>
            <a:ext cx="1797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Single-vertex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4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5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6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7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50180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50180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blipFill>
                <a:blip r:embed="rId32"/>
                <a:stretch>
                  <a:fillRect t="-1190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93801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93801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8072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8072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1590" t="-11905" r="-1590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01C8D3D7-F172-9079-8856-A6060C15D88A}"/>
              </a:ext>
            </a:extLst>
          </p:cNvPr>
          <p:cNvSpPr>
            <a:spLocks noChangeAspect="1"/>
          </p:cNvSpPr>
          <p:nvPr/>
        </p:nvSpPr>
        <p:spPr>
          <a:xfrm>
            <a:off x="327276" y="605349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/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blipFill>
                <a:blip r:embed="rId43"/>
                <a:stretch>
                  <a:fillRect r="-2778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BA803EA7-0360-8A3F-CCE2-7D80720A8FC3}"/>
              </a:ext>
            </a:extLst>
          </p:cNvPr>
          <p:cNvSpPr>
            <a:spLocks noChangeAspect="1"/>
          </p:cNvSpPr>
          <p:nvPr/>
        </p:nvSpPr>
        <p:spPr>
          <a:xfrm>
            <a:off x="333522" y="655693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/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9A1D9061-9C69-E881-1B68-167F2BA04AE1}"/>
              </a:ext>
            </a:extLst>
          </p:cNvPr>
          <p:cNvSpPr>
            <a:spLocks noChangeAspect="1"/>
          </p:cNvSpPr>
          <p:nvPr/>
        </p:nvSpPr>
        <p:spPr>
          <a:xfrm>
            <a:off x="338842" y="707840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/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49008" y="6261936"/>
            <a:ext cx="217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u="sng" dirty="0"/>
              <a:t>FilterIntoMatch</a:t>
            </a:r>
            <a:endParaRPr kumimoji="1" lang="zh-CN" altLang="en-US" sz="2400" b="1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969570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969570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17657" y="6068070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34471" y="597154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491907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491907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776609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776609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591503" y="9708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13951503" y="9888647"/>
            <a:ext cx="422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3591503" y="8328861"/>
            <a:ext cx="448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u="sng" dirty="0"/>
              <a:t>TrimAndFuse</a:t>
            </a:r>
            <a:endParaRPr kumimoji="1" lang="zh-CN" altLang="en-US" sz="24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3436</TotalTime>
  <Words>1391</Words>
  <Application>Microsoft Macintosh PowerPoint</Application>
  <PresentationFormat>自定义</PresentationFormat>
  <Paragraphs>666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724</cp:revision>
  <dcterms:created xsi:type="dcterms:W3CDTF">2024-04-11T09:15:09Z</dcterms:created>
  <dcterms:modified xsi:type="dcterms:W3CDTF">2024-04-17T16:27:41Z</dcterms:modified>
</cp:coreProperties>
</file>