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60"/>
  </p:normalViewPr>
  <p:slideViewPr>
    <p:cSldViewPr snapToGrid="0">
      <p:cViewPr>
        <p:scale>
          <a:sx n="59" d="100"/>
          <a:sy n="59" d="100"/>
        </p:scale>
        <p:origin x="-1432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6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69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66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26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8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5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45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9" y="1825625"/>
            <a:ext cx="15299889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9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7"/>
            <a:ext cx="3104977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3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3" y="2505075"/>
            <a:ext cx="1522957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53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55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32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80" y="987427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95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80" y="987427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466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7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3" y="6356352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2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7" y="6356352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23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28252"/>
                  </p:ext>
                </p:extLst>
              </p:nvPr>
            </p:nvGraphicFramePr>
            <p:xfrm>
              <a:off x="3756372" y="1055082"/>
              <a:ext cx="350695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608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8094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92439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628252"/>
                  </p:ext>
                </p:extLst>
              </p:nvPr>
            </p:nvGraphicFramePr>
            <p:xfrm>
              <a:off x="3756372" y="1055082"/>
              <a:ext cx="350695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608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8094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924398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9452" t="-6897" r="-2740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0820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9452" t="-106897" r="-2740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0820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9452" t="-206897" r="-274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0820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9452" t="-306897" r="-2740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41825"/>
                  </p:ext>
                </p:extLst>
              </p:nvPr>
            </p:nvGraphicFramePr>
            <p:xfrm>
              <a:off x="3756372" y="2828870"/>
              <a:ext cx="3506952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913247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641825"/>
                  </p:ext>
                </p:extLst>
              </p:nvPr>
            </p:nvGraphicFramePr>
            <p:xfrm>
              <a:off x="3756372" y="2828870"/>
              <a:ext cx="3506952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913247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6897" r="-2778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3333" r="-12868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988" t="-103333" r="-891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103333" r="-277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0345" r="-128689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988" t="-210345" r="-89157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4722" t="-210345" r="-2778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877196"/>
                  </p:ext>
                </p:extLst>
              </p:nvPr>
            </p:nvGraphicFramePr>
            <p:xfrm>
              <a:off x="3678316" y="4236897"/>
              <a:ext cx="477934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624469">
                      <a:extLst>
                        <a:ext uri="{9D8B030D-6E8A-4147-A177-3AD203B41FA5}">
                          <a16:colId xmlns:a16="http://schemas.microsoft.com/office/drawing/2014/main" val="2295008396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9877196"/>
                  </p:ext>
                </p:extLst>
              </p:nvPr>
            </p:nvGraphicFramePr>
            <p:xfrm>
              <a:off x="3678316" y="4236897"/>
              <a:ext cx="4779345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624469">
                      <a:extLst>
                        <a:ext uri="{9D8B030D-6E8A-4147-A177-3AD203B41FA5}">
                          <a16:colId xmlns:a16="http://schemas.microsoft.com/office/drawing/2014/main" val="22950083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429" t="-6897" r="-4082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90722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35483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30740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429" t="-106897" r="-4082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9072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35483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3074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429" t="-206897" r="-4082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9072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35483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3074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429" t="-306897" r="-4082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9072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35483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3074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71429" t="-406897" r="-4082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11836102" y="697558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10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0019668" y="1583704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13273328" y="1559305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0577297" y="2980004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12949943" y="3142237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0900680" y="1232576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11618583" y="1410063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8583" y="1410063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0343054" y="2210519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0621869" y="2051734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3284479" y="2186120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9952812" y="2346347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812" y="2346347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11883461" y="231133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461" y="2311339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12891435" y="217743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1435" y="2177433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7364841" y="1064752"/>
            <a:ext cx="4253742" cy="55710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7381662" y="3333860"/>
            <a:ext cx="2961392" cy="951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8617179" y="2980004"/>
            <a:ext cx="1725875" cy="216846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7877233" y="249591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4627853" y="2107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11231918" y="290097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9713593" y="210761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9166066" y="4554551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574090"/>
                  </p:ext>
                </p:extLst>
              </p:nvPr>
            </p:nvGraphicFramePr>
            <p:xfrm>
              <a:off x="9365110" y="5086236"/>
              <a:ext cx="5677014" cy="756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574090"/>
                  </p:ext>
                </p:extLst>
              </p:nvPr>
            </p:nvGraphicFramePr>
            <p:xfrm>
              <a:off x="9365110" y="5086236"/>
              <a:ext cx="5677014" cy="7561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41" t="-3333" r="-81632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4167" t="-3333" r="-733333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333" r="-61836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0000" t="-3333" r="-51836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0000" t="-3333" r="-41836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7500" t="-3333" r="-266071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27083" t="-3333" r="-210417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84314" t="-3333" r="-9803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6327" t="-3333" r="-2041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41" t="-100000" r="-8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4167" t="-100000" r="-73333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0000" r="-6183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300000" t="-100000" r="-5183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0000" t="-100000" r="-4183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7500" t="-100000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27083" t="-100000" r="-2104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84314" t="-100000" r="-9803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6327" t="-100000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文本框 73">
            <a:extLst>
              <a:ext uri="{FF2B5EF4-FFF2-40B4-BE49-F238E27FC236}">
                <a16:creationId xmlns:a16="http://schemas.microsoft.com/office/drawing/2014/main" id="{B826EA95-DD59-06BD-6598-2AEAA314FAC0}"/>
              </a:ext>
            </a:extLst>
          </p:cNvPr>
          <p:cNvSpPr txBox="1"/>
          <p:nvPr/>
        </p:nvSpPr>
        <p:spPr>
          <a:xfrm>
            <a:off x="11052470" y="45812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Graph Relation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11890415" y="4082896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16819845" y="2311339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18482052" y="2311339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17639077" y="3683319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17143231" y="2938151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18192767" y="2938151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14946086" y="1232576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16285297" y="817637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Homomorphic 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15382743" y="5086236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16925889" y="471360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21492555" y="3944107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477514"/>
                  </p:ext>
                </p:extLst>
              </p:nvPr>
            </p:nvGraphicFramePr>
            <p:xfrm>
              <a:off x="22026102" y="4606413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8477514"/>
                  </p:ext>
                </p:extLst>
              </p:nvPr>
            </p:nvGraphicFramePr>
            <p:xfrm>
              <a:off x="22026102" y="4606413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41"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167" t="-3226" r="-3104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t="-3226" r="-20408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0000" t="-3226" r="-10408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00000" t="-3226" r="-4082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41"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167" t="-103226" r="-3104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t="-103226" r="-20408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0000" t="-103226" r="-10408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00000" t="-103226" r="-4082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41"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167" t="-203226" r="-310417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t="-203226" r="-20408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0000" t="-203226" r="-10408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00000" t="-203226" r="-4082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41"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167" t="-303226" r="-31041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t="-30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0000" t="-303226" r="-1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00000" t="-303226" r="-4082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41"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167" t="-403226" r="-31041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200000" t="-4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300000" t="-403226" r="-1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400000" t="-403226" r="-408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0" name="文本框 99">
            <a:extLst>
              <a:ext uri="{FF2B5EF4-FFF2-40B4-BE49-F238E27FC236}">
                <a16:creationId xmlns:a16="http://schemas.microsoft.com/office/drawing/2014/main" id="{D49365D2-8CD0-4D16-0809-FAFAC5177D2A}"/>
              </a:ext>
            </a:extLst>
          </p:cNvPr>
          <p:cNvSpPr txBox="1"/>
          <p:nvPr/>
        </p:nvSpPr>
        <p:spPr>
          <a:xfrm>
            <a:off x="22552884" y="412481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Graph Relation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22653981" y="1058128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19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21470058" y="1098179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0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22027687" y="2494479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r="-1923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22523004" y="1684940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22795390" y="1820641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390" y="1820641"/>
                <a:ext cx="646771" cy="494751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21793444" y="172499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21403202" y="186082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3202" y="1860822"/>
                <a:ext cx="646771" cy="50796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22734248" y="42778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21215922" y="348453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27241150" y="1035241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26057227" y="1075292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26614856" y="2471592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27110173" y="166205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27382559" y="17977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2559" y="1797754"/>
                <a:ext cx="646771" cy="50796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26380613" y="170210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25990371" y="183793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371" y="1837935"/>
                <a:ext cx="646771" cy="50796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16814270" y="307510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270" y="3075104"/>
                <a:ext cx="646771" cy="461665"/>
              </a:xfrm>
              <a:prstGeom prst="rect">
                <a:avLst/>
              </a:prstGeom>
              <a:blipFill>
                <a:blip r:embed="rId2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18549756" y="3091938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9756" y="3091938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29435761" y="1035241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1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28251838" y="1075292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28809467" y="2471592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29304784" y="166205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29577170" y="17977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170" y="1797754"/>
                <a:ext cx="646771" cy="50796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8575224" y="170210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28184982" y="183793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982" y="1837935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25009373" y="1017202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23825450" y="1057253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24383079" y="2453553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4878396" y="1644014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25150782" y="177971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782" y="1779715"/>
                <a:ext cx="646771" cy="507960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4148836" y="168406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23758594" y="181989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594" y="1819896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23274421" y="353987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12339964" y="4061574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Trivial Conversion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23728085" y="3518629"/>
            <a:ext cx="2022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Trivial Conversion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148</Words>
  <Application>Microsoft Macintosh PowerPoint</Application>
  <PresentationFormat>自定义</PresentationFormat>
  <Paragraphs>133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15</cp:revision>
  <dcterms:created xsi:type="dcterms:W3CDTF">2024-04-01T08:16:06Z</dcterms:created>
  <dcterms:modified xsi:type="dcterms:W3CDTF">2024-04-01T09:28:16Z</dcterms:modified>
</cp:coreProperties>
</file>