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D1DE6-2B4C-B067-97D5-F1CE7C7E2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3AC742-73AA-F98A-B9AE-23962CE65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27731-7120-974D-F0E2-4F0C2922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D5E03-C142-5904-C4C2-4526B4F8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0B42D-CDA5-93D7-6D64-D569C65E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366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F4DE6-6FD7-E067-022B-FB5925C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DDF7A-F777-EE96-0386-A9BCAC42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43AA3-2224-F173-8F73-2A393036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C0B33-B949-27CE-883D-9F1B815E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1AC4F-932F-BC07-104D-0C2F5008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399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E69855-1736-60A6-ADDE-7B655E655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12A86-28CE-E2DB-F5AD-F49724B8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8B00A-E809-8B53-85FE-C04CAAB1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A7F25-A3C5-816A-802E-962C4E46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8EF3B-EAC2-685D-89B8-93FFBB6E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89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63C46-4743-47A1-386E-0D1BD148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6DAEA-FB44-AF05-DB18-ED7C9ABE2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60F832-AFC0-3CCB-7D77-40F5CEE7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38E80-6B47-7798-8A36-34316C7C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57AC7-04D0-FC2B-7550-C95CC499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6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6CBAB-7C33-4C17-9FC3-1C48509F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32C6E-054C-3D05-9F91-C2726133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DDC1F-4C38-0EF5-4788-70C396AC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16AAD-43BB-EC09-3A9F-2769CFEC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E276A-9E2E-E37D-E928-70463ADD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4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38B02-87AE-8A21-72F1-46A812D3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9DC9EA-7C52-AAFC-A2F3-C193A9CE1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3BA861-16B4-C99F-481B-2D6EF5B85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CE0EF-29DC-3EE7-3525-4627D23B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944A6-2814-4CCA-B468-64C9E794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FBE25B-2259-8102-5B28-D8F09097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8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61D28-B614-EBED-22F3-93ABD6DE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C54192-5BB8-C4C5-7CB4-BC04BE1C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20F49-908E-0912-370A-FDD659317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8AB069-967E-2B71-B259-AC9A2CF3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4CF4AD-35DA-1CA1-7BE0-AD4CF1B95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6C42E-52D6-2774-63C8-7F476653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EC6AC9-9672-5639-A067-AB6C1B7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51C466-2619-7D42-B437-125419B4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00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BA57D-790A-7072-2C2A-ACB7F338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E5CE7A-CCB4-D041-8115-A5B29CFE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DA85CF-4FDC-F9BF-A9BD-718C6A02D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AB0FCB-48AC-85DA-5884-93A6DEC7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5C615A-0AF5-CD28-8E1B-18CBA3A6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9AE3A2-E17D-8A84-386C-A1FD23D9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5B4C0-7696-5F0C-6C8C-B8655AD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57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4CFC0-8DA9-4B5D-54D7-ABE32DDF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C6F96-9B1C-031B-F2E6-ACE44129B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59A16-9E87-E0B9-33CA-72F086E94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6FD0DD-DF57-0A59-AF5A-75830524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F748D3-36C3-8267-DFFD-42C8A92F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77DDA-CED9-9686-75B6-02B3A13E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34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0458-E510-E342-0C4D-E655C478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488084-3593-CD21-4ECA-D6391D4A7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7B963D-77C2-DD97-9FD2-9C05E216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BFC85-B097-5385-5D54-CECF3394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71A6F-22A7-9C9D-487E-4BBC04A9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76C36B-751A-4761-5FB1-F5D9D279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740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B3C3E5-0DEB-973B-3587-9C62E6B7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41133-4004-FBE5-EFF0-8CF8628DC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62F69-F586-74F7-782E-ED7AC5B56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3A01-7E01-144E-8BDD-5A220BAC2722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CBF16-FD8C-2B44-3649-8FB6CBC4B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DAD34-E008-BB89-548B-2718F2D3A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08FB-A2AB-0C44-8C95-ADB2FDEEC5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8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63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1</cp:revision>
  <dcterms:created xsi:type="dcterms:W3CDTF">2024-01-31T10:44:42Z</dcterms:created>
  <dcterms:modified xsi:type="dcterms:W3CDTF">2024-01-31T10:45:40Z</dcterms:modified>
</cp:coreProperties>
</file>