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0"/>
  </p:normalViewPr>
  <p:slideViewPr>
    <p:cSldViewPr snapToGrid="0">
      <p:cViewPr>
        <p:scale>
          <a:sx n="70" d="100"/>
          <a:sy n="70" d="100"/>
        </p:scale>
        <p:origin x="-855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0633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0633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30757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30757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64291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64291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905654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905654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314207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314207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39621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339621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9442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9442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095356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095356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392032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392032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78653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353791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353791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8462</TotalTime>
  <Words>566</Words>
  <Application>Microsoft Macintosh PowerPoint</Application>
  <PresentationFormat>自定义</PresentationFormat>
  <Paragraphs>450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44</cp:revision>
  <dcterms:created xsi:type="dcterms:W3CDTF">2024-04-01T08:16:06Z</dcterms:created>
  <dcterms:modified xsi:type="dcterms:W3CDTF">2024-04-07T05:18:22Z</dcterms:modified>
</cp:coreProperties>
</file>