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6FA"/>
    <a:srgbClr val="FDF0CA"/>
    <a:srgbClr val="8B649D"/>
    <a:srgbClr val="5D82B8"/>
    <a:srgbClr val="D4E7D3"/>
    <a:srgbClr val="FDE4CA"/>
    <a:srgbClr val="D8A00F"/>
    <a:srgbClr val="D1B14B"/>
    <a:srgbClr val="DED2E4"/>
    <a:srgbClr val="B24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/>
    <p:restoredTop sz="94710"/>
  </p:normalViewPr>
  <p:slideViewPr>
    <p:cSldViewPr snapToGrid="0">
      <p:cViewPr>
        <p:scale>
          <a:sx n="126" d="100"/>
          <a:sy n="126" d="100"/>
        </p:scale>
        <p:origin x="-30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CABD-45C6-2149-8352-57962A39A35B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F248E-0F32-7644-8957-C88BED3DEA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42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22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47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4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6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75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5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6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4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8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58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3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3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697C-D772-354B-BD8E-FC869F4C4175}" type="datetimeFigureOut">
              <a:rPr kumimoji="1" lang="zh-CN" altLang="en-US" smtClean="0"/>
              <a:pPr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B9BD-BB24-7F48-9763-43CEE6AEDA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.png"/><Relationship Id="rId21" Type="http://schemas.openxmlformats.org/officeDocument/2006/relationships/image" Target="../media/image65.png"/><Relationship Id="rId42" Type="http://schemas.openxmlformats.org/officeDocument/2006/relationships/image" Target="../media/image86.png"/><Relationship Id="rId47" Type="http://schemas.openxmlformats.org/officeDocument/2006/relationships/image" Target="../media/image91.png"/><Relationship Id="rId63" Type="http://schemas.openxmlformats.org/officeDocument/2006/relationships/image" Target="../media/image106.png"/><Relationship Id="rId68" Type="http://schemas.openxmlformats.org/officeDocument/2006/relationships/image" Target="../media/image111.png"/><Relationship Id="rId84" Type="http://schemas.openxmlformats.org/officeDocument/2006/relationships/image" Target="../media/image127.png"/><Relationship Id="rId16" Type="http://schemas.openxmlformats.org/officeDocument/2006/relationships/image" Target="../media/image61.png"/><Relationship Id="rId11" Type="http://schemas.openxmlformats.org/officeDocument/2006/relationships/image" Target="../media/image56.png"/><Relationship Id="rId32" Type="http://schemas.openxmlformats.org/officeDocument/2006/relationships/image" Target="../media/image76.png"/><Relationship Id="rId37" Type="http://schemas.openxmlformats.org/officeDocument/2006/relationships/image" Target="../media/image81.png"/><Relationship Id="rId53" Type="http://schemas.openxmlformats.org/officeDocument/2006/relationships/image" Target="../media/image27.png"/><Relationship Id="rId58" Type="http://schemas.openxmlformats.org/officeDocument/2006/relationships/image" Target="../media/image101.png"/><Relationship Id="rId74" Type="http://schemas.openxmlformats.org/officeDocument/2006/relationships/image" Target="../media/image117.png"/><Relationship Id="rId79" Type="http://schemas.openxmlformats.org/officeDocument/2006/relationships/image" Target="../media/image122.png"/><Relationship Id="rId5" Type="http://schemas.openxmlformats.org/officeDocument/2006/relationships/image" Target="../media/image50.png"/><Relationship Id="rId19" Type="http://schemas.openxmlformats.org/officeDocument/2006/relationships/image" Target="../media/image63.png"/><Relationship Id="rId14" Type="http://schemas.openxmlformats.org/officeDocument/2006/relationships/image" Target="../media/image59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43" Type="http://schemas.openxmlformats.org/officeDocument/2006/relationships/image" Target="../media/image87.png"/><Relationship Id="rId48" Type="http://schemas.openxmlformats.org/officeDocument/2006/relationships/image" Target="../media/image92.png"/><Relationship Id="rId56" Type="http://schemas.openxmlformats.org/officeDocument/2006/relationships/image" Target="../media/image99.png"/><Relationship Id="rId64" Type="http://schemas.openxmlformats.org/officeDocument/2006/relationships/image" Target="../media/image107.png"/><Relationship Id="rId69" Type="http://schemas.openxmlformats.org/officeDocument/2006/relationships/image" Target="../media/image112.png"/><Relationship Id="rId77" Type="http://schemas.openxmlformats.org/officeDocument/2006/relationships/image" Target="../media/image120.png"/><Relationship Id="rId8" Type="http://schemas.openxmlformats.org/officeDocument/2006/relationships/image" Target="../media/image53.png"/><Relationship Id="rId51" Type="http://schemas.openxmlformats.org/officeDocument/2006/relationships/image" Target="../media/image95.png"/><Relationship Id="rId72" Type="http://schemas.openxmlformats.org/officeDocument/2006/relationships/image" Target="../media/image115.png"/><Relationship Id="rId80" Type="http://schemas.openxmlformats.org/officeDocument/2006/relationships/image" Target="../media/image123.png"/><Relationship Id="rId85" Type="http://schemas.openxmlformats.org/officeDocument/2006/relationships/image" Target="../media/image128.png"/><Relationship Id="rId3" Type="http://schemas.openxmlformats.org/officeDocument/2006/relationships/image" Target="../media/image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38" Type="http://schemas.openxmlformats.org/officeDocument/2006/relationships/image" Target="../media/image82.png"/><Relationship Id="rId46" Type="http://schemas.openxmlformats.org/officeDocument/2006/relationships/image" Target="../media/image90.png"/><Relationship Id="rId59" Type="http://schemas.openxmlformats.org/officeDocument/2006/relationships/image" Target="../media/image102.png"/><Relationship Id="rId67" Type="http://schemas.openxmlformats.org/officeDocument/2006/relationships/image" Target="../media/image110.png"/><Relationship Id="rId20" Type="http://schemas.openxmlformats.org/officeDocument/2006/relationships/image" Target="../media/image64.png"/><Relationship Id="rId41" Type="http://schemas.openxmlformats.org/officeDocument/2006/relationships/image" Target="../media/image85.png"/><Relationship Id="rId54" Type="http://schemas.openxmlformats.org/officeDocument/2006/relationships/image" Target="../media/image97.png"/><Relationship Id="rId62" Type="http://schemas.openxmlformats.org/officeDocument/2006/relationships/image" Target="../media/image105.png"/><Relationship Id="rId70" Type="http://schemas.openxmlformats.org/officeDocument/2006/relationships/image" Target="../media/image113.png"/><Relationship Id="rId75" Type="http://schemas.openxmlformats.org/officeDocument/2006/relationships/image" Target="../media/image118.png"/><Relationship Id="rId83" Type="http://schemas.openxmlformats.org/officeDocument/2006/relationships/image" Target="../media/image126.png"/><Relationship Id="rId88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36" Type="http://schemas.openxmlformats.org/officeDocument/2006/relationships/image" Target="../media/image80.png"/><Relationship Id="rId49" Type="http://schemas.openxmlformats.org/officeDocument/2006/relationships/image" Target="../media/image93.png"/><Relationship Id="rId57" Type="http://schemas.openxmlformats.org/officeDocument/2006/relationships/image" Target="../media/image100.png"/><Relationship Id="rId10" Type="http://schemas.openxmlformats.org/officeDocument/2006/relationships/image" Target="../media/image55.png"/><Relationship Id="rId31" Type="http://schemas.openxmlformats.org/officeDocument/2006/relationships/image" Target="../media/image75.png"/><Relationship Id="rId44" Type="http://schemas.openxmlformats.org/officeDocument/2006/relationships/image" Target="../media/image88.png"/><Relationship Id="rId52" Type="http://schemas.openxmlformats.org/officeDocument/2006/relationships/image" Target="../media/image96.png"/><Relationship Id="rId60" Type="http://schemas.openxmlformats.org/officeDocument/2006/relationships/image" Target="../media/image103.png"/><Relationship Id="rId65" Type="http://schemas.openxmlformats.org/officeDocument/2006/relationships/image" Target="../media/image108.png"/><Relationship Id="rId73" Type="http://schemas.openxmlformats.org/officeDocument/2006/relationships/image" Target="../media/image116.png"/><Relationship Id="rId78" Type="http://schemas.openxmlformats.org/officeDocument/2006/relationships/image" Target="../media/image121.png"/><Relationship Id="rId81" Type="http://schemas.openxmlformats.org/officeDocument/2006/relationships/image" Target="../media/image124.png"/><Relationship Id="rId86" Type="http://schemas.openxmlformats.org/officeDocument/2006/relationships/image" Target="../media/image129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3" Type="http://schemas.openxmlformats.org/officeDocument/2006/relationships/image" Target="../media/image58.png"/><Relationship Id="rId18" Type="http://schemas.openxmlformats.org/officeDocument/2006/relationships/image" Target="../media/image60.png"/><Relationship Id="rId39" Type="http://schemas.openxmlformats.org/officeDocument/2006/relationships/image" Target="../media/image83.png"/><Relationship Id="rId34" Type="http://schemas.openxmlformats.org/officeDocument/2006/relationships/image" Target="../media/image78.png"/><Relationship Id="rId50" Type="http://schemas.openxmlformats.org/officeDocument/2006/relationships/image" Target="../media/image94.png"/><Relationship Id="rId55" Type="http://schemas.openxmlformats.org/officeDocument/2006/relationships/image" Target="../media/image98.png"/><Relationship Id="rId76" Type="http://schemas.openxmlformats.org/officeDocument/2006/relationships/image" Target="../media/image119.png"/><Relationship Id="rId7" Type="http://schemas.openxmlformats.org/officeDocument/2006/relationships/image" Target="../media/image52.png"/><Relationship Id="rId71" Type="http://schemas.openxmlformats.org/officeDocument/2006/relationships/image" Target="../media/image114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73.png"/><Relationship Id="rId24" Type="http://schemas.openxmlformats.org/officeDocument/2006/relationships/image" Target="../media/image68.png"/><Relationship Id="rId40" Type="http://schemas.openxmlformats.org/officeDocument/2006/relationships/image" Target="../media/image84.png"/><Relationship Id="rId45" Type="http://schemas.openxmlformats.org/officeDocument/2006/relationships/image" Target="../media/image89.png"/><Relationship Id="rId66" Type="http://schemas.openxmlformats.org/officeDocument/2006/relationships/image" Target="../media/image109.png"/><Relationship Id="rId87" Type="http://schemas.openxmlformats.org/officeDocument/2006/relationships/image" Target="../media/image130.png"/><Relationship Id="rId61" Type="http://schemas.openxmlformats.org/officeDocument/2006/relationships/image" Target="../media/image104.png"/><Relationship Id="rId82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26" Type="http://schemas.openxmlformats.org/officeDocument/2006/relationships/image" Target="../media/image138.png"/><Relationship Id="rId39" Type="http://schemas.openxmlformats.org/officeDocument/2006/relationships/image" Target="../media/image146.png"/><Relationship Id="rId3" Type="http://schemas.openxmlformats.org/officeDocument/2006/relationships/image" Target="../media/image810.png"/><Relationship Id="rId34" Type="http://schemas.openxmlformats.org/officeDocument/2006/relationships/image" Target="../media/image137.png"/><Relationship Id="rId42" Type="http://schemas.openxmlformats.org/officeDocument/2006/relationships/image" Target="../media/image149.png"/><Relationship Id="rId7" Type="http://schemas.openxmlformats.org/officeDocument/2006/relationships/image" Target="../media/image132.png"/><Relationship Id="rId33" Type="http://schemas.openxmlformats.org/officeDocument/2006/relationships/image" Target="../media/image136.png"/><Relationship Id="rId38" Type="http://schemas.openxmlformats.org/officeDocument/2006/relationships/image" Target="../media/image145.png"/><Relationship Id="rId2" Type="http://schemas.openxmlformats.org/officeDocument/2006/relationships/image" Target="../media/image800.png"/><Relationship Id="rId29" Type="http://schemas.openxmlformats.org/officeDocument/2006/relationships/image" Target="../media/image141.png"/><Relationship Id="rId41" Type="http://schemas.openxmlformats.org/officeDocument/2006/relationships/image" Target="../media/image1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32" Type="http://schemas.openxmlformats.org/officeDocument/2006/relationships/image" Target="../media/image135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45" Type="http://schemas.openxmlformats.org/officeDocument/2006/relationships/image" Target="../media/image152.png"/><Relationship Id="rId5" Type="http://schemas.openxmlformats.org/officeDocument/2006/relationships/image" Target="../media/image830.png"/><Relationship Id="rId28" Type="http://schemas.openxmlformats.org/officeDocument/2006/relationships/image" Target="../media/image140.png"/><Relationship Id="rId36" Type="http://schemas.openxmlformats.org/officeDocument/2006/relationships/image" Target="../media/image143.png"/><Relationship Id="rId31" Type="http://schemas.openxmlformats.org/officeDocument/2006/relationships/image" Target="../media/image134.png"/><Relationship Id="rId44" Type="http://schemas.openxmlformats.org/officeDocument/2006/relationships/image" Target="../media/image151.png"/><Relationship Id="rId4" Type="http://schemas.openxmlformats.org/officeDocument/2006/relationships/image" Target="../media/image820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8.png"/><Relationship Id="rId43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11" Type="http://schemas.openxmlformats.org/officeDocument/2006/relationships/image" Target="../media/image161.png"/><Relationship Id="rId5" Type="http://schemas.openxmlformats.org/officeDocument/2006/relationships/image" Target="../media/image155.png"/><Relationship Id="rId10" Type="http://schemas.openxmlformats.org/officeDocument/2006/relationships/image" Target="../media/image16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0.png"/><Relationship Id="rId18" Type="http://schemas.openxmlformats.org/officeDocument/2006/relationships/image" Target="../media/image1160.png"/><Relationship Id="rId26" Type="http://schemas.openxmlformats.org/officeDocument/2006/relationships/image" Target="../media/image1240.png"/><Relationship Id="rId39" Type="http://schemas.openxmlformats.org/officeDocument/2006/relationships/image" Target="../media/image1360.png"/><Relationship Id="rId21" Type="http://schemas.openxmlformats.org/officeDocument/2006/relationships/image" Target="../media/image1190.png"/><Relationship Id="rId34" Type="http://schemas.openxmlformats.org/officeDocument/2006/relationships/image" Target="../media/image1310.png"/><Relationship Id="rId42" Type="http://schemas.openxmlformats.org/officeDocument/2006/relationships/image" Target="../media/image1440.png"/><Relationship Id="rId7" Type="http://schemas.openxmlformats.org/officeDocument/2006/relationships/image" Target="../media/image1050.png"/><Relationship Id="rId2" Type="http://schemas.openxmlformats.org/officeDocument/2006/relationships/image" Target="../media/image1010.png"/><Relationship Id="rId16" Type="http://schemas.openxmlformats.org/officeDocument/2006/relationships/image" Target="../media/image1140.png"/><Relationship Id="rId29" Type="http://schemas.openxmlformats.org/officeDocument/2006/relationships/image" Target="../media/image1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0.png"/><Relationship Id="rId11" Type="http://schemas.openxmlformats.org/officeDocument/2006/relationships/image" Target="../media/image1090.png"/><Relationship Id="rId24" Type="http://schemas.openxmlformats.org/officeDocument/2006/relationships/image" Target="../media/image1220.png"/><Relationship Id="rId32" Type="http://schemas.openxmlformats.org/officeDocument/2006/relationships/image" Target="../media/image1300.png"/><Relationship Id="rId37" Type="http://schemas.openxmlformats.org/officeDocument/2006/relationships/image" Target="../media/image1340.png"/><Relationship Id="rId40" Type="http://schemas.openxmlformats.org/officeDocument/2006/relationships/image" Target="../media/image1370.png"/><Relationship Id="rId45" Type="http://schemas.openxmlformats.org/officeDocument/2006/relationships/image" Target="../media/image1470.png"/><Relationship Id="rId5" Type="http://schemas.openxmlformats.org/officeDocument/2006/relationships/image" Target="../media/image1030.png"/><Relationship Id="rId15" Type="http://schemas.openxmlformats.org/officeDocument/2006/relationships/image" Target="../media/image1130.png"/><Relationship Id="rId23" Type="http://schemas.openxmlformats.org/officeDocument/2006/relationships/image" Target="../media/image1210.png"/><Relationship Id="rId28" Type="http://schemas.openxmlformats.org/officeDocument/2006/relationships/image" Target="../media/image1260.png"/><Relationship Id="rId36" Type="http://schemas.openxmlformats.org/officeDocument/2006/relationships/image" Target="../media/image1330.png"/><Relationship Id="rId10" Type="http://schemas.openxmlformats.org/officeDocument/2006/relationships/image" Target="../media/image1080.png"/><Relationship Id="rId19" Type="http://schemas.openxmlformats.org/officeDocument/2006/relationships/image" Target="../media/image1170.png"/><Relationship Id="rId31" Type="http://schemas.openxmlformats.org/officeDocument/2006/relationships/image" Target="../media/image1290.png"/><Relationship Id="rId44" Type="http://schemas.openxmlformats.org/officeDocument/2006/relationships/image" Target="../media/image1460.png"/><Relationship Id="rId4" Type="http://schemas.openxmlformats.org/officeDocument/2006/relationships/image" Target="../media/image280.png"/><Relationship Id="rId9" Type="http://schemas.openxmlformats.org/officeDocument/2006/relationships/image" Target="../media/image1070.png"/><Relationship Id="rId14" Type="http://schemas.openxmlformats.org/officeDocument/2006/relationships/image" Target="../media/image1120.png"/><Relationship Id="rId22" Type="http://schemas.openxmlformats.org/officeDocument/2006/relationships/image" Target="../media/image1200.png"/><Relationship Id="rId27" Type="http://schemas.openxmlformats.org/officeDocument/2006/relationships/image" Target="../media/image1250.png"/><Relationship Id="rId30" Type="http://schemas.openxmlformats.org/officeDocument/2006/relationships/image" Target="../media/image1280.png"/><Relationship Id="rId35" Type="http://schemas.openxmlformats.org/officeDocument/2006/relationships/image" Target="../media/image1320.png"/><Relationship Id="rId43" Type="http://schemas.openxmlformats.org/officeDocument/2006/relationships/image" Target="../media/image1450.png"/><Relationship Id="rId8" Type="http://schemas.openxmlformats.org/officeDocument/2006/relationships/image" Target="../media/image1060.png"/><Relationship Id="rId3" Type="http://schemas.openxmlformats.org/officeDocument/2006/relationships/image" Target="../media/image1020.png"/><Relationship Id="rId12" Type="http://schemas.openxmlformats.org/officeDocument/2006/relationships/image" Target="../media/image1100.png"/><Relationship Id="rId17" Type="http://schemas.openxmlformats.org/officeDocument/2006/relationships/image" Target="../media/image1150.png"/><Relationship Id="rId25" Type="http://schemas.openxmlformats.org/officeDocument/2006/relationships/image" Target="../media/image1230.png"/><Relationship Id="rId33" Type="http://schemas.openxmlformats.org/officeDocument/2006/relationships/image" Target="../media/image570.png"/><Relationship Id="rId38" Type="http://schemas.openxmlformats.org/officeDocument/2006/relationships/image" Target="../media/image1350.png"/><Relationship Id="rId20" Type="http://schemas.openxmlformats.org/officeDocument/2006/relationships/image" Target="../media/image1180.png"/><Relationship Id="rId41" Type="http://schemas.openxmlformats.org/officeDocument/2006/relationships/image" Target="../media/image14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ounded Rectangle 50">
            <a:extLst>
              <a:ext uri="{FF2B5EF4-FFF2-40B4-BE49-F238E27FC236}">
                <a16:creationId xmlns:a16="http://schemas.microsoft.com/office/drawing/2014/main" id="{1F7C0A6A-7512-D203-104A-F6C2F5E0FC86}"/>
              </a:ext>
            </a:extLst>
          </p:cNvPr>
          <p:cNvSpPr/>
          <p:nvPr/>
        </p:nvSpPr>
        <p:spPr>
          <a:xfrm>
            <a:off x="14186986" y="382702"/>
            <a:ext cx="6614243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92" name="Rounded Rectangle 50">
            <a:extLst>
              <a:ext uri="{FF2B5EF4-FFF2-40B4-BE49-F238E27FC236}">
                <a16:creationId xmlns:a16="http://schemas.microsoft.com/office/drawing/2014/main" id="{0FD26466-B2FD-94E8-24A6-D6606D8BBAF5}"/>
              </a:ext>
            </a:extLst>
          </p:cNvPr>
          <p:cNvSpPr/>
          <p:nvPr/>
        </p:nvSpPr>
        <p:spPr>
          <a:xfrm>
            <a:off x="380074" y="382702"/>
            <a:ext cx="13448892" cy="9550805"/>
          </a:xfrm>
          <a:prstGeom prst="roundRect">
            <a:avLst>
              <a:gd name="adj" fmla="val 324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12" name="圆角矩形 511">
            <a:extLst>
              <a:ext uri="{FF2B5EF4-FFF2-40B4-BE49-F238E27FC236}">
                <a16:creationId xmlns:a16="http://schemas.microsoft.com/office/drawing/2014/main" id="{2D791C22-C906-0B23-4209-5CDB9162B3D8}"/>
              </a:ext>
            </a:extLst>
          </p:cNvPr>
          <p:cNvSpPr/>
          <p:nvPr/>
        </p:nvSpPr>
        <p:spPr>
          <a:xfrm>
            <a:off x="21785281" y="169177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" name="圆角矩形 439">
            <a:extLst>
              <a:ext uri="{FF2B5EF4-FFF2-40B4-BE49-F238E27FC236}">
                <a16:creationId xmlns:a16="http://schemas.microsoft.com/office/drawing/2014/main" id="{9C06E84C-B3BE-E4C3-11E4-2C1425E03048}"/>
              </a:ext>
            </a:extLst>
          </p:cNvPr>
          <p:cNvSpPr/>
          <p:nvPr/>
        </p:nvSpPr>
        <p:spPr>
          <a:xfrm>
            <a:off x="21567982" y="3112771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圆角矩形 435">
            <a:extLst>
              <a:ext uri="{FF2B5EF4-FFF2-40B4-BE49-F238E27FC236}">
                <a16:creationId xmlns:a16="http://schemas.microsoft.com/office/drawing/2014/main" id="{943F2804-7F82-35D5-58DB-3483FDCC142A}"/>
              </a:ext>
            </a:extLst>
          </p:cNvPr>
          <p:cNvSpPr/>
          <p:nvPr/>
        </p:nvSpPr>
        <p:spPr>
          <a:xfrm>
            <a:off x="21659781" y="4583443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8DA19B9-1BD8-510B-CB72-721D46B91EA2}"/>
              </a:ext>
            </a:extLst>
          </p:cNvPr>
          <p:cNvSpPr/>
          <p:nvPr/>
        </p:nvSpPr>
        <p:spPr>
          <a:xfrm rot="16200000">
            <a:off x="7233059" y="2123006"/>
            <a:ext cx="767208" cy="168905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D1BF8E5-6C5F-FDD2-CFE9-FAA5BC29D308}"/>
              </a:ext>
            </a:extLst>
          </p:cNvPr>
          <p:cNvCxnSpPr>
            <a:cxnSpLocks/>
            <a:stCxn id="30" idx="3"/>
            <a:endCxn id="23" idx="5"/>
          </p:cNvCxnSpPr>
          <p:nvPr/>
        </p:nvCxnSpPr>
        <p:spPr>
          <a:xfrm flipH="1">
            <a:off x="9370723" y="2950815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A5E20-3461-4AF5-0A8B-94DDF503ED6F}"/>
              </a:ext>
            </a:extLst>
          </p:cNvPr>
          <p:cNvCxnSpPr>
            <a:cxnSpLocks/>
            <a:stCxn id="23" idx="7"/>
            <a:endCxn id="30" idx="1"/>
          </p:cNvCxnSpPr>
          <p:nvPr/>
        </p:nvCxnSpPr>
        <p:spPr>
          <a:xfrm>
            <a:off x="9370723" y="2441699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642776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642776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897" r="-12847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106897" r="-91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897" r="-12847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206897" r="-91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6897" r="-12847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306897" r="-91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AFD778D-EF76-0735-278E-C28FE80EA8D1}"/>
              </a:ext>
            </a:extLst>
          </p:cNvPr>
          <p:cNvSpPr txBox="1"/>
          <p:nvPr/>
        </p:nvSpPr>
        <p:spPr>
          <a:xfrm>
            <a:off x="3676300" y="797444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31742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148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31742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6871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106897" r="-75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6871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206897" r="-75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9588768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69588768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2BA9088-B946-BA0F-1F17-16E8E8F2EF68}"/>
              </a:ext>
            </a:extLst>
          </p:cNvPr>
          <p:cNvSpPr txBox="1"/>
          <p:nvPr/>
        </p:nvSpPr>
        <p:spPr>
          <a:xfrm>
            <a:off x="3530720" y="2796891"/>
            <a:ext cx="136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FAC961-5ACD-D791-2E4D-5A5FA27F9B3E}"/>
              </a:ext>
            </a:extLst>
          </p:cNvPr>
          <p:cNvSpPr txBox="1"/>
          <p:nvPr/>
        </p:nvSpPr>
        <p:spPr>
          <a:xfrm>
            <a:off x="3676300" y="4328607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2899355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52899355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0F60B77-8DB2-8AF0-2CF7-F9188C6810F1}"/>
              </a:ext>
            </a:extLst>
          </p:cNvPr>
          <p:cNvSpPr txBox="1"/>
          <p:nvPr/>
        </p:nvSpPr>
        <p:spPr>
          <a:xfrm>
            <a:off x="3676298" y="6765676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B9B2BEC-BD5A-6D81-EDB7-8502540FE3C7}"/>
              </a:ext>
            </a:extLst>
          </p:cNvPr>
          <p:cNvSpPr/>
          <p:nvPr/>
        </p:nvSpPr>
        <p:spPr>
          <a:xfrm>
            <a:off x="738513" y="698913"/>
            <a:ext cx="5976672" cy="865682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835E4-E629-B4B3-5B98-A415BD4BCAED}"/>
              </a:ext>
            </a:extLst>
          </p:cNvPr>
          <p:cNvSpPr txBox="1"/>
          <p:nvPr/>
        </p:nvSpPr>
        <p:spPr>
          <a:xfrm>
            <a:off x="3054228" y="9412414"/>
            <a:ext cx="134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Relations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33E2B0-8D54-1156-0A51-196358110D50}"/>
              </a:ext>
            </a:extLst>
          </p:cNvPr>
          <p:cNvSpPr/>
          <p:nvPr/>
        </p:nvSpPr>
        <p:spPr>
          <a:xfrm>
            <a:off x="8756163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/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44C4895-7215-5EA8-73DD-0131846F7E32}"/>
              </a:ext>
            </a:extLst>
          </p:cNvPr>
          <p:cNvSpPr/>
          <p:nvPr/>
        </p:nvSpPr>
        <p:spPr>
          <a:xfrm>
            <a:off x="10617866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/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BB4A11A8-6E0A-E3DA-1A9E-198FCDAF2DA6}"/>
              </a:ext>
            </a:extLst>
          </p:cNvPr>
          <p:cNvSpPr/>
          <p:nvPr/>
        </p:nvSpPr>
        <p:spPr>
          <a:xfrm>
            <a:off x="12501277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/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3EDB9F94-A8DA-804D-ED16-D2942B222B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11673" y="18877670"/>
            <a:ext cx="2311400" cy="850900"/>
          </a:xfrm>
          <a:prstGeom prst="rect">
            <a:avLst/>
          </a:prstGeom>
        </p:spPr>
      </p:pic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1A6C89B-87D4-A842-FCD4-6101CA6901A4}"/>
              </a:ext>
            </a:extLst>
          </p:cNvPr>
          <p:cNvCxnSpPr>
            <a:cxnSpLocks/>
            <a:stCxn id="30" idx="7"/>
            <a:endCxn id="33" idx="1"/>
          </p:cNvCxnSpPr>
          <p:nvPr/>
        </p:nvCxnSpPr>
        <p:spPr>
          <a:xfrm>
            <a:off x="11232426" y="2441699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22BEF49-78DC-EFB0-621A-1F804D3FD1AF}"/>
              </a:ext>
            </a:extLst>
          </p:cNvPr>
          <p:cNvCxnSpPr>
            <a:cxnSpLocks/>
            <a:stCxn id="33" idx="3"/>
            <a:endCxn id="30" idx="5"/>
          </p:cNvCxnSpPr>
          <p:nvPr/>
        </p:nvCxnSpPr>
        <p:spPr>
          <a:xfrm flipH="1">
            <a:off x="11232426" y="2950815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EF2AB9E5-D240-572B-50D9-10854C4E50BD}"/>
              </a:ext>
            </a:extLst>
          </p:cNvPr>
          <p:cNvSpPr/>
          <p:nvPr/>
        </p:nvSpPr>
        <p:spPr>
          <a:xfrm>
            <a:off x="9643308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3DCB56E-0EC7-B037-A718-CBBC144E2F41}"/>
              </a:ext>
            </a:extLst>
          </p:cNvPr>
          <p:cNvSpPr/>
          <p:nvPr/>
        </p:nvSpPr>
        <p:spPr>
          <a:xfrm>
            <a:off x="11527449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2768F6B-8BBA-1AED-3058-6509255FC171}"/>
              </a:ext>
            </a:extLst>
          </p:cNvPr>
          <p:cNvCxnSpPr>
            <a:cxnSpLocks/>
            <a:stCxn id="30" idx="4"/>
            <a:endCxn id="69" idx="7"/>
          </p:cNvCxnSpPr>
          <p:nvPr/>
        </p:nvCxnSpPr>
        <p:spPr>
          <a:xfrm flipH="1">
            <a:off x="10257866" y="3056257"/>
            <a:ext cx="72000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4CB7B8B-5403-6100-C34A-A6F381D6A60F}"/>
              </a:ext>
            </a:extLst>
          </p:cNvPr>
          <p:cNvCxnSpPr>
            <a:cxnSpLocks/>
            <a:stCxn id="23" idx="4"/>
            <a:endCxn id="69" idx="1"/>
          </p:cNvCxnSpPr>
          <p:nvPr/>
        </p:nvCxnSpPr>
        <p:spPr>
          <a:xfrm>
            <a:off x="9116165" y="3056257"/>
            <a:ext cx="632587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5F1B445-D6F6-A3C2-7C6D-039A0E86708A}"/>
              </a:ext>
            </a:extLst>
          </p:cNvPr>
          <p:cNvCxnSpPr>
            <a:cxnSpLocks/>
            <a:stCxn id="33" idx="4"/>
            <a:endCxn id="70" idx="7"/>
          </p:cNvCxnSpPr>
          <p:nvPr/>
        </p:nvCxnSpPr>
        <p:spPr>
          <a:xfrm flipH="1">
            <a:off x="12142007" y="3056257"/>
            <a:ext cx="71927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0D69281-6D79-E68A-E518-669D7AD67232}"/>
              </a:ext>
            </a:extLst>
          </p:cNvPr>
          <p:cNvCxnSpPr>
            <a:cxnSpLocks/>
            <a:stCxn id="30" idx="4"/>
            <a:endCxn id="70" idx="1"/>
          </p:cNvCxnSpPr>
          <p:nvPr/>
        </p:nvCxnSpPr>
        <p:spPr>
          <a:xfrm>
            <a:off x="10977868" y="3056257"/>
            <a:ext cx="655025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/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/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/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blipFill>
                <a:blip r:embed="rId1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/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/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/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blipFill>
                <a:blip r:embed="rId1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/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/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/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/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AB9C693F-CD76-E72C-6005-B43BECEAC9EB}"/>
              </a:ext>
            </a:extLst>
          </p:cNvPr>
          <p:cNvCxnSpPr>
            <a:cxnSpLocks/>
          </p:cNvCxnSpPr>
          <p:nvPr/>
        </p:nvCxnSpPr>
        <p:spPr>
          <a:xfrm>
            <a:off x="1298255" y="1419399"/>
            <a:ext cx="0" cy="68206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F279228D-5010-62A6-79F4-618993F66B7C}"/>
              </a:ext>
            </a:extLst>
          </p:cNvPr>
          <p:cNvCxnSpPr>
            <a:cxnSpLocks/>
          </p:cNvCxnSpPr>
          <p:nvPr/>
        </p:nvCxnSpPr>
        <p:spPr>
          <a:xfrm flipH="1">
            <a:off x="1298257" y="141939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5C05FDB-0CA7-C884-A986-D863ADCDC927}"/>
              </a:ext>
            </a:extLst>
          </p:cNvPr>
          <p:cNvCxnSpPr>
            <a:cxnSpLocks/>
          </p:cNvCxnSpPr>
          <p:nvPr/>
        </p:nvCxnSpPr>
        <p:spPr>
          <a:xfrm flipH="1">
            <a:off x="1298257" y="3400598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5829A5E9-EC36-9348-6B21-2621BD37DC75}"/>
              </a:ext>
            </a:extLst>
          </p:cNvPr>
          <p:cNvCxnSpPr>
            <a:cxnSpLocks/>
          </p:cNvCxnSpPr>
          <p:nvPr/>
        </p:nvCxnSpPr>
        <p:spPr>
          <a:xfrm flipH="1">
            <a:off x="1290387" y="4929854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34ABFB1D-CFA2-A86D-1661-4CF6D9146B3C}"/>
              </a:ext>
            </a:extLst>
          </p:cNvPr>
          <p:cNvCxnSpPr>
            <a:cxnSpLocks/>
          </p:cNvCxnSpPr>
          <p:nvPr/>
        </p:nvCxnSpPr>
        <p:spPr>
          <a:xfrm flipH="1">
            <a:off x="1290387" y="734197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F9A2F6A-73E6-CE54-4F8F-B436E99A2CCF}"/>
              </a:ext>
            </a:extLst>
          </p:cNvPr>
          <p:cNvSpPr txBox="1"/>
          <p:nvPr/>
        </p:nvSpPr>
        <p:spPr>
          <a:xfrm>
            <a:off x="793413" y="8239942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Schemas</a:t>
            </a: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5AC6EAA3-56C6-39C1-3946-2BF3CED8E072}"/>
              </a:ext>
            </a:extLst>
          </p:cNvPr>
          <p:cNvSpPr/>
          <p:nvPr/>
        </p:nvSpPr>
        <p:spPr>
          <a:xfrm>
            <a:off x="8913292" y="8121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FBEA53A-893E-75A9-6040-3DF6647842F9}"/>
              </a:ext>
            </a:extLst>
          </p:cNvPr>
          <p:cNvSpPr txBox="1"/>
          <p:nvPr/>
        </p:nvSpPr>
        <p:spPr>
          <a:xfrm>
            <a:off x="9702473" y="698912"/>
            <a:ext cx="100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AEE5D3D5-4D51-C980-671C-77470FB87CA5}"/>
              </a:ext>
            </a:extLst>
          </p:cNvPr>
          <p:cNvSpPr/>
          <p:nvPr/>
        </p:nvSpPr>
        <p:spPr>
          <a:xfrm>
            <a:off x="11092891" y="808782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4CB5380-D354-9854-D719-3F73ED1A6817}"/>
              </a:ext>
            </a:extLst>
          </p:cNvPr>
          <p:cNvSpPr txBox="1"/>
          <p:nvPr/>
        </p:nvSpPr>
        <p:spPr>
          <a:xfrm>
            <a:off x="11857512" y="695532"/>
            <a:ext cx="11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418B7A00-ABFC-F499-1549-541896E9BEE1}"/>
              </a:ext>
            </a:extLst>
          </p:cNvPr>
          <p:cNvCxnSpPr>
            <a:cxnSpLocks/>
          </p:cNvCxnSpPr>
          <p:nvPr/>
        </p:nvCxnSpPr>
        <p:spPr>
          <a:xfrm>
            <a:off x="8828034" y="163593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D1C1441-B4E8-AC9B-7AE6-61EA6B7C68B7}"/>
              </a:ext>
            </a:extLst>
          </p:cNvPr>
          <p:cNvSpPr txBox="1"/>
          <p:nvPr/>
        </p:nvSpPr>
        <p:spPr>
          <a:xfrm>
            <a:off x="9520151" y="1422541"/>
            <a:ext cx="141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3AE9BDF2-0B4B-A1F3-4503-54F88E0FD6F9}"/>
              </a:ext>
            </a:extLst>
          </p:cNvPr>
          <p:cNvCxnSpPr>
            <a:cxnSpLocks/>
          </p:cNvCxnSpPr>
          <p:nvPr/>
        </p:nvCxnSpPr>
        <p:spPr>
          <a:xfrm>
            <a:off x="11005512" y="1635935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E31EB1E-EC80-1C6D-C613-B8933226C118}"/>
              </a:ext>
            </a:extLst>
          </p:cNvPr>
          <p:cNvSpPr txBox="1"/>
          <p:nvPr/>
        </p:nvSpPr>
        <p:spPr>
          <a:xfrm>
            <a:off x="11735478" y="1428871"/>
            <a:ext cx="17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44" name="圆角矩形 243">
            <a:extLst>
              <a:ext uri="{FF2B5EF4-FFF2-40B4-BE49-F238E27FC236}">
                <a16:creationId xmlns:a16="http://schemas.microsoft.com/office/drawing/2014/main" id="{8FDD4B31-0226-3BA3-C7F6-2BB6BA237125}"/>
              </a:ext>
            </a:extLst>
          </p:cNvPr>
          <p:cNvSpPr/>
          <p:nvPr/>
        </p:nvSpPr>
        <p:spPr>
          <a:xfrm>
            <a:off x="8524390" y="698914"/>
            <a:ext cx="4948291" cy="39920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77883B-C953-F690-AF6C-086221BC4675}"/>
              </a:ext>
            </a:extLst>
          </p:cNvPr>
          <p:cNvCxnSpPr>
            <a:cxnSpLocks/>
          </p:cNvCxnSpPr>
          <p:nvPr/>
        </p:nvCxnSpPr>
        <p:spPr>
          <a:xfrm>
            <a:off x="8522198" y="2005069"/>
            <a:ext cx="4950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/>
              <p:nvPr/>
            </p:nvSpPr>
            <p:spPr>
              <a:xfrm>
                <a:off x="9666394" y="4681983"/>
                <a:ext cx="23846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Property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94" y="4681983"/>
                <a:ext cx="2384692" cy="461665"/>
              </a:xfrm>
              <a:prstGeom prst="rect">
                <a:avLst/>
              </a:prstGeom>
              <a:blipFill>
                <a:blip r:embed="rId20"/>
                <a:stretch>
                  <a:fillRect l="-3723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文本框 254">
            <a:extLst>
              <a:ext uri="{FF2B5EF4-FFF2-40B4-BE49-F238E27FC236}">
                <a16:creationId xmlns:a16="http://schemas.microsoft.com/office/drawing/2014/main" id="{A98BE0B1-5BF8-F8D6-E719-4009FA1B4D24}"/>
              </a:ext>
            </a:extLst>
          </p:cNvPr>
          <p:cNvSpPr txBox="1"/>
          <p:nvPr/>
        </p:nvSpPr>
        <p:spPr>
          <a:xfrm>
            <a:off x="8941483" y="9416767"/>
            <a:ext cx="28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RGMapping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Sentence</a:t>
            </a:r>
            <a:endParaRPr kumimoji="1" lang="zh-CN" altLang="en-US" sz="2400" dirty="0"/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D33105B2-AC5B-C1DB-556B-25AFEE8FD2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276924" y="1761793"/>
            <a:ext cx="2484207" cy="881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圆角矩形标注 265">
            <a:extLst>
              <a:ext uri="{FF2B5EF4-FFF2-40B4-BE49-F238E27FC236}">
                <a16:creationId xmlns:a16="http://schemas.microsoft.com/office/drawing/2014/main" id="{F057BFAB-8903-6BEE-4F83-9E7E3FFECB78}"/>
              </a:ext>
            </a:extLst>
          </p:cNvPr>
          <p:cNvSpPr/>
          <p:nvPr/>
        </p:nvSpPr>
        <p:spPr>
          <a:xfrm>
            <a:off x="8159413" y="1780056"/>
            <a:ext cx="868680" cy="486765"/>
          </a:xfrm>
          <a:prstGeom prst="wedgeRoundRectCallout">
            <a:avLst>
              <a:gd name="adj1" fmla="val 33553"/>
              <a:gd name="adj2" fmla="val 70567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/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blipFill>
                <a:blip r:embed="rId21"/>
                <a:stretch>
                  <a:fillRect l="-962" b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85D61CC9-C35F-7501-07C3-1FC8AC857C3B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6263420" y="3630181"/>
            <a:ext cx="2994327" cy="16853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/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blipFill>
                <a:blip r:embed="rId22"/>
                <a:stretch>
                  <a:fillRect r="-3030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DE78526B-5ED0-7A1D-DE01-68411D0A18F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271289" y="2950815"/>
            <a:ext cx="2590316" cy="2364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05F301C-FB9C-AB81-318A-E59398102310}"/>
              </a:ext>
            </a:extLst>
          </p:cNvPr>
          <p:cNvCxnSpPr>
            <a:cxnSpLocks/>
          </p:cNvCxnSpPr>
          <p:nvPr/>
        </p:nvCxnSpPr>
        <p:spPr>
          <a:xfrm flipV="1">
            <a:off x="6263420" y="4408868"/>
            <a:ext cx="3439053" cy="9173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/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en-US" altLang="zh-CN" sz="2800" dirty="0"/>
              </a:p>
            </p:txBody>
          </p:sp>
        </mc:Choice>
        <mc:Fallback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/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en-US" altLang="zh-CN" sz="2000" dirty="0"/>
              </a:p>
            </p:txBody>
          </p:sp>
        </mc:Choice>
        <mc:Fallback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/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blipFill>
                <a:blip r:embed="rId2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/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blipFill>
                <a:blip r:embed="rId26"/>
                <a:stretch>
                  <a:fillRect l="-1163" r="-581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064EA2BE-F3C5-4D97-FFC7-2C23FF5B5BFA}"/>
              </a:ext>
            </a:extLst>
          </p:cNvPr>
          <p:cNvCxnSpPr>
            <a:cxnSpLocks/>
          </p:cNvCxnSpPr>
          <p:nvPr/>
        </p:nvCxnSpPr>
        <p:spPr>
          <a:xfrm>
            <a:off x="24133158" y="20356524"/>
            <a:ext cx="165159" cy="30546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线连接符 344">
            <a:extLst>
              <a:ext uri="{FF2B5EF4-FFF2-40B4-BE49-F238E27FC236}">
                <a16:creationId xmlns:a16="http://schemas.microsoft.com/office/drawing/2014/main" id="{4F22124B-0319-F7FF-3595-9004C703945E}"/>
              </a:ext>
            </a:extLst>
          </p:cNvPr>
          <p:cNvCxnSpPr>
            <a:cxnSpLocks/>
          </p:cNvCxnSpPr>
          <p:nvPr/>
        </p:nvCxnSpPr>
        <p:spPr>
          <a:xfrm>
            <a:off x="27539682" y="20884970"/>
            <a:ext cx="152441" cy="28678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16AB651-649A-9598-D264-A0E91E5C4B48}"/>
              </a:ext>
            </a:extLst>
          </p:cNvPr>
          <p:cNvSpPr txBox="1"/>
          <p:nvPr/>
        </p:nvSpPr>
        <p:spPr>
          <a:xfrm>
            <a:off x="26417921" y="204389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4995D982-6926-F79E-3EB2-F886F49A7F2F}"/>
              </a:ext>
            </a:extLst>
          </p:cNvPr>
          <p:cNvSpPr txBox="1"/>
          <p:nvPr/>
        </p:nvSpPr>
        <p:spPr>
          <a:xfrm>
            <a:off x="7430616" y="5420996"/>
            <a:ext cx="6042064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(pid2)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CB8E182-C76F-9304-F4B4-B51C184ACB84}"/>
              </a:ext>
            </a:extLst>
          </p:cNvPr>
          <p:cNvSpPr txBox="1"/>
          <p:nvPr/>
        </p:nvSpPr>
        <p:spPr>
          <a:xfrm>
            <a:off x="6772135" y="2720314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RGMapping</a:t>
            </a:r>
            <a:endParaRPr kumimoji="1" lang="zh-CN" altLang="en-US" sz="24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59F2269-4BE7-311F-E7A8-1B9D8AAC5985}"/>
              </a:ext>
            </a:extLst>
          </p:cNvPr>
          <p:cNvSpPr>
            <a:spLocks noChangeAspect="1"/>
          </p:cNvSpPr>
          <p:nvPr/>
        </p:nvSpPr>
        <p:spPr>
          <a:xfrm>
            <a:off x="15039429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729728-42C0-2F19-9834-CBC8799E9428}"/>
              </a:ext>
            </a:extLst>
          </p:cNvPr>
          <p:cNvSpPr>
            <a:spLocks noChangeAspect="1"/>
          </p:cNvSpPr>
          <p:nvPr/>
        </p:nvSpPr>
        <p:spPr>
          <a:xfrm>
            <a:off x="15970067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/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blipFill>
                <a:blip r:embed="rId27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71553FB1-18BF-BE34-9E88-3BB1CA3E69C6}"/>
              </a:ext>
            </a:extLst>
          </p:cNvPr>
          <p:cNvSpPr>
            <a:spLocks noChangeAspect="1"/>
          </p:cNvSpPr>
          <p:nvPr/>
        </p:nvSpPr>
        <p:spPr>
          <a:xfrm>
            <a:off x="15512463" y="422345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/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F59965A-D8A2-22C4-62BE-23A79ACAFA41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5615429" y="364806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C936170-291C-AFC6-AC80-F3EEDCF6C968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>
            <a:off x="15327429" y="393606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44B7D07-10E5-6EF4-9CF5-12AC3AB05787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16004110" y="393606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/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blipFill>
                <a:blip r:embed="rId2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下箭头 41">
            <a:extLst>
              <a:ext uri="{FF2B5EF4-FFF2-40B4-BE49-F238E27FC236}">
                <a16:creationId xmlns:a16="http://schemas.microsoft.com/office/drawing/2014/main" id="{4490E37D-3544-6D9C-880A-69CE16616D27}"/>
              </a:ext>
            </a:extLst>
          </p:cNvPr>
          <p:cNvSpPr/>
          <p:nvPr/>
        </p:nvSpPr>
        <p:spPr>
          <a:xfrm rot="16200000">
            <a:off x="14994332" y="648432"/>
            <a:ext cx="1065597" cy="3622250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B17967-A519-D84B-77D9-45921818420A}"/>
              </a:ext>
            </a:extLst>
          </p:cNvPr>
          <p:cNvSpPr txBox="1"/>
          <p:nvPr/>
        </p:nvSpPr>
        <p:spPr>
          <a:xfrm>
            <a:off x="14248608" y="2235167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6A283025-0666-4BE6-770D-C679670D748B}"/>
              </a:ext>
            </a:extLst>
          </p:cNvPr>
          <p:cNvSpPr/>
          <p:nvPr/>
        </p:nvSpPr>
        <p:spPr>
          <a:xfrm>
            <a:off x="14857074" y="3036674"/>
            <a:ext cx="1816568" cy="195088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/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blipFill>
                <a:blip r:embed="rId30"/>
                <a:stretch>
                  <a:fillRect l="-3955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/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blipFill>
                <a:blip r:embed="rId3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9336498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9336498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3226" r="-49861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3226" r="-40563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3226" r="-3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3226" r="-2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3226" r="-102817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3226" r="-1389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103226" r="-49861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103226" r="-40563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103226" r="-3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103226" r="-2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103226" r="-102817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103226" r="-1389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210000" r="-498611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210000" r="-40563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210000" r="-3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210000" r="-2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210000" r="-102817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210000" r="-1389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300000" r="-49861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300000" r="-40563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300000" r="-3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300000" r="-2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300000" r="-10281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300000" r="-1389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400000" r="-4986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400000" r="-4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400000" r="-3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400000" r="-2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400000" r="-10281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400000" r="-1389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/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blipFill>
                <a:blip r:embed="rId33"/>
                <a:stretch>
                  <a:fillRect l="-3704" t="-789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/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blipFill>
                <a:blip r:embed="rId3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/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blipFill>
                <a:blip r:embed="rId3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738941AE-5EF6-BAB6-A480-B5C7F14A0479}"/>
              </a:ext>
            </a:extLst>
          </p:cNvPr>
          <p:cNvSpPr/>
          <p:nvPr/>
        </p:nvSpPr>
        <p:spPr>
          <a:xfrm>
            <a:off x="17655593" y="100114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922DCBF-9D02-4F1B-9050-DADDEFA19F52}"/>
              </a:ext>
            </a:extLst>
          </p:cNvPr>
          <p:cNvSpPr/>
          <p:nvPr/>
        </p:nvSpPr>
        <p:spPr>
          <a:xfrm>
            <a:off x="19390608" y="100114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/>
              <p:nvPr/>
            </p:nvSpPr>
            <p:spPr>
              <a:xfrm>
                <a:off x="19447064" y="1100394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7064" y="1100394"/>
                <a:ext cx="669414" cy="493405"/>
              </a:xfrm>
              <a:prstGeom prst="rect">
                <a:avLst/>
              </a:prstGeom>
              <a:blipFill>
                <a:blip r:embed="rId3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>
            <a:extLst>
              <a:ext uri="{FF2B5EF4-FFF2-40B4-BE49-F238E27FC236}">
                <a16:creationId xmlns:a16="http://schemas.microsoft.com/office/drawing/2014/main" id="{D5882DB3-D319-992D-31E1-D0968DB4037F}"/>
              </a:ext>
            </a:extLst>
          </p:cNvPr>
          <p:cNvSpPr/>
          <p:nvPr/>
        </p:nvSpPr>
        <p:spPr>
          <a:xfrm>
            <a:off x="18540536" y="2400760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/>
              <p:nvPr/>
            </p:nvSpPr>
            <p:spPr>
              <a:xfrm>
                <a:off x="18568538" y="2506203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8538" y="2506203"/>
                <a:ext cx="744948" cy="493405"/>
              </a:xfrm>
              <a:prstGeom prst="rect">
                <a:avLst/>
              </a:prstGeom>
              <a:blipFill>
                <a:blip r:embed="rId3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A58EBFF-B224-8E61-B944-77FE140E118F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18375593" y="1361143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A988E05-254A-74ED-F4B3-19A3DF1633D1}"/>
              </a:ext>
            </a:extLst>
          </p:cNvPr>
          <p:cNvCxnSpPr>
            <a:cxnSpLocks/>
            <a:stCxn id="53" idx="4"/>
            <a:endCxn id="56" idx="1"/>
          </p:cNvCxnSpPr>
          <p:nvPr/>
        </p:nvCxnSpPr>
        <p:spPr>
          <a:xfrm>
            <a:off x="18015594" y="1721144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AE6AD8-AA29-30D6-C724-CEDBB181A993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19155094" y="1721144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/>
              <p:nvPr/>
            </p:nvSpPr>
            <p:spPr>
              <a:xfrm>
                <a:off x="17667068" y="1069576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67068" y="1069576"/>
                <a:ext cx="669414" cy="493405"/>
              </a:xfrm>
              <a:prstGeom prst="rect">
                <a:avLst/>
              </a:prstGeom>
              <a:blipFill>
                <a:blip r:embed="rId3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2B4BCAF9-DF12-BCF1-CEA4-6AC40330C789}"/>
              </a:ext>
            </a:extLst>
          </p:cNvPr>
          <p:cNvSpPr/>
          <p:nvPr/>
        </p:nvSpPr>
        <p:spPr>
          <a:xfrm>
            <a:off x="17501393" y="667273"/>
            <a:ext cx="2779021" cy="5400048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9D12B288-AD32-C48C-BF3F-E0E6208FED14}"/>
              </a:ext>
            </a:extLst>
          </p:cNvPr>
          <p:cNvSpPr txBox="1"/>
          <p:nvPr/>
        </p:nvSpPr>
        <p:spPr>
          <a:xfrm>
            <a:off x="16215307" y="6628655"/>
            <a:ext cx="227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Conceptualize</a:t>
            </a:r>
            <a:endParaRPr kumimoji="1" lang="zh-CN" altLang="en-US" sz="28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B3CADCEF-2056-0E2A-A2BC-B992C8EFF422}"/>
              </a:ext>
            </a:extLst>
          </p:cNvPr>
          <p:cNvSpPr txBox="1"/>
          <p:nvPr/>
        </p:nvSpPr>
        <p:spPr>
          <a:xfrm>
            <a:off x="17565741" y="6061636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/>
              <p:nvPr/>
            </p:nvSpPr>
            <p:spPr>
              <a:xfrm>
                <a:off x="18562616" y="873201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2616" y="873201"/>
                <a:ext cx="665760" cy="493405"/>
              </a:xfrm>
              <a:prstGeom prst="rect">
                <a:avLst/>
              </a:prstGeom>
              <a:blipFill>
                <a:blip r:embed="rId3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/>
              <p:nvPr/>
            </p:nvSpPr>
            <p:spPr>
              <a:xfrm>
                <a:off x="17871037" y="182921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1037" y="1829216"/>
                <a:ext cx="608052" cy="493405"/>
              </a:xfrm>
              <a:prstGeom prst="rect">
                <a:avLst/>
              </a:prstGeom>
              <a:blipFill>
                <a:blip r:embed="rId40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/>
              <p:nvPr/>
            </p:nvSpPr>
            <p:spPr>
              <a:xfrm>
                <a:off x="19341184" y="192212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1184" y="1922126"/>
                <a:ext cx="608052" cy="493405"/>
              </a:xfrm>
              <a:prstGeom prst="rect">
                <a:avLst/>
              </a:prstGeom>
              <a:blipFill>
                <a:blip r:embed="rId4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59EC933-98D8-BAEF-AF8A-DCBF6A708D79}"/>
              </a:ext>
            </a:extLst>
          </p:cNvPr>
          <p:cNvCxnSpPr>
            <a:cxnSpLocks/>
          </p:cNvCxnSpPr>
          <p:nvPr/>
        </p:nvCxnSpPr>
        <p:spPr>
          <a:xfrm>
            <a:off x="20264421" y="805669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0AA090EB-9CED-C995-DBA6-06A77928A5B8}"/>
              </a:ext>
            </a:extLst>
          </p:cNvPr>
          <p:cNvCxnSpPr>
            <a:cxnSpLocks/>
          </p:cNvCxnSpPr>
          <p:nvPr/>
        </p:nvCxnSpPr>
        <p:spPr>
          <a:xfrm>
            <a:off x="23629725" y="1890068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318B7205-C7D4-C3BB-B109-95279E664638}"/>
              </a:ext>
            </a:extLst>
          </p:cNvPr>
          <p:cNvCxnSpPr>
            <a:cxnSpLocks/>
          </p:cNvCxnSpPr>
          <p:nvPr/>
        </p:nvCxnSpPr>
        <p:spPr>
          <a:xfrm>
            <a:off x="23629725" y="1927875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33256A9-CB40-B1E0-AC8E-47F8348AA85E}"/>
              </a:ext>
            </a:extLst>
          </p:cNvPr>
          <p:cNvCxnSpPr>
            <a:cxnSpLocks/>
          </p:cNvCxnSpPr>
          <p:nvPr/>
        </p:nvCxnSpPr>
        <p:spPr>
          <a:xfrm>
            <a:off x="20448819" y="6317902"/>
            <a:ext cx="0" cy="28861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下箭头 163">
            <a:extLst>
              <a:ext uri="{FF2B5EF4-FFF2-40B4-BE49-F238E27FC236}">
                <a16:creationId xmlns:a16="http://schemas.microsoft.com/office/drawing/2014/main" id="{73C43C4B-F27F-9B5C-990E-EEC4AB6E4838}"/>
              </a:ext>
            </a:extLst>
          </p:cNvPr>
          <p:cNvSpPr/>
          <p:nvPr/>
        </p:nvSpPr>
        <p:spPr>
          <a:xfrm>
            <a:off x="18688322" y="6561646"/>
            <a:ext cx="485895" cy="7802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C0DB08F0-8355-8757-2C25-8E94E27E4A2B}"/>
              </a:ext>
            </a:extLst>
          </p:cNvPr>
          <p:cNvCxnSpPr>
            <a:cxnSpLocks/>
          </p:cNvCxnSpPr>
          <p:nvPr/>
        </p:nvCxnSpPr>
        <p:spPr>
          <a:xfrm>
            <a:off x="20264421" y="8455475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06F5965A-6662-E2D9-D65B-5B04019356B2}"/>
              </a:ext>
            </a:extLst>
          </p:cNvPr>
          <p:cNvCxnSpPr>
            <a:cxnSpLocks/>
          </p:cNvCxnSpPr>
          <p:nvPr/>
        </p:nvCxnSpPr>
        <p:spPr>
          <a:xfrm>
            <a:off x="20264421" y="8877099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73494F58-4CE7-281D-B50E-4DF2CDFEC444}"/>
              </a:ext>
            </a:extLst>
          </p:cNvPr>
          <p:cNvCxnSpPr>
            <a:cxnSpLocks/>
          </p:cNvCxnSpPr>
          <p:nvPr/>
        </p:nvCxnSpPr>
        <p:spPr>
          <a:xfrm>
            <a:off x="20271967" y="9204033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B3993C25-EACC-5FC6-3A03-B8616F2E3A59}"/>
              </a:ext>
            </a:extLst>
          </p:cNvPr>
          <p:cNvCxnSpPr>
            <a:cxnSpLocks/>
          </p:cNvCxnSpPr>
          <p:nvPr/>
        </p:nvCxnSpPr>
        <p:spPr>
          <a:xfrm>
            <a:off x="20160720" y="6317902"/>
            <a:ext cx="28809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56BB50E0-E6E4-BE91-06C1-F026338ECFAC}"/>
              </a:ext>
            </a:extLst>
          </p:cNvPr>
          <p:cNvCxnSpPr>
            <a:cxnSpLocks/>
          </p:cNvCxnSpPr>
          <p:nvPr/>
        </p:nvCxnSpPr>
        <p:spPr>
          <a:xfrm>
            <a:off x="14461464" y="5262532"/>
            <a:ext cx="0" cy="237891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4C6D594E-C739-F2ED-1808-B01E30E2130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4459152" y="5262532"/>
            <a:ext cx="1696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3C4D0604-5973-DD44-6A25-30E198CD0458}"/>
              </a:ext>
            </a:extLst>
          </p:cNvPr>
          <p:cNvCxnSpPr>
            <a:cxnSpLocks/>
          </p:cNvCxnSpPr>
          <p:nvPr/>
        </p:nvCxnSpPr>
        <p:spPr>
          <a:xfrm>
            <a:off x="14455421" y="7641448"/>
            <a:ext cx="3544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椭圆 301">
            <a:extLst>
              <a:ext uri="{FF2B5EF4-FFF2-40B4-BE49-F238E27FC236}">
                <a16:creationId xmlns:a16="http://schemas.microsoft.com/office/drawing/2014/main" id="{07311382-75D8-C5AC-9B5B-855B942623B3}"/>
              </a:ext>
            </a:extLst>
          </p:cNvPr>
          <p:cNvSpPr/>
          <p:nvPr/>
        </p:nvSpPr>
        <p:spPr>
          <a:xfrm>
            <a:off x="17700967" y="3599056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2E83C2A7-D66E-942F-8F26-9D4B71B9F463}"/>
              </a:ext>
            </a:extLst>
          </p:cNvPr>
          <p:cNvSpPr/>
          <p:nvPr/>
        </p:nvSpPr>
        <p:spPr>
          <a:xfrm>
            <a:off x="19435982" y="3599056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/>
              <p:nvPr/>
            </p:nvSpPr>
            <p:spPr>
              <a:xfrm>
                <a:off x="19459295" y="364542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9295" y="3645423"/>
                <a:ext cx="669414" cy="493405"/>
              </a:xfrm>
              <a:prstGeom prst="rect">
                <a:avLst/>
              </a:prstGeom>
              <a:blipFill>
                <a:blip r:embed="rId42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椭圆 304">
            <a:extLst>
              <a:ext uri="{FF2B5EF4-FFF2-40B4-BE49-F238E27FC236}">
                <a16:creationId xmlns:a16="http://schemas.microsoft.com/office/drawing/2014/main" id="{44FFCF60-8BFA-91FD-8E00-9EFF810CD5EF}"/>
              </a:ext>
            </a:extLst>
          </p:cNvPr>
          <p:cNvSpPr/>
          <p:nvPr/>
        </p:nvSpPr>
        <p:spPr>
          <a:xfrm>
            <a:off x="18585910" y="499867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/>
              <p:nvPr/>
            </p:nvSpPr>
            <p:spPr>
              <a:xfrm>
                <a:off x="18613912" y="5104116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3912" y="5104116"/>
                <a:ext cx="744948" cy="493405"/>
              </a:xfrm>
              <a:prstGeom prst="rect">
                <a:avLst/>
              </a:prstGeom>
              <a:blipFill>
                <a:blip r:embed="rId4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FC22D660-F9CB-FE08-A5F4-F1B5486DBB89}"/>
              </a:ext>
            </a:extLst>
          </p:cNvPr>
          <p:cNvCxnSpPr>
            <a:cxnSpLocks/>
            <a:stCxn id="302" idx="6"/>
            <a:endCxn id="303" idx="2"/>
          </p:cNvCxnSpPr>
          <p:nvPr/>
        </p:nvCxnSpPr>
        <p:spPr>
          <a:xfrm>
            <a:off x="18420967" y="3959056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308">
            <a:extLst>
              <a:ext uri="{FF2B5EF4-FFF2-40B4-BE49-F238E27FC236}">
                <a16:creationId xmlns:a16="http://schemas.microsoft.com/office/drawing/2014/main" id="{3D38B58B-37D4-6921-BA9C-07C3FDBB69D5}"/>
              </a:ext>
            </a:extLst>
          </p:cNvPr>
          <p:cNvCxnSpPr>
            <a:cxnSpLocks/>
            <a:stCxn id="302" idx="4"/>
            <a:endCxn id="305" idx="1"/>
          </p:cNvCxnSpPr>
          <p:nvPr/>
        </p:nvCxnSpPr>
        <p:spPr>
          <a:xfrm>
            <a:off x="18060968" y="4319057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F9FBD28F-8E89-C742-4BED-DF5EA44501B7}"/>
              </a:ext>
            </a:extLst>
          </p:cNvPr>
          <p:cNvCxnSpPr>
            <a:cxnSpLocks/>
            <a:stCxn id="303" idx="4"/>
            <a:endCxn id="305" idx="7"/>
          </p:cNvCxnSpPr>
          <p:nvPr/>
        </p:nvCxnSpPr>
        <p:spPr>
          <a:xfrm flipH="1">
            <a:off x="19200468" y="4319057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/>
              <p:nvPr/>
            </p:nvSpPr>
            <p:spPr>
              <a:xfrm>
                <a:off x="17734643" y="3648876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4643" y="3648876"/>
                <a:ext cx="669414" cy="495136"/>
              </a:xfrm>
              <a:prstGeom prst="rect">
                <a:avLst/>
              </a:prstGeom>
              <a:blipFill>
                <a:blip r:embed="rId4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/>
              <p:nvPr/>
            </p:nvSpPr>
            <p:spPr>
              <a:xfrm>
                <a:off x="18588512" y="3473543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8512" y="3473543"/>
                <a:ext cx="665760" cy="495136"/>
              </a:xfrm>
              <a:prstGeom prst="rect">
                <a:avLst/>
              </a:prstGeom>
              <a:blipFill>
                <a:blip r:embed="rId4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/>
              <p:nvPr/>
            </p:nvSpPr>
            <p:spPr>
              <a:xfrm>
                <a:off x="17916411" y="4427129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6411" y="4427129"/>
                <a:ext cx="608052" cy="493405"/>
              </a:xfrm>
              <a:prstGeom prst="rect">
                <a:avLst/>
              </a:prstGeom>
              <a:blipFill>
                <a:blip r:embed="rId4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/>
              <p:nvPr/>
            </p:nvSpPr>
            <p:spPr>
              <a:xfrm>
                <a:off x="19386558" y="4520038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6558" y="4520038"/>
                <a:ext cx="608052" cy="49513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文本框 321">
            <a:extLst>
              <a:ext uri="{FF2B5EF4-FFF2-40B4-BE49-F238E27FC236}">
                <a16:creationId xmlns:a16="http://schemas.microsoft.com/office/drawing/2014/main" id="{D8AB39B9-3964-FAF0-5FBF-200BE7680101}"/>
              </a:ext>
            </a:extLst>
          </p:cNvPr>
          <p:cNvSpPr txBox="1"/>
          <p:nvPr/>
        </p:nvSpPr>
        <p:spPr>
          <a:xfrm>
            <a:off x="18660126" y="3078516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326" name="下箭头 325">
            <a:extLst>
              <a:ext uri="{FF2B5EF4-FFF2-40B4-BE49-F238E27FC236}">
                <a16:creationId xmlns:a16="http://schemas.microsoft.com/office/drawing/2014/main" id="{F1C2BA27-67B7-20AC-4FBB-E4264C11CF13}"/>
              </a:ext>
            </a:extLst>
          </p:cNvPr>
          <p:cNvSpPr/>
          <p:nvPr/>
        </p:nvSpPr>
        <p:spPr>
          <a:xfrm>
            <a:off x="15493851" y="5611748"/>
            <a:ext cx="485895" cy="167800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0" name="圆角矩形 389">
            <a:extLst>
              <a:ext uri="{FF2B5EF4-FFF2-40B4-BE49-F238E27FC236}">
                <a16:creationId xmlns:a16="http://schemas.microsoft.com/office/drawing/2014/main" id="{E7AFA61C-DA21-CC3D-F5EA-7EC56E269195}"/>
              </a:ext>
            </a:extLst>
          </p:cNvPr>
          <p:cNvSpPr/>
          <p:nvPr/>
        </p:nvSpPr>
        <p:spPr>
          <a:xfrm>
            <a:off x="22190337" y="6037438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" name="圆角矩形 398">
            <a:extLst>
              <a:ext uri="{FF2B5EF4-FFF2-40B4-BE49-F238E27FC236}">
                <a16:creationId xmlns:a16="http://schemas.microsoft.com/office/drawing/2014/main" id="{17C5D19A-93A1-A898-F418-6DCA2ACF288C}"/>
              </a:ext>
            </a:extLst>
          </p:cNvPr>
          <p:cNvSpPr/>
          <p:nvPr/>
        </p:nvSpPr>
        <p:spPr>
          <a:xfrm>
            <a:off x="21591588" y="8281582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120938C3-CF4D-49B8-A97B-4D9649F2FD47}"/>
              </a:ext>
            </a:extLst>
          </p:cNvPr>
          <p:cNvSpPr txBox="1"/>
          <p:nvPr/>
        </p:nvSpPr>
        <p:spPr>
          <a:xfrm>
            <a:off x="21704635" y="8658065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直线箭头连接符 402">
            <a:extLst>
              <a:ext uri="{FF2B5EF4-FFF2-40B4-BE49-F238E27FC236}">
                <a16:creationId xmlns:a16="http://schemas.microsoft.com/office/drawing/2014/main" id="{0FE703B9-4969-1A16-1515-B9A038B06EA4}"/>
              </a:ext>
            </a:extLst>
          </p:cNvPr>
          <p:cNvCxnSpPr>
            <a:cxnSpLocks/>
            <a:stCxn id="399" idx="0"/>
            <a:endCxn id="390" idx="2"/>
          </p:cNvCxnSpPr>
          <p:nvPr/>
        </p:nvCxnSpPr>
        <p:spPr>
          <a:xfrm flipV="1">
            <a:off x="23138057" y="7789209"/>
            <a:ext cx="3939" cy="49237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A57F621F-F0C7-99ED-E7BB-D586F8839591}"/>
              </a:ext>
            </a:extLst>
          </p:cNvPr>
          <p:cNvSpPr txBox="1"/>
          <p:nvPr/>
        </p:nvSpPr>
        <p:spPr>
          <a:xfrm>
            <a:off x="22021768" y="6075002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" name="椭圆 408">
            <a:extLst>
              <a:ext uri="{FF2B5EF4-FFF2-40B4-BE49-F238E27FC236}">
                <a16:creationId xmlns:a16="http://schemas.microsoft.com/office/drawing/2014/main" id="{B4BE3257-CB6B-0F7E-1FEC-450144F3578E}"/>
              </a:ext>
            </a:extLst>
          </p:cNvPr>
          <p:cNvSpPr/>
          <p:nvPr/>
        </p:nvSpPr>
        <p:spPr>
          <a:xfrm>
            <a:off x="23273436" y="842302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0" name="椭圆 409">
            <a:extLst>
              <a:ext uri="{FF2B5EF4-FFF2-40B4-BE49-F238E27FC236}">
                <a16:creationId xmlns:a16="http://schemas.microsoft.com/office/drawing/2014/main" id="{1237BD3E-0EF1-D685-80EC-45C9237BF588}"/>
              </a:ext>
            </a:extLst>
          </p:cNvPr>
          <p:cNvSpPr/>
          <p:nvPr/>
        </p:nvSpPr>
        <p:spPr>
          <a:xfrm>
            <a:off x="23873739" y="842012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1" name="椭圆 410">
            <a:extLst>
              <a:ext uri="{FF2B5EF4-FFF2-40B4-BE49-F238E27FC236}">
                <a16:creationId xmlns:a16="http://schemas.microsoft.com/office/drawing/2014/main" id="{0A461823-9758-813E-3084-06EFE97696BB}"/>
              </a:ext>
            </a:extLst>
          </p:cNvPr>
          <p:cNvSpPr>
            <a:spLocks noChangeAspect="1"/>
          </p:cNvSpPr>
          <p:nvPr/>
        </p:nvSpPr>
        <p:spPr>
          <a:xfrm>
            <a:off x="23577004" y="9006508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2" name="直线箭头连接符 411">
            <a:extLst>
              <a:ext uri="{FF2B5EF4-FFF2-40B4-BE49-F238E27FC236}">
                <a16:creationId xmlns:a16="http://schemas.microsoft.com/office/drawing/2014/main" id="{C204280D-9074-C3AC-A5AE-437EDF593336}"/>
              </a:ext>
            </a:extLst>
          </p:cNvPr>
          <p:cNvCxnSpPr>
            <a:cxnSpLocks/>
            <a:stCxn id="409" idx="6"/>
            <a:endCxn id="410" idx="2"/>
          </p:cNvCxnSpPr>
          <p:nvPr/>
        </p:nvCxnSpPr>
        <p:spPr>
          <a:xfrm flipV="1">
            <a:off x="23633436" y="860012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线箭头连接符 418">
            <a:extLst>
              <a:ext uri="{FF2B5EF4-FFF2-40B4-BE49-F238E27FC236}">
                <a16:creationId xmlns:a16="http://schemas.microsoft.com/office/drawing/2014/main" id="{C0E32CBB-B3C3-A5D1-8C14-D23CC3061559}"/>
              </a:ext>
            </a:extLst>
          </p:cNvPr>
          <p:cNvCxnSpPr>
            <a:cxnSpLocks/>
            <a:stCxn id="409" idx="4"/>
            <a:endCxn id="411" idx="1"/>
          </p:cNvCxnSpPr>
          <p:nvPr/>
        </p:nvCxnSpPr>
        <p:spPr>
          <a:xfrm>
            <a:off x="23453436" y="8783026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线箭头连接符 429">
            <a:extLst>
              <a:ext uri="{FF2B5EF4-FFF2-40B4-BE49-F238E27FC236}">
                <a16:creationId xmlns:a16="http://schemas.microsoft.com/office/drawing/2014/main" id="{A842CADB-E1EE-ACC3-A1E7-5694EB0A1D88}"/>
              </a:ext>
            </a:extLst>
          </p:cNvPr>
          <p:cNvCxnSpPr>
            <a:cxnSpLocks/>
            <a:stCxn id="410" idx="4"/>
            <a:endCxn id="411" idx="7"/>
          </p:cNvCxnSpPr>
          <p:nvPr/>
        </p:nvCxnSpPr>
        <p:spPr>
          <a:xfrm flipH="1">
            <a:off x="23884283" y="8780121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1DC49E43-2D09-BF70-C515-2E7988F5A368}"/>
              </a:ext>
            </a:extLst>
          </p:cNvPr>
          <p:cNvSpPr txBox="1"/>
          <p:nvPr/>
        </p:nvSpPr>
        <p:spPr>
          <a:xfrm>
            <a:off x="21583564" y="459044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463559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0463559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117241" r="-13564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217241" r="-13564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317241" r="-13564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8" name="文本框 437">
            <a:extLst>
              <a:ext uri="{FF2B5EF4-FFF2-40B4-BE49-F238E27FC236}">
                <a16:creationId xmlns:a16="http://schemas.microsoft.com/office/drawing/2014/main" id="{EDC15C0D-D7D1-56B0-B15E-ABB2A072C25F}"/>
              </a:ext>
            </a:extLst>
          </p:cNvPr>
          <p:cNvSpPr txBox="1"/>
          <p:nvPr/>
        </p:nvSpPr>
        <p:spPr>
          <a:xfrm>
            <a:off x="25484127" y="7546326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C8A9BBC-D525-FBDE-F19E-E629DBBCC194}"/>
              </a:ext>
            </a:extLst>
          </p:cNvPr>
          <p:cNvSpPr txBox="1"/>
          <p:nvPr/>
        </p:nvSpPr>
        <p:spPr>
          <a:xfrm>
            <a:off x="21627190" y="313806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F8C12D51-6560-7087-2EBD-9F236C594A86}"/>
              </a:ext>
            </a:extLst>
          </p:cNvPr>
          <p:cNvSpPr txBox="1"/>
          <p:nvPr/>
        </p:nvSpPr>
        <p:spPr>
          <a:xfrm>
            <a:off x="21591588" y="170281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1" name="直线箭头连接符 520">
            <a:extLst>
              <a:ext uri="{FF2B5EF4-FFF2-40B4-BE49-F238E27FC236}">
                <a16:creationId xmlns:a16="http://schemas.microsoft.com/office/drawing/2014/main" id="{A6478793-8189-5DD8-0712-6111EC8E69B5}"/>
              </a:ext>
            </a:extLst>
          </p:cNvPr>
          <p:cNvCxnSpPr>
            <a:cxnSpLocks/>
            <a:stCxn id="408" idx="0"/>
            <a:endCxn id="436" idx="2"/>
          </p:cNvCxnSpPr>
          <p:nvPr/>
        </p:nvCxnSpPr>
        <p:spPr>
          <a:xfrm flipH="1" flipV="1">
            <a:off x="23147354" y="5611748"/>
            <a:ext cx="368" cy="46325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直线箭头连接符 524">
            <a:extLst>
              <a:ext uri="{FF2B5EF4-FFF2-40B4-BE49-F238E27FC236}">
                <a16:creationId xmlns:a16="http://schemas.microsoft.com/office/drawing/2014/main" id="{14371543-AEC9-B23D-27DD-9FF2867AC56E}"/>
              </a:ext>
            </a:extLst>
          </p:cNvPr>
          <p:cNvCxnSpPr>
            <a:cxnSpLocks/>
            <a:stCxn id="435" idx="0"/>
            <a:endCxn id="440" idx="2"/>
          </p:cNvCxnSpPr>
          <p:nvPr/>
        </p:nvCxnSpPr>
        <p:spPr>
          <a:xfrm flipV="1">
            <a:off x="23174645" y="4141076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直线箭头连接符 528">
            <a:extLst>
              <a:ext uri="{FF2B5EF4-FFF2-40B4-BE49-F238E27FC236}">
                <a16:creationId xmlns:a16="http://schemas.microsoft.com/office/drawing/2014/main" id="{1C9C4AD0-0785-FDE4-B56E-D75463642798}"/>
              </a:ext>
            </a:extLst>
          </p:cNvPr>
          <p:cNvCxnSpPr>
            <a:cxnSpLocks/>
            <a:stCxn id="440" idx="0"/>
            <a:endCxn id="512" idx="2"/>
          </p:cNvCxnSpPr>
          <p:nvPr/>
        </p:nvCxnSpPr>
        <p:spPr>
          <a:xfrm flipH="1" flipV="1">
            <a:off x="23174792" y="2709777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4" name="肘形连接符 533">
            <a:extLst>
              <a:ext uri="{FF2B5EF4-FFF2-40B4-BE49-F238E27FC236}">
                <a16:creationId xmlns:a16="http://schemas.microsoft.com/office/drawing/2014/main" id="{D3D3EE48-E32D-2CF9-D379-2B550A38E64F}"/>
              </a:ext>
            </a:extLst>
          </p:cNvPr>
          <p:cNvCxnSpPr>
            <a:cxnSpLocks/>
            <a:stCxn id="437" idx="0"/>
          </p:cNvCxnSpPr>
          <p:nvPr/>
        </p:nvCxnSpPr>
        <p:spPr>
          <a:xfrm rot="16200000" flipV="1">
            <a:off x="24807047" y="4940158"/>
            <a:ext cx="952915" cy="1314149"/>
          </a:xfrm>
          <a:prstGeom prst="bentConnector2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ounded Rectangle 50">
            <a:extLst>
              <a:ext uri="{FF2B5EF4-FFF2-40B4-BE49-F238E27FC236}">
                <a16:creationId xmlns:a16="http://schemas.microsoft.com/office/drawing/2014/main" id="{DE98B71E-096D-0EA2-2CC2-B31D439B45D7}"/>
              </a:ext>
            </a:extLst>
          </p:cNvPr>
          <p:cNvSpPr/>
          <p:nvPr/>
        </p:nvSpPr>
        <p:spPr>
          <a:xfrm>
            <a:off x="21300189" y="378069"/>
            <a:ext cx="6239494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50" name="圆角矩形 549">
            <a:extLst>
              <a:ext uri="{FF2B5EF4-FFF2-40B4-BE49-F238E27FC236}">
                <a16:creationId xmlns:a16="http://schemas.microsoft.com/office/drawing/2014/main" id="{94820B72-B386-216C-FEFC-8C4E10B3888B}"/>
              </a:ext>
            </a:extLst>
          </p:cNvPr>
          <p:cNvSpPr/>
          <p:nvPr/>
        </p:nvSpPr>
        <p:spPr>
          <a:xfrm>
            <a:off x="21618106" y="643876"/>
            <a:ext cx="2475548" cy="58622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1" name="圆角矩形 550">
            <a:extLst>
              <a:ext uri="{FF2B5EF4-FFF2-40B4-BE49-F238E27FC236}">
                <a16:creationId xmlns:a16="http://schemas.microsoft.com/office/drawing/2014/main" id="{DAA95BE0-16F3-EF88-2D7C-F03D66918E52}"/>
              </a:ext>
            </a:extLst>
          </p:cNvPr>
          <p:cNvSpPr/>
          <p:nvPr/>
        </p:nvSpPr>
        <p:spPr>
          <a:xfrm>
            <a:off x="24298317" y="643876"/>
            <a:ext cx="2930483" cy="587217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B1DC156F-C383-E73C-2426-F53FC06B3962}"/>
              </a:ext>
            </a:extLst>
          </p:cNvPr>
          <p:cNvSpPr txBox="1"/>
          <p:nvPr/>
        </p:nvSpPr>
        <p:spPr>
          <a:xfrm>
            <a:off x="21583564" y="706036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EBACCE0B-E744-E6F4-ED1D-C599FFEBDAB8}"/>
              </a:ext>
            </a:extLst>
          </p:cNvPr>
          <p:cNvSpPr txBox="1"/>
          <p:nvPr/>
        </p:nvSpPr>
        <p:spPr>
          <a:xfrm>
            <a:off x="24242468" y="711592"/>
            <a:ext cx="304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graphicFrame>
        <p:nvGraphicFramePr>
          <p:cNvPr id="554" name="表格 553">
            <a:extLst>
              <a:ext uri="{FF2B5EF4-FFF2-40B4-BE49-F238E27FC236}">
                <a16:creationId xmlns:a16="http://schemas.microsoft.com/office/drawing/2014/main" id="{48772AD8-7380-29B5-49D5-ABD68658A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696048"/>
              </p:ext>
            </p:extLst>
          </p:nvPr>
        </p:nvGraphicFramePr>
        <p:xfrm>
          <a:off x="25029015" y="1782136"/>
          <a:ext cx="23280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2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1467095">
                  <a:extLst>
                    <a:ext uri="{9D8B030D-6E8A-4147-A177-3AD203B41FA5}">
                      <a16:colId xmlns:a16="http://schemas.microsoft.com/office/drawing/2014/main" val="2536830989"/>
                    </a:ext>
                  </a:extLst>
                </a:gridCol>
              </a:tblGrid>
              <a:tr h="355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cxnSp>
        <p:nvCxnSpPr>
          <p:cNvPr id="555" name="直线箭头连接符 554">
            <a:extLst>
              <a:ext uri="{FF2B5EF4-FFF2-40B4-BE49-F238E27FC236}">
                <a16:creationId xmlns:a16="http://schemas.microsoft.com/office/drawing/2014/main" id="{1289F2FC-BE79-882E-7857-57EED037060D}"/>
              </a:ext>
            </a:extLst>
          </p:cNvPr>
          <p:cNvCxnSpPr>
            <a:cxnSpLocks/>
            <a:endCxn id="554" idx="1"/>
          </p:cNvCxnSpPr>
          <p:nvPr/>
        </p:nvCxnSpPr>
        <p:spPr>
          <a:xfrm flipV="1">
            <a:off x="24564302" y="2147896"/>
            <a:ext cx="464713" cy="4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BB15483-6AF8-BC63-D312-4CCC009ACCDF}"/>
              </a:ext>
            </a:extLst>
          </p:cNvPr>
          <p:cNvSpPr txBox="1"/>
          <p:nvPr/>
        </p:nvSpPr>
        <p:spPr>
          <a:xfrm>
            <a:off x="4729158" y="9938936"/>
            <a:ext cx="597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RGMapping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/>
              <p:nvPr/>
            </p:nvSpPr>
            <p:spPr>
              <a:xfrm>
                <a:off x="13913032" y="9938753"/>
                <a:ext cx="71621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Conceptualize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3032" y="9938753"/>
                <a:ext cx="7162153" cy="1200329"/>
              </a:xfrm>
              <a:prstGeom prst="rect">
                <a:avLst/>
              </a:prstGeom>
              <a:blipFill>
                <a:blip r:embed="rId49"/>
                <a:stretch>
                  <a:fillRect l="-2124" t="-7368" r="-531" b="-1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1" name="文本框 560">
            <a:extLst>
              <a:ext uri="{FF2B5EF4-FFF2-40B4-BE49-F238E27FC236}">
                <a16:creationId xmlns:a16="http://schemas.microsoft.com/office/drawing/2014/main" id="{1A3CDB87-8DE5-9D32-F78C-621A6F4AADE4}"/>
              </a:ext>
            </a:extLst>
          </p:cNvPr>
          <p:cNvSpPr txBox="1"/>
          <p:nvPr/>
        </p:nvSpPr>
        <p:spPr>
          <a:xfrm>
            <a:off x="22414582" y="9916192"/>
            <a:ext cx="401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3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矩形 439">
            <a:extLst>
              <a:ext uri="{FF2B5EF4-FFF2-40B4-BE49-F238E27FC236}">
                <a16:creationId xmlns:a16="http://schemas.microsoft.com/office/drawing/2014/main" id="{27A252C4-E96F-1B10-DCC2-1ADFFD5BB556}"/>
              </a:ext>
            </a:extLst>
          </p:cNvPr>
          <p:cNvSpPr/>
          <p:nvPr/>
        </p:nvSpPr>
        <p:spPr>
          <a:xfrm>
            <a:off x="20203891" y="3220420"/>
            <a:ext cx="192332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E3318373-4DA0-D01C-64B7-E45E92CFF05F}"/>
              </a:ext>
            </a:extLst>
          </p:cNvPr>
          <p:cNvSpPr/>
          <p:nvPr/>
        </p:nvSpPr>
        <p:spPr>
          <a:xfrm>
            <a:off x="17017097" y="7095276"/>
            <a:ext cx="2812717" cy="1292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A010DAF2-2EAE-493E-9C1C-EDED9D027734}"/>
              </a:ext>
            </a:extLst>
          </p:cNvPr>
          <p:cNvSpPr/>
          <p:nvPr/>
        </p:nvSpPr>
        <p:spPr>
          <a:xfrm>
            <a:off x="17017097" y="5276804"/>
            <a:ext cx="2812717" cy="1292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E962BB10-5380-332F-A628-75AB2DE1BEA7}"/>
              </a:ext>
            </a:extLst>
          </p:cNvPr>
          <p:cNvSpPr/>
          <p:nvPr/>
        </p:nvSpPr>
        <p:spPr>
          <a:xfrm>
            <a:off x="14574847" y="5272346"/>
            <a:ext cx="1923321" cy="12929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BB56A1D-F313-5B50-CB57-E4F4BE6F9EE3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3313405" y="802520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8106B18-BEF1-0879-905E-5650CA92A2E0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2953405" y="1167925"/>
            <a:ext cx="10705" cy="42239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92EA749-D1B9-1D70-75CE-3E342E7C14BC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3324110" y="1950319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0E34792-02DD-4774-96DC-CC3591605849}"/>
              </a:ext>
            </a:extLst>
          </p:cNvPr>
          <p:cNvCxnSpPr>
            <a:cxnSpLocks/>
            <a:stCxn id="46" idx="4"/>
            <a:endCxn id="52" idx="0"/>
          </p:cNvCxnSpPr>
          <p:nvPr/>
        </p:nvCxnSpPr>
        <p:spPr>
          <a:xfrm>
            <a:off x="4274255" y="1162520"/>
            <a:ext cx="10705" cy="427799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2537AF5C-110D-6B97-9C8D-CE28931F20FE}"/>
              </a:ext>
            </a:extLst>
          </p:cNvPr>
          <p:cNvCxnSpPr>
            <a:cxnSpLocks/>
            <a:stCxn id="189" idx="4"/>
            <a:endCxn id="193" idx="0"/>
          </p:cNvCxnSpPr>
          <p:nvPr/>
        </p:nvCxnSpPr>
        <p:spPr>
          <a:xfrm>
            <a:off x="6414947" y="8091003"/>
            <a:ext cx="0" cy="22452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BFB8236C-C186-B956-7EDB-31BED2367276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4592062" y="4062268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A9ED291-1950-9C19-ABB5-DCE244F12ADE}"/>
              </a:ext>
            </a:extLst>
          </p:cNvPr>
          <p:cNvCxnSpPr>
            <a:cxnSpLocks/>
            <a:stCxn id="80" idx="2"/>
            <a:endCxn id="83" idx="6"/>
          </p:cNvCxnSpPr>
          <p:nvPr/>
        </p:nvCxnSpPr>
        <p:spPr>
          <a:xfrm flipH="1" flipV="1">
            <a:off x="3268664" y="4062268"/>
            <a:ext cx="603398" cy="540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8369AA38-9787-D528-3F3F-47DA85751605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>
            <a:off x="7286785" y="4083552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8F6D7020-4391-2651-E75C-629BA7C82CF4}"/>
              </a:ext>
            </a:extLst>
          </p:cNvPr>
          <p:cNvCxnSpPr>
            <a:cxnSpLocks/>
            <a:stCxn id="93" idx="2"/>
            <a:endCxn id="96" idx="6"/>
          </p:cNvCxnSpPr>
          <p:nvPr/>
        </p:nvCxnSpPr>
        <p:spPr>
          <a:xfrm flipH="1">
            <a:off x="8607635" y="4083552"/>
            <a:ext cx="542456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711F5914-6D67-70C8-2AD4-60F6FE7A5375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3261089" y="6013347"/>
            <a:ext cx="392736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F1303F81-8B30-0E07-10A9-0B245FA5FBFD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>
            <a:off x="5599853" y="6017110"/>
            <a:ext cx="408602" cy="4002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CAECF64-4DBE-D9E9-9595-19DE374C0E6C}"/>
              </a:ext>
            </a:extLst>
          </p:cNvPr>
          <p:cNvCxnSpPr>
            <a:cxnSpLocks/>
            <a:stCxn id="176" idx="0"/>
            <a:endCxn id="3" idx="4"/>
          </p:cNvCxnSpPr>
          <p:nvPr/>
        </p:nvCxnSpPr>
        <p:spPr>
          <a:xfrm flipV="1">
            <a:off x="4041987" y="8116844"/>
            <a:ext cx="0" cy="22452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049F165-CE7F-D8D5-7656-AC65504E2857}"/>
              </a:ext>
            </a:extLst>
          </p:cNvPr>
          <p:cNvSpPr/>
          <p:nvPr/>
        </p:nvSpPr>
        <p:spPr>
          <a:xfrm>
            <a:off x="5367095" y="5297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4006C3-869D-BDB1-7D3E-88213BB869FD}"/>
              </a:ext>
            </a:extLst>
          </p:cNvPr>
          <p:cNvSpPr txBox="1"/>
          <p:nvPr/>
        </p:nvSpPr>
        <p:spPr>
          <a:xfrm>
            <a:off x="5896191" y="578771"/>
            <a:ext cx="123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1B0DF0-F218-1147-B154-1DEC4FB1E572}"/>
              </a:ext>
            </a:extLst>
          </p:cNvPr>
          <p:cNvSpPr/>
          <p:nvPr/>
        </p:nvSpPr>
        <p:spPr>
          <a:xfrm>
            <a:off x="7400182" y="52612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65EA60-A866-CFFA-1301-4C132C21BBB0}"/>
              </a:ext>
            </a:extLst>
          </p:cNvPr>
          <p:cNvSpPr txBox="1"/>
          <p:nvPr/>
        </p:nvSpPr>
        <p:spPr>
          <a:xfrm>
            <a:off x="8002602" y="578513"/>
            <a:ext cx="143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97E381A-A906-CCFA-4ABD-98A552203038}"/>
              </a:ext>
            </a:extLst>
          </p:cNvPr>
          <p:cNvCxnSpPr>
            <a:cxnSpLocks/>
          </p:cNvCxnSpPr>
          <p:nvPr/>
        </p:nvCxnSpPr>
        <p:spPr>
          <a:xfrm>
            <a:off x="7366069" y="146408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38368CF-CF74-9C20-4A6C-1580AE30158D}"/>
              </a:ext>
            </a:extLst>
          </p:cNvPr>
          <p:cNvCxnSpPr>
            <a:cxnSpLocks/>
          </p:cNvCxnSpPr>
          <p:nvPr/>
        </p:nvCxnSpPr>
        <p:spPr>
          <a:xfrm>
            <a:off x="5324064" y="2118630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8CBC479-FD0D-978A-5C2E-CC70F692DCE0}"/>
              </a:ext>
            </a:extLst>
          </p:cNvPr>
          <p:cNvSpPr txBox="1"/>
          <p:nvPr/>
        </p:nvSpPr>
        <p:spPr>
          <a:xfrm>
            <a:off x="5948929" y="1223648"/>
            <a:ext cx="13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Follows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24116B-794C-713A-25E8-1C1F60231E3B}"/>
              </a:ext>
            </a:extLst>
          </p:cNvPr>
          <p:cNvSpPr txBox="1"/>
          <p:nvPr/>
        </p:nvSpPr>
        <p:spPr>
          <a:xfrm>
            <a:off x="8115001" y="1248235"/>
            <a:ext cx="111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2B7FE1-DE22-F628-32DC-851F49DC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046" y="428263"/>
            <a:ext cx="2311400" cy="850900"/>
          </a:xfrm>
          <a:prstGeom prst="rect">
            <a:avLst/>
          </a:prstGeom>
        </p:spPr>
      </p:pic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A23734A-D08D-BDFE-CBD2-E8493E30D101}"/>
              </a:ext>
            </a:extLst>
          </p:cNvPr>
          <p:cNvCxnSpPr>
            <a:cxnSpLocks/>
          </p:cNvCxnSpPr>
          <p:nvPr/>
        </p:nvCxnSpPr>
        <p:spPr>
          <a:xfrm>
            <a:off x="5289951" y="1470858"/>
            <a:ext cx="770303" cy="0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05F0727-82C4-657B-9D86-3FCB9B029929}"/>
              </a:ext>
            </a:extLst>
          </p:cNvPr>
          <p:cNvSpPr txBox="1"/>
          <p:nvPr/>
        </p:nvSpPr>
        <p:spPr>
          <a:xfrm>
            <a:off x="5925625" y="1887797"/>
            <a:ext cx="111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Post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22EB9D4-4100-694C-CC6B-457E8A44ED4B}"/>
              </a:ext>
            </a:extLst>
          </p:cNvPr>
          <p:cNvCxnSpPr>
            <a:cxnSpLocks/>
          </p:cNvCxnSpPr>
          <p:nvPr/>
        </p:nvCxnSpPr>
        <p:spPr>
          <a:xfrm>
            <a:off x="7400182" y="2118630"/>
            <a:ext cx="770303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BB26089-B081-E0BA-32E5-599F3FBB73D6}"/>
              </a:ext>
            </a:extLst>
          </p:cNvPr>
          <p:cNvSpPr txBox="1"/>
          <p:nvPr/>
        </p:nvSpPr>
        <p:spPr>
          <a:xfrm>
            <a:off x="8259843" y="1893121"/>
            <a:ext cx="180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CommentOf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29C2624-20AE-6FDA-F24E-4F261144A1E2}"/>
              </a:ext>
            </a:extLst>
          </p:cNvPr>
          <p:cNvSpPr/>
          <p:nvPr/>
        </p:nvSpPr>
        <p:spPr>
          <a:xfrm>
            <a:off x="2593405" y="4479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3A8F1D4-C7BD-268B-B4B2-33AA69DDD7ED}"/>
              </a:ext>
            </a:extLst>
          </p:cNvPr>
          <p:cNvSpPr/>
          <p:nvPr/>
        </p:nvSpPr>
        <p:spPr>
          <a:xfrm>
            <a:off x="3914255" y="44252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219C5FE-8702-2E5F-B8F3-FC4DDF2AAF7B}"/>
              </a:ext>
            </a:extLst>
          </p:cNvPr>
          <p:cNvSpPr/>
          <p:nvPr/>
        </p:nvSpPr>
        <p:spPr>
          <a:xfrm>
            <a:off x="260411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CA196E2-CFF1-226B-B20B-D600392EB10F}"/>
              </a:ext>
            </a:extLst>
          </p:cNvPr>
          <p:cNvSpPr/>
          <p:nvPr/>
        </p:nvSpPr>
        <p:spPr>
          <a:xfrm>
            <a:off x="392496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/>
              <p:nvPr/>
            </p:nvSpPr>
            <p:spPr>
              <a:xfrm>
                <a:off x="3939548" y="49828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48" y="498281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/>
              <p:nvPr/>
            </p:nvSpPr>
            <p:spPr>
              <a:xfrm>
                <a:off x="2627873" y="49828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73" y="498281"/>
                <a:ext cx="697049" cy="493405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/>
              <p:nvPr/>
            </p:nvSpPr>
            <p:spPr>
              <a:xfrm>
                <a:off x="3950253" y="1673782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253" y="1673782"/>
                <a:ext cx="772584" cy="493405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/>
              <p:nvPr/>
            </p:nvSpPr>
            <p:spPr>
              <a:xfrm>
                <a:off x="2593405" y="1661813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05" y="1661813"/>
                <a:ext cx="772584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C6DB9C50-DD47-6825-AE21-FF668982CBE0}"/>
              </a:ext>
            </a:extLst>
          </p:cNvPr>
          <p:cNvSpPr/>
          <p:nvPr/>
        </p:nvSpPr>
        <p:spPr>
          <a:xfrm>
            <a:off x="2297573" y="285249"/>
            <a:ext cx="7897024" cy="26206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5BAF26A-0464-15B8-8014-695B0FB31345}"/>
              </a:ext>
            </a:extLst>
          </p:cNvPr>
          <p:cNvCxnSpPr>
            <a:cxnSpLocks/>
          </p:cNvCxnSpPr>
          <p:nvPr/>
        </p:nvCxnSpPr>
        <p:spPr>
          <a:xfrm>
            <a:off x="4956906" y="280008"/>
            <a:ext cx="0" cy="262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/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blipFill>
                <a:blip r:embed="rId8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4CEF7DFC-7B0F-0BD1-CE06-833C2603922A}"/>
              </a:ext>
            </a:extLst>
          </p:cNvPr>
          <p:cNvSpPr/>
          <p:nvPr/>
        </p:nvSpPr>
        <p:spPr>
          <a:xfrm>
            <a:off x="3872062" y="370767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534BF33-A4DC-1109-6678-02E83B5705FA}"/>
              </a:ext>
            </a:extLst>
          </p:cNvPr>
          <p:cNvSpPr/>
          <p:nvPr/>
        </p:nvSpPr>
        <p:spPr>
          <a:xfrm>
            <a:off x="5192912" y="3702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F56956D-D342-1DD5-2D35-CFCEB9968EE1}"/>
              </a:ext>
            </a:extLst>
          </p:cNvPr>
          <p:cNvSpPr/>
          <p:nvPr/>
        </p:nvSpPr>
        <p:spPr>
          <a:xfrm>
            <a:off x="2548664" y="37022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/>
              <p:nvPr/>
            </p:nvSpPr>
            <p:spPr>
              <a:xfrm>
                <a:off x="5218205" y="375802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05" y="3758029"/>
                <a:ext cx="697049" cy="493405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/>
              <p:nvPr/>
            </p:nvSpPr>
            <p:spPr>
              <a:xfrm>
                <a:off x="3906530" y="375802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30" y="3758029"/>
                <a:ext cx="697049" cy="493405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/>
              <p:nvPr/>
            </p:nvSpPr>
            <p:spPr>
              <a:xfrm>
                <a:off x="2548908" y="3758029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08" y="3758029"/>
                <a:ext cx="772584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椭圆 92">
            <a:extLst>
              <a:ext uri="{FF2B5EF4-FFF2-40B4-BE49-F238E27FC236}">
                <a16:creationId xmlns:a16="http://schemas.microsoft.com/office/drawing/2014/main" id="{585A54BB-610E-6E9F-C01C-FE51CFE25445}"/>
              </a:ext>
            </a:extLst>
          </p:cNvPr>
          <p:cNvSpPr/>
          <p:nvPr/>
        </p:nvSpPr>
        <p:spPr>
          <a:xfrm>
            <a:off x="9150091" y="372355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8FDB56D-F582-A2AD-A4D8-BDB42E592B1E}"/>
              </a:ext>
            </a:extLst>
          </p:cNvPr>
          <p:cNvSpPr/>
          <p:nvPr/>
        </p:nvSpPr>
        <p:spPr>
          <a:xfrm>
            <a:off x="656678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BA2E434-A34A-3F75-7EA4-46D289C88DCC}"/>
              </a:ext>
            </a:extLst>
          </p:cNvPr>
          <p:cNvSpPr/>
          <p:nvPr/>
        </p:nvSpPr>
        <p:spPr>
          <a:xfrm>
            <a:off x="788763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/>
              <p:nvPr/>
            </p:nvSpPr>
            <p:spPr>
              <a:xfrm>
                <a:off x="9207639" y="3792098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639" y="3792098"/>
                <a:ext cx="697049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/>
              <p:nvPr/>
            </p:nvSpPr>
            <p:spPr>
              <a:xfrm>
                <a:off x="7869152" y="3777627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152" y="3777627"/>
                <a:ext cx="772584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/>
              <p:nvPr/>
            </p:nvSpPr>
            <p:spPr>
              <a:xfrm>
                <a:off x="6556080" y="3795046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80" y="3795046"/>
                <a:ext cx="772584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9541F500-B7FC-20AD-2F31-8C8EC02273F9}"/>
              </a:ext>
            </a:extLst>
          </p:cNvPr>
          <p:cNvSpPr txBox="1"/>
          <p:nvPr/>
        </p:nvSpPr>
        <p:spPr>
          <a:xfrm>
            <a:off x="6787393" y="2325102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Schema</a:t>
            </a:r>
            <a:endParaRPr kumimoji="1" lang="zh-CN" altLang="en-US" sz="2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52F77E7-F16C-0DE0-3F12-452C84005811}"/>
              </a:ext>
            </a:extLst>
          </p:cNvPr>
          <p:cNvSpPr/>
          <p:nvPr/>
        </p:nvSpPr>
        <p:spPr>
          <a:xfrm>
            <a:off x="2297572" y="2909520"/>
            <a:ext cx="7897025" cy="695559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7788A29-463A-D40F-B97F-FF7BBC917E00}"/>
              </a:ext>
            </a:extLst>
          </p:cNvPr>
          <p:cNvSpPr/>
          <p:nvPr/>
        </p:nvSpPr>
        <p:spPr>
          <a:xfrm>
            <a:off x="6421128" y="3513733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/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blipFill>
                <a:blip r:embed="rId14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/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blipFill>
                <a:blip r:embed="rId16"/>
                <a:stretch>
                  <a:fillRect l="-7353" t="-14634" b="-3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/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blipFill>
                <a:blip r:embed="rId17"/>
                <a:stretch>
                  <a:fillRect l="-4965" t="-1162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/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blipFill>
                <a:blip r:embed="rId18"/>
                <a:stretch>
                  <a:fillRect l="-4196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椭圆 147">
            <a:extLst>
              <a:ext uri="{FF2B5EF4-FFF2-40B4-BE49-F238E27FC236}">
                <a16:creationId xmlns:a16="http://schemas.microsoft.com/office/drawing/2014/main" id="{E307317B-EAEA-88B2-8396-12BFEAF11178}"/>
              </a:ext>
            </a:extLst>
          </p:cNvPr>
          <p:cNvSpPr/>
          <p:nvPr/>
        </p:nvSpPr>
        <p:spPr>
          <a:xfrm>
            <a:off x="3653825" y="565334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EE6689BC-21E6-C208-49B9-A256CE8CF33B}"/>
              </a:ext>
            </a:extLst>
          </p:cNvPr>
          <p:cNvSpPr/>
          <p:nvPr/>
        </p:nvSpPr>
        <p:spPr>
          <a:xfrm>
            <a:off x="2541089" y="5653347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/>
              <p:nvPr/>
            </p:nvSpPr>
            <p:spPr>
              <a:xfrm>
                <a:off x="3691805" y="5715452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05" y="5715452"/>
                <a:ext cx="697049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/>
              <p:nvPr/>
            </p:nvSpPr>
            <p:spPr>
              <a:xfrm>
                <a:off x="2533669" y="5710035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69" y="5710035"/>
                <a:ext cx="772584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椭圆 152">
            <a:extLst>
              <a:ext uri="{FF2B5EF4-FFF2-40B4-BE49-F238E27FC236}">
                <a16:creationId xmlns:a16="http://schemas.microsoft.com/office/drawing/2014/main" id="{3D24FE9D-BDEB-4F47-2E89-A21A151CB736}"/>
              </a:ext>
            </a:extLst>
          </p:cNvPr>
          <p:cNvSpPr/>
          <p:nvPr/>
        </p:nvSpPr>
        <p:spPr>
          <a:xfrm>
            <a:off x="4879853" y="565711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D0739C9D-3060-95BC-8FD4-621C9D05943F}"/>
              </a:ext>
            </a:extLst>
          </p:cNvPr>
          <p:cNvSpPr/>
          <p:nvPr/>
        </p:nvSpPr>
        <p:spPr>
          <a:xfrm>
            <a:off x="6008455" y="566111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/>
              <p:nvPr/>
            </p:nvSpPr>
            <p:spPr>
              <a:xfrm>
                <a:off x="6033748" y="571880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748" y="5718807"/>
                <a:ext cx="697049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/>
              <p:nvPr/>
            </p:nvSpPr>
            <p:spPr>
              <a:xfrm>
                <a:off x="4914321" y="5707466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321" y="5707466"/>
                <a:ext cx="697049" cy="493405"/>
              </a:xfrm>
              <a:prstGeom prst="rect">
                <a:avLst/>
              </a:prstGeom>
              <a:blipFill>
                <a:blip r:embed="rId2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矩形 162">
            <a:extLst>
              <a:ext uri="{FF2B5EF4-FFF2-40B4-BE49-F238E27FC236}">
                <a16:creationId xmlns:a16="http://schemas.microsoft.com/office/drawing/2014/main" id="{D3D4D5B7-B1AB-0EFF-B6C6-F0CA2B7000AB}"/>
              </a:ext>
            </a:extLst>
          </p:cNvPr>
          <p:cNvSpPr/>
          <p:nvPr/>
        </p:nvSpPr>
        <p:spPr>
          <a:xfrm>
            <a:off x="2428146" y="5562992"/>
            <a:ext cx="2031259" cy="13507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ECD5D8F-BC52-81C8-B370-AF3DD75F5586}"/>
              </a:ext>
            </a:extLst>
          </p:cNvPr>
          <p:cNvSpPr/>
          <p:nvPr/>
        </p:nvSpPr>
        <p:spPr>
          <a:xfrm>
            <a:off x="4798643" y="5554415"/>
            <a:ext cx="2031264" cy="135889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57A7847-BA9C-BD30-B68C-3D661814C713}"/>
              </a:ext>
            </a:extLst>
          </p:cNvPr>
          <p:cNvSpPr/>
          <p:nvPr/>
        </p:nvSpPr>
        <p:spPr>
          <a:xfrm>
            <a:off x="2415574" y="3523959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F205B3E-ECE6-6090-1872-387409284262}"/>
              </a:ext>
            </a:extLst>
          </p:cNvPr>
          <p:cNvSpPr txBox="1"/>
          <p:nvPr/>
        </p:nvSpPr>
        <p:spPr>
          <a:xfrm>
            <a:off x="2969407" y="9333586"/>
            <a:ext cx="3095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Decompose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Process</a:t>
            </a:r>
            <a:endParaRPr kumimoji="1" lang="zh-CN" altLang="en-US" sz="2800" dirty="0"/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00954746-8EC7-A4F1-2E74-2F9D06694559}"/>
              </a:ext>
            </a:extLst>
          </p:cNvPr>
          <p:cNvCxnSpPr>
            <a:cxnSpLocks/>
          </p:cNvCxnSpPr>
          <p:nvPr/>
        </p:nvCxnSpPr>
        <p:spPr>
          <a:xfrm>
            <a:off x="3542308" y="2900629"/>
            <a:ext cx="0" cy="6131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97903E35-701B-6086-2A9B-81AA23A781C2}"/>
              </a:ext>
            </a:extLst>
          </p:cNvPr>
          <p:cNvCxnSpPr>
            <a:cxnSpLocks/>
            <a:stCxn id="179" idx="2"/>
            <a:endCxn id="164" idx="0"/>
          </p:cNvCxnSpPr>
          <p:nvPr/>
        </p:nvCxnSpPr>
        <p:spPr>
          <a:xfrm>
            <a:off x="4225160" y="4926951"/>
            <a:ext cx="1589115" cy="6274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6AB9BA5A-9919-F776-E541-F44A8A6BFA67}"/>
              </a:ext>
            </a:extLst>
          </p:cNvPr>
          <p:cNvCxnSpPr>
            <a:cxnSpLocks/>
            <a:stCxn id="179" idx="2"/>
            <a:endCxn id="163" idx="0"/>
          </p:cNvCxnSpPr>
          <p:nvPr/>
        </p:nvCxnSpPr>
        <p:spPr>
          <a:xfrm flipH="1">
            <a:off x="3443776" y="4926951"/>
            <a:ext cx="781384" cy="63604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3344C7EE-4F7D-36CA-0905-65346919F56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542307" y="2916947"/>
            <a:ext cx="4688407" cy="5967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190B62D3-D61C-009E-70E2-668193428E3F}"/>
              </a:ext>
            </a:extLst>
          </p:cNvPr>
          <p:cNvSpPr/>
          <p:nvPr/>
        </p:nvSpPr>
        <p:spPr>
          <a:xfrm>
            <a:off x="7020250" y="5115649"/>
            <a:ext cx="3174347" cy="474946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/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blipFill>
                <a:blip r:embed="rId2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/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blipFill>
                <a:blip r:embed="rId2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CB1425C7-7967-50C8-FCCA-334788942D2D}"/>
              </a:ext>
            </a:extLst>
          </p:cNvPr>
          <p:cNvCxnSpPr>
            <a:cxnSpLocks/>
          </p:cNvCxnSpPr>
          <p:nvPr/>
        </p:nvCxnSpPr>
        <p:spPr>
          <a:xfrm flipH="1">
            <a:off x="8062945" y="7044846"/>
            <a:ext cx="338370" cy="629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0F15A0A3-110E-DD20-7D49-A628500B3565}"/>
              </a:ext>
            </a:extLst>
          </p:cNvPr>
          <p:cNvCxnSpPr>
            <a:cxnSpLocks/>
          </p:cNvCxnSpPr>
          <p:nvPr/>
        </p:nvCxnSpPr>
        <p:spPr>
          <a:xfrm>
            <a:off x="8748118" y="7049814"/>
            <a:ext cx="328314" cy="635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/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blipFill>
                <a:blip r:embed="rId25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589AB67B-07E4-612D-892A-41BB24D61291}"/>
              </a:ext>
            </a:extLst>
          </p:cNvPr>
          <p:cNvCxnSpPr>
            <a:cxnSpLocks/>
            <a:endCxn id="222" idx="0"/>
          </p:cNvCxnSpPr>
          <p:nvPr/>
        </p:nvCxnSpPr>
        <p:spPr>
          <a:xfrm flipH="1">
            <a:off x="8578824" y="5868310"/>
            <a:ext cx="375835" cy="670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649891B7-82D2-790E-EBB1-B2A7A3D394E7}"/>
              </a:ext>
            </a:extLst>
          </p:cNvPr>
          <p:cNvCxnSpPr>
            <a:cxnSpLocks/>
          </p:cNvCxnSpPr>
          <p:nvPr/>
        </p:nvCxnSpPr>
        <p:spPr>
          <a:xfrm>
            <a:off x="9271768" y="5875658"/>
            <a:ext cx="370343" cy="644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/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blipFill>
                <a:blip r:embed="rId2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/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blipFill>
                <a:blip r:embed="rId2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文本框 232">
            <a:extLst>
              <a:ext uri="{FF2B5EF4-FFF2-40B4-BE49-F238E27FC236}">
                <a16:creationId xmlns:a16="http://schemas.microsoft.com/office/drawing/2014/main" id="{18F717C9-3ED2-FF2D-9938-01C0EDD26BE0}"/>
              </a:ext>
            </a:extLst>
          </p:cNvPr>
          <p:cNvSpPr txBox="1"/>
          <p:nvPr/>
        </p:nvSpPr>
        <p:spPr>
          <a:xfrm>
            <a:off x="7633136" y="9282996"/>
            <a:ext cx="188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Logical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Plan</a:t>
            </a:r>
            <a:endParaRPr kumimoji="1" lang="zh-CN" altLang="en-US" sz="2800" dirty="0"/>
          </a:p>
        </p:txBody>
      </p:sp>
      <p:cxnSp>
        <p:nvCxnSpPr>
          <p:cNvPr id="253" name="直线箭头连接符 252">
            <a:extLst>
              <a:ext uri="{FF2B5EF4-FFF2-40B4-BE49-F238E27FC236}">
                <a16:creationId xmlns:a16="http://schemas.microsoft.com/office/drawing/2014/main" id="{7481C5A7-3A92-B26B-D32D-4BCAFC41F8C3}"/>
              </a:ext>
            </a:extLst>
          </p:cNvPr>
          <p:cNvCxnSpPr>
            <a:cxnSpLocks/>
            <a:stCxn id="163" idx="2"/>
            <a:endCxn id="258" idx="0"/>
          </p:cNvCxnSpPr>
          <p:nvPr/>
        </p:nvCxnSpPr>
        <p:spPr>
          <a:xfrm flipH="1">
            <a:off x="2859068" y="6913761"/>
            <a:ext cx="584708" cy="5713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6" name="椭圆 255">
            <a:extLst>
              <a:ext uri="{FF2B5EF4-FFF2-40B4-BE49-F238E27FC236}">
                <a16:creationId xmlns:a16="http://schemas.microsoft.com/office/drawing/2014/main" id="{81192B50-4961-B84B-A201-B002CC3514EA}"/>
              </a:ext>
            </a:extLst>
          </p:cNvPr>
          <p:cNvSpPr/>
          <p:nvPr/>
        </p:nvSpPr>
        <p:spPr>
          <a:xfrm>
            <a:off x="2493019" y="778040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/>
              <p:nvPr/>
            </p:nvSpPr>
            <p:spPr>
              <a:xfrm>
                <a:off x="2482314" y="7851899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14" y="7851899"/>
                <a:ext cx="772584" cy="493405"/>
              </a:xfrm>
              <a:prstGeom prst="rect">
                <a:avLst/>
              </a:prstGeom>
              <a:blipFill>
                <a:blip r:embed="rId2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矩形 257">
            <a:extLst>
              <a:ext uri="{FF2B5EF4-FFF2-40B4-BE49-F238E27FC236}">
                <a16:creationId xmlns:a16="http://schemas.microsoft.com/office/drawing/2014/main" id="{EAB07D81-BF13-2F47-8F71-8862FA8E3935}"/>
              </a:ext>
            </a:extLst>
          </p:cNvPr>
          <p:cNvSpPr/>
          <p:nvPr/>
        </p:nvSpPr>
        <p:spPr>
          <a:xfrm>
            <a:off x="2431805" y="7485150"/>
            <a:ext cx="854526" cy="18479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/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椭圆 263">
            <a:extLst>
              <a:ext uri="{FF2B5EF4-FFF2-40B4-BE49-F238E27FC236}">
                <a16:creationId xmlns:a16="http://schemas.microsoft.com/office/drawing/2014/main" id="{39A749C3-86F7-96B7-4F62-AA543146FFD9}"/>
              </a:ext>
            </a:extLst>
          </p:cNvPr>
          <p:cNvSpPr/>
          <p:nvPr/>
        </p:nvSpPr>
        <p:spPr>
          <a:xfrm>
            <a:off x="4843742" y="778040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/>
              <p:nvPr/>
            </p:nvSpPr>
            <p:spPr>
              <a:xfrm>
                <a:off x="4864513" y="785396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13" y="7853967"/>
                <a:ext cx="697049" cy="493405"/>
              </a:xfrm>
              <a:prstGeom prst="rect">
                <a:avLst/>
              </a:prstGeom>
              <a:blipFill>
                <a:blip r:embed="rId3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矩形 265">
            <a:extLst>
              <a:ext uri="{FF2B5EF4-FFF2-40B4-BE49-F238E27FC236}">
                <a16:creationId xmlns:a16="http://schemas.microsoft.com/office/drawing/2014/main" id="{D5CABC7B-694D-AA53-6DA9-B47785C93908}"/>
              </a:ext>
            </a:extLst>
          </p:cNvPr>
          <p:cNvSpPr/>
          <p:nvPr/>
        </p:nvSpPr>
        <p:spPr>
          <a:xfrm>
            <a:off x="4798643" y="7493082"/>
            <a:ext cx="854526" cy="184005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/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C88DE81E-0C05-0E57-9037-8EA91257F635}"/>
              </a:ext>
            </a:extLst>
          </p:cNvPr>
          <p:cNvCxnSpPr>
            <a:cxnSpLocks/>
            <a:stCxn id="164" idx="2"/>
            <a:endCxn id="266" idx="0"/>
          </p:cNvCxnSpPr>
          <p:nvPr/>
        </p:nvCxnSpPr>
        <p:spPr>
          <a:xfrm flipH="1">
            <a:off x="5225906" y="6913313"/>
            <a:ext cx="588369" cy="57976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300E3FBB-B15B-7E55-E028-B2DBD2216C43}"/>
              </a:ext>
            </a:extLst>
          </p:cNvPr>
          <p:cNvCxnSpPr>
            <a:cxnSpLocks/>
            <a:endCxn id="311" idx="0"/>
          </p:cNvCxnSpPr>
          <p:nvPr/>
        </p:nvCxnSpPr>
        <p:spPr>
          <a:xfrm flipH="1">
            <a:off x="7462478" y="8112477"/>
            <a:ext cx="392912" cy="687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/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blipFill>
                <a:blip r:embed="rId32"/>
                <a:stretch>
                  <a:fillRect r="-4348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/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blipFill>
                <a:blip r:embed="rId33"/>
                <a:stretch>
                  <a:fillRect r="-285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直线箭头连接符 314">
            <a:extLst>
              <a:ext uri="{FF2B5EF4-FFF2-40B4-BE49-F238E27FC236}">
                <a16:creationId xmlns:a16="http://schemas.microsoft.com/office/drawing/2014/main" id="{DAC19502-08B8-7A8F-293E-76EB01F8FB13}"/>
              </a:ext>
            </a:extLst>
          </p:cNvPr>
          <p:cNvCxnSpPr>
            <a:cxnSpLocks/>
            <a:endCxn id="314" idx="0"/>
          </p:cNvCxnSpPr>
          <p:nvPr/>
        </p:nvCxnSpPr>
        <p:spPr>
          <a:xfrm>
            <a:off x="7855390" y="8112477"/>
            <a:ext cx="375324" cy="701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CEA359EA-9E00-F452-753E-EAABEFC08AB9}"/>
              </a:ext>
            </a:extLst>
          </p:cNvPr>
          <p:cNvSpPr/>
          <p:nvPr/>
        </p:nvSpPr>
        <p:spPr>
          <a:xfrm>
            <a:off x="3771987" y="757684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/>
              <p:nvPr/>
            </p:nvSpPr>
            <p:spPr>
              <a:xfrm>
                <a:off x="3656866" y="7549802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66" y="7549802"/>
                <a:ext cx="772584" cy="493405"/>
              </a:xfrm>
              <a:prstGeom prst="rect">
                <a:avLst/>
              </a:prstGeom>
              <a:blipFill>
                <a:blip r:embed="rId3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/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2145007-905D-449F-4358-33295AE59E6B}"/>
              </a:ext>
            </a:extLst>
          </p:cNvPr>
          <p:cNvSpPr/>
          <p:nvPr/>
        </p:nvSpPr>
        <p:spPr>
          <a:xfrm>
            <a:off x="3608042" y="7493081"/>
            <a:ext cx="854526" cy="184005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0BC6785-E9A9-E958-C04F-9CFDEEFFAD44}"/>
              </a:ext>
            </a:extLst>
          </p:cNvPr>
          <p:cNvCxnSpPr>
            <a:cxnSpLocks/>
            <a:stCxn id="163" idx="2"/>
            <a:endCxn id="9" idx="0"/>
          </p:cNvCxnSpPr>
          <p:nvPr/>
        </p:nvCxnSpPr>
        <p:spPr>
          <a:xfrm>
            <a:off x="3443776" y="6913761"/>
            <a:ext cx="591529" cy="5793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4B457E3-464E-B480-B2B7-D4549CB9BEAC}"/>
              </a:ext>
            </a:extLst>
          </p:cNvPr>
          <p:cNvSpPr/>
          <p:nvPr/>
        </p:nvSpPr>
        <p:spPr>
          <a:xfrm>
            <a:off x="5976854" y="7479184"/>
            <a:ext cx="854526" cy="185395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/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blipFill>
                <a:blip r:embed="rId3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5B4D42A-14C5-75EE-9861-218FB6F7CF68}"/>
              </a:ext>
            </a:extLst>
          </p:cNvPr>
          <p:cNvCxnSpPr>
            <a:cxnSpLocks/>
            <a:stCxn id="164" idx="2"/>
            <a:endCxn id="20" idx="0"/>
          </p:cNvCxnSpPr>
          <p:nvPr/>
        </p:nvCxnSpPr>
        <p:spPr>
          <a:xfrm>
            <a:off x="5814275" y="6913313"/>
            <a:ext cx="589842" cy="56587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/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blipFill>
                <a:blip r:embed="rId3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/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blipFill>
                <a:blip r:embed="rId38"/>
                <a:stretch>
                  <a:fillRect r="-281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35E78042-F26B-446B-D0CA-9447EFDE71C3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9015459" y="8112477"/>
            <a:ext cx="364738" cy="714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1543E57-D5D9-FBCE-8E7F-B7E8A29D336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80197" y="8112477"/>
            <a:ext cx="396225" cy="710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椭圆 175">
            <a:extLst>
              <a:ext uri="{FF2B5EF4-FFF2-40B4-BE49-F238E27FC236}">
                <a16:creationId xmlns:a16="http://schemas.microsoft.com/office/drawing/2014/main" id="{76A583CE-A4F6-AB98-CD3A-ED6703B0B6F4}"/>
              </a:ext>
            </a:extLst>
          </p:cNvPr>
          <p:cNvSpPr>
            <a:spLocks noChangeAspect="1"/>
          </p:cNvSpPr>
          <p:nvPr/>
        </p:nvSpPr>
        <p:spPr>
          <a:xfrm>
            <a:off x="3771987" y="8341369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/>
              <p:nvPr/>
            </p:nvSpPr>
            <p:spPr>
              <a:xfrm>
                <a:off x="3713697" y="8306886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697" y="8306886"/>
                <a:ext cx="697049" cy="493405"/>
              </a:xfrm>
              <a:prstGeom prst="rect">
                <a:avLst/>
              </a:prstGeom>
              <a:blipFill>
                <a:blip r:embed="rId3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椭圆 188">
            <a:extLst>
              <a:ext uri="{FF2B5EF4-FFF2-40B4-BE49-F238E27FC236}">
                <a16:creationId xmlns:a16="http://schemas.microsoft.com/office/drawing/2014/main" id="{E03EE195-A167-35AB-C5F8-7F02BC2C7D96}"/>
              </a:ext>
            </a:extLst>
          </p:cNvPr>
          <p:cNvSpPr/>
          <p:nvPr/>
        </p:nvSpPr>
        <p:spPr>
          <a:xfrm>
            <a:off x="6144947" y="7551003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/>
              <p:nvPr/>
            </p:nvSpPr>
            <p:spPr>
              <a:xfrm>
                <a:off x="6089552" y="751135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552" y="7511359"/>
                <a:ext cx="697049" cy="493405"/>
              </a:xfrm>
              <a:prstGeom prst="rect">
                <a:avLst/>
              </a:prstGeom>
              <a:blipFill>
                <a:blip r:embed="rId4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椭圆 192">
            <a:extLst>
              <a:ext uri="{FF2B5EF4-FFF2-40B4-BE49-F238E27FC236}">
                <a16:creationId xmlns:a16="http://schemas.microsoft.com/office/drawing/2014/main" id="{CE7B8871-9867-CA8E-B338-406360F0E293}"/>
              </a:ext>
            </a:extLst>
          </p:cNvPr>
          <p:cNvSpPr>
            <a:spLocks noChangeAspect="1"/>
          </p:cNvSpPr>
          <p:nvPr/>
        </p:nvSpPr>
        <p:spPr>
          <a:xfrm>
            <a:off x="6144947" y="8315528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/>
              <p:nvPr/>
            </p:nvSpPr>
            <p:spPr>
              <a:xfrm>
                <a:off x="6099326" y="829759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26" y="8297597"/>
                <a:ext cx="697049" cy="493405"/>
              </a:xfrm>
              <a:prstGeom prst="rect">
                <a:avLst/>
              </a:prstGeom>
              <a:blipFill>
                <a:blip r:embed="rId4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/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blipFill>
                <a:blip r:embed="rId2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/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blipFill>
                <a:blip r:embed="rId42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/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blipFill>
                <a:blip r:embed="rId4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/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blipFill>
                <a:blip r:embed="rId4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椭圆 218">
            <a:extLst>
              <a:ext uri="{FF2B5EF4-FFF2-40B4-BE49-F238E27FC236}">
                <a16:creationId xmlns:a16="http://schemas.microsoft.com/office/drawing/2014/main" id="{C8B20C2C-D066-4950-4A84-9EEB7D1CF411}"/>
              </a:ext>
            </a:extLst>
          </p:cNvPr>
          <p:cNvSpPr>
            <a:spLocks noChangeAspect="1"/>
          </p:cNvSpPr>
          <p:nvPr/>
        </p:nvSpPr>
        <p:spPr>
          <a:xfrm>
            <a:off x="14635047" y="271744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418D1C10-FA68-B1A7-D7DF-DBA1570E727F}"/>
              </a:ext>
            </a:extLst>
          </p:cNvPr>
          <p:cNvSpPr>
            <a:spLocks noChangeAspect="1"/>
          </p:cNvSpPr>
          <p:nvPr/>
        </p:nvSpPr>
        <p:spPr>
          <a:xfrm>
            <a:off x="15565685" y="271744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8E0F2E5-6459-9EE0-C5AA-3218C45D6BAE}"/>
                  </a:ext>
                </a:extLst>
              </p:cNvPr>
              <p:cNvSpPr txBox="1"/>
              <p:nvPr/>
            </p:nvSpPr>
            <p:spPr>
              <a:xfrm>
                <a:off x="15518362" y="2710798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8E0F2E5-6459-9EE0-C5AA-3218C45D6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362" y="2710798"/>
                <a:ext cx="697050" cy="493405"/>
              </a:xfrm>
              <a:prstGeom prst="rect">
                <a:avLst/>
              </a:prstGeom>
              <a:blipFill>
                <a:blip r:embed="rId4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椭圆 233">
            <a:extLst>
              <a:ext uri="{FF2B5EF4-FFF2-40B4-BE49-F238E27FC236}">
                <a16:creationId xmlns:a16="http://schemas.microsoft.com/office/drawing/2014/main" id="{46B70DD3-CD45-B049-51E2-3F2AA33AC9E6}"/>
              </a:ext>
            </a:extLst>
          </p:cNvPr>
          <p:cNvSpPr>
            <a:spLocks noChangeAspect="1"/>
          </p:cNvSpPr>
          <p:nvPr/>
        </p:nvSpPr>
        <p:spPr>
          <a:xfrm>
            <a:off x="15108081" y="3580835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133C207D-F915-ABE0-89DF-D0434FF9232D}"/>
                  </a:ext>
                </a:extLst>
              </p:cNvPr>
              <p:cNvSpPr txBox="1"/>
              <p:nvPr/>
            </p:nvSpPr>
            <p:spPr>
              <a:xfrm>
                <a:off x="15094478" y="3594329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133C207D-F915-ABE0-89DF-D0434FF9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4478" y="3594329"/>
                <a:ext cx="656526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线箭头连接符 235">
            <a:extLst>
              <a:ext uri="{FF2B5EF4-FFF2-40B4-BE49-F238E27FC236}">
                <a16:creationId xmlns:a16="http://schemas.microsoft.com/office/drawing/2014/main" id="{4D5C0BC2-96DA-4D9D-1367-DD2A41D20F42}"/>
              </a:ext>
            </a:extLst>
          </p:cNvPr>
          <p:cNvCxnSpPr>
            <a:cxnSpLocks/>
            <a:stCxn id="219" idx="6"/>
            <a:endCxn id="220" idx="2"/>
          </p:cNvCxnSpPr>
          <p:nvPr/>
        </p:nvCxnSpPr>
        <p:spPr>
          <a:xfrm>
            <a:off x="15211047" y="3005443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线箭头连接符 236">
            <a:extLst>
              <a:ext uri="{FF2B5EF4-FFF2-40B4-BE49-F238E27FC236}">
                <a16:creationId xmlns:a16="http://schemas.microsoft.com/office/drawing/2014/main" id="{9DF06D93-E92A-6C83-1706-ED0A79C60C23}"/>
              </a:ext>
            </a:extLst>
          </p:cNvPr>
          <p:cNvCxnSpPr>
            <a:cxnSpLocks/>
            <a:stCxn id="219" idx="4"/>
            <a:endCxn id="234" idx="1"/>
          </p:cNvCxnSpPr>
          <p:nvPr/>
        </p:nvCxnSpPr>
        <p:spPr>
          <a:xfrm>
            <a:off x="14923047" y="3293443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83E28124-51BA-7AA6-0331-31F3ADE68F7E}"/>
              </a:ext>
            </a:extLst>
          </p:cNvPr>
          <p:cNvCxnSpPr>
            <a:cxnSpLocks/>
            <a:stCxn id="220" idx="4"/>
            <a:endCxn id="234" idx="7"/>
          </p:cNvCxnSpPr>
          <p:nvPr/>
        </p:nvCxnSpPr>
        <p:spPr>
          <a:xfrm flipH="1">
            <a:off x="15599728" y="3293443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EF236699-FDC8-9C95-417D-5727C624B598}"/>
                  </a:ext>
                </a:extLst>
              </p:cNvPr>
              <p:cNvSpPr txBox="1"/>
              <p:nvPr/>
            </p:nvSpPr>
            <p:spPr>
              <a:xfrm>
                <a:off x="14574522" y="2712197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EF236699-FDC8-9C95-417D-5727C624B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522" y="2712197"/>
                <a:ext cx="697049" cy="493405"/>
              </a:xfrm>
              <a:prstGeom prst="rect">
                <a:avLst/>
              </a:prstGeom>
              <a:blipFill>
                <a:blip r:embed="rId4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圆角矩形 239">
            <a:extLst>
              <a:ext uri="{FF2B5EF4-FFF2-40B4-BE49-F238E27FC236}">
                <a16:creationId xmlns:a16="http://schemas.microsoft.com/office/drawing/2014/main" id="{EAC497A1-8B7B-82ED-9A81-71D6C1D68B00}"/>
              </a:ext>
            </a:extLst>
          </p:cNvPr>
          <p:cNvSpPr/>
          <p:nvPr/>
        </p:nvSpPr>
        <p:spPr>
          <a:xfrm>
            <a:off x="14400212" y="2505309"/>
            <a:ext cx="5612781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/>
              <p:nvPr/>
            </p:nvSpPr>
            <p:spPr>
              <a:xfrm>
                <a:off x="14693517" y="4203586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3517" y="4203586"/>
                <a:ext cx="1405128" cy="461665"/>
              </a:xfrm>
              <a:prstGeom prst="rect">
                <a:avLst/>
              </a:prstGeom>
              <a:blipFill>
                <a:blip r:embed="rId48"/>
                <a:stretch>
                  <a:fillRect l="-535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椭圆 244">
            <a:extLst>
              <a:ext uri="{FF2B5EF4-FFF2-40B4-BE49-F238E27FC236}">
                <a16:creationId xmlns:a16="http://schemas.microsoft.com/office/drawing/2014/main" id="{BB1B8FAC-BBF9-4D3C-4CDB-06631B03805C}"/>
              </a:ext>
            </a:extLst>
          </p:cNvPr>
          <p:cNvSpPr>
            <a:spLocks noChangeAspect="1"/>
          </p:cNvSpPr>
          <p:nvPr/>
        </p:nvSpPr>
        <p:spPr>
          <a:xfrm>
            <a:off x="14790228" y="543748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58405D25-D046-63B9-41D7-41DD2D55C76F}"/>
              </a:ext>
            </a:extLst>
          </p:cNvPr>
          <p:cNvSpPr>
            <a:spLocks noChangeAspect="1"/>
          </p:cNvSpPr>
          <p:nvPr/>
        </p:nvSpPr>
        <p:spPr>
          <a:xfrm>
            <a:off x="15720866" y="543748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02623E3-F8EC-B885-D887-1698BAB95935}"/>
                  </a:ext>
                </a:extLst>
              </p:cNvPr>
              <p:cNvSpPr txBox="1"/>
              <p:nvPr/>
            </p:nvSpPr>
            <p:spPr>
              <a:xfrm>
                <a:off x="15673543" y="543084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02623E3-F8EC-B885-D887-1698BAB9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3543" y="5430842"/>
                <a:ext cx="697050" cy="493405"/>
              </a:xfrm>
              <a:prstGeom prst="rect">
                <a:avLst/>
              </a:prstGeom>
              <a:blipFill>
                <a:blip r:embed="rId4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直线箭头连接符 247">
            <a:extLst>
              <a:ext uri="{FF2B5EF4-FFF2-40B4-BE49-F238E27FC236}">
                <a16:creationId xmlns:a16="http://schemas.microsoft.com/office/drawing/2014/main" id="{D35DD818-D8C6-DFAC-E045-76507707F19F}"/>
              </a:ext>
            </a:extLst>
          </p:cNvPr>
          <p:cNvCxnSpPr>
            <a:cxnSpLocks/>
            <a:stCxn id="245" idx="6"/>
            <a:endCxn id="246" idx="2"/>
          </p:cNvCxnSpPr>
          <p:nvPr/>
        </p:nvCxnSpPr>
        <p:spPr>
          <a:xfrm>
            <a:off x="15366228" y="572548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33EB2814-3A05-DF51-BE05-CD05B6DA4AD9}"/>
                  </a:ext>
                </a:extLst>
              </p:cNvPr>
              <p:cNvSpPr txBox="1"/>
              <p:nvPr/>
            </p:nvSpPr>
            <p:spPr>
              <a:xfrm>
                <a:off x="14729703" y="543224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33EB2814-3A05-DF51-BE05-CD05B6DA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703" y="5432241"/>
                <a:ext cx="697049" cy="493405"/>
              </a:xfrm>
              <a:prstGeom prst="rect">
                <a:avLst/>
              </a:prstGeom>
              <a:blipFill>
                <a:blip r:embed="rId5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/>
              <p:nvPr/>
            </p:nvSpPr>
            <p:spPr>
              <a:xfrm>
                <a:off x="14840063" y="6069183"/>
                <a:ext cx="14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063" y="6069183"/>
                <a:ext cx="1499641" cy="461665"/>
              </a:xfrm>
              <a:prstGeom prst="rect">
                <a:avLst/>
              </a:prstGeom>
              <a:blipFill>
                <a:blip r:embed="rId51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椭圆 251">
            <a:extLst>
              <a:ext uri="{FF2B5EF4-FFF2-40B4-BE49-F238E27FC236}">
                <a16:creationId xmlns:a16="http://schemas.microsoft.com/office/drawing/2014/main" id="{15B1B257-47D7-B6D2-684D-4B42FA9D2B90}"/>
              </a:ext>
            </a:extLst>
          </p:cNvPr>
          <p:cNvSpPr>
            <a:spLocks noChangeAspect="1"/>
          </p:cNvSpPr>
          <p:nvPr/>
        </p:nvSpPr>
        <p:spPr>
          <a:xfrm>
            <a:off x="17181289" y="543875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8D6B986-ADDA-1F78-20B2-B4263D5A3E99}"/>
                  </a:ext>
                </a:extLst>
              </p:cNvPr>
              <p:cNvSpPr txBox="1"/>
              <p:nvPr/>
            </p:nvSpPr>
            <p:spPr>
              <a:xfrm>
                <a:off x="17120765" y="543748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8D6B986-ADDA-1F78-20B2-B4263D5A3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0765" y="5437487"/>
                <a:ext cx="697049" cy="493405"/>
              </a:xfrm>
              <a:prstGeom prst="rect">
                <a:avLst/>
              </a:prstGeom>
              <a:blipFill>
                <a:blip r:embed="rId5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29B9E505-639D-93B5-9F78-D7BD1CE3CE54}"/>
              </a:ext>
            </a:extLst>
          </p:cNvPr>
          <p:cNvCxnSpPr>
            <a:cxnSpLocks/>
            <a:stCxn id="252" idx="6"/>
            <a:endCxn id="263" idx="2"/>
          </p:cNvCxnSpPr>
          <p:nvPr/>
        </p:nvCxnSpPr>
        <p:spPr>
          <a:xfrm flipV="1">
            <a:off x="17757289" y="5724569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椭圆 262">
            <a:extLst>
              <a:ext uri="{FF2B5EF4-FFF2-40B4-BE49-F238E27FC236}">
                <a16:creationId xmlns:a16="http://schemas.microsoft.com/office/drawing/2014/main" id="{F09E105A-DA7B-E661-2926-79F0E6889AE4}"/>
              </a:ext>
            </a:extLst>
          </p:cNvPr>
          <p:cNvSpPr>
            <a:spLocks noChangeAspect="1"/>
          </p:cNvSpPr>
          <p:nvPr/>
        </p:nvSpPr>
        <p:spPr>
          <a:xfrm>
            <a:off x="18152358" y="543656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58C22B53-AAAD-9C2F-DCE4-59CA21EDE861}"/>
                  </a:ext>
                </a:extLst>
              </p:cNvPr>
              <p:cNvSpPr txBox="1"/>
              <p:nvPr/>
            </p:nvSpPr>
            <p:spPr>
              <a:xfrm>
                <a:off x="18112095" y="5446711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58C22B53-AAAD-9C2F-DCE4-59CA21EDE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095" y="5446711"/>
                <a:ext cx="656526" cy="46166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椭圆 271">
            <a:extLst>
              <a:ext uri="{FF2B5EF4-FFF2-40B4-BE49-F238E27FC236}">
                <a16:creationId xmlns:a16="http://schemas.microsoft.com/office/drawing/2014/main" id="{8D95C78D-1A58-F9F7-15B2-95D21FF4D8D1}"/>
              </a:ext>
            </a:extLst>
          </p:cNvPr>
          <p:cNvSpPr>
            <a:spLocks noChangeAspect="1"/>
          </p:cNvSpPr>
          <p:nvPr/>
        </p:nvSpPr>
        <p:spPr>
          <a:xfrm>
            <a:off x="19123427" y="544014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3" name="直线箭头连接符 272">
            <a:extLst>
              <a:ext uri="{FF2B5EF4-FFF2-40B4-BE49-F238E27FC236}">
                <a16:creationId xmlns:a16="http://schemas.microsoft.com/office/drawing/2014/main" id="{43CE209F-8D3C-44B2-115D-896243977B3B}"/>
              </a:ext>
            </a:extLst>
          </p:cNvPr>
          <p:cNvCxnSpPr>
            <a:cxnSpLocks/>
            <a:stCxn id="272" idx="2"/>
            <a:endCxn id="263" idx="6"/>
          </p:cNvCxnSpPr>
          <p:nvPr/>
        </p:nvCxnSpPr>
        <p:spPr>
          <a:xfrm flipH="1" flipV="1">
            <a:off x="18728358" y="5724569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E52F0F13-D383-BA85-3350-EF745B16A95F}"/>
                  </a:ext>
                </a:extLst>
              </p:cNvPr>
              <p:cNvSpPr txBox="1"/>
              <p:nvPr/>
            </p:nvSpPr>
            <p:spPr>
              <a:xfrm>
                <a:off x="19067993" y="5418930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E52F0F13-D383-BA85-3350-EF745B16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993" y="5418930"/>
                <a:ext cx="697050" cy="493405"/>
              </a:xfrm>
              <a:prstGeom prst="rect">
                <a:avLst/>
              </a:prstGeom>
              <a:blipFill>
                <a:blip r:embed="rId5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/>
              <p:nvPr/>
            </p:nvSpPr>
            <p:spPr>
              <a:xfrm>
                <a:off x="17686978" y="6066158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78" y="6066158"/>
                <a:ext cx="1506758" cy="461665"/>
              </a:xfrm>
              <a:prstGeom prst="rect">
                <a:avLst/>
              </a:prstGeom>
              <a:blipFill>
                <a:blip r:embed="rId55"/>
                <a:stretch>
                  <a:fillRect l="-5833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椭圆 278">
            <a:extLst>
              <a:ext uri="{FF2B5EF4-FFF2-40B4-BE49-F238E27FC236}">
                <a16:creationId xmlns:a16="http://schemas.microsoft.com/office/drawing/2014/main" id="{8E61FFDD-2CD6-5837-8B59-58185AC6BC33}"/>
              </a:ext>
            </a:extLst>
          </p:cNvPr>
          <p:cNvSpPr>
            <a:spLocks noChangeAspect="1"/>
          </p:cNvSpPr>
          <p:nvPr/>
        </p:nvSpPr>
        <p:spPr>
          <a:xfrm>
            <a:off x="17747503" y="728166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F52153F8-0D9D-E486-025F-F93FFDBE3656}"/>
              </a:ext>
            </a:extLst>
          </p:cNvPr>
          <p:cNvSpPr>
            <a:spLocks noChangeAspect="1"/>
          </p:cNvSpPr>
          <p:nvPr/>
        </p:nvSpPr>
        <p:spPr>
          <a:xfrm>
            <a:off x="18678141" y="728166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98BFE1-16DD-C36E-1187-18F089115BE4}"/>
                  </a:ext>
                </a:extLst>
              </p:cNvPr>
              <p:cNvSpPr txBox="1"/>
              <p:nvPr/>
            </p:nvSpPr>
            <p:spPr>
              <a:xfrm>
                <a:off x="18630818" y="7275021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98BFE1-16DD-C36E-1187-18F089115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818" y="7275021"/>
                <a:ext cx="697050" cy="493405"/>
              </a:xfrm>
              <a:prstGeom prst="rect">
                <a:avLst/>
              </a:prstGeom>
              <a:blipFill>
                <a:blip r:embed="rId5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直线箭头连接符 281">
            <a:extLst>
              <a:ext uri="{FF2B5EF4-FFF2-40B4-BE49-F238E27FC236}">
                <a16:creationId xmlns:a16="http://schemas.microsoft.com/office/drawing/2014/main" id="{9C55D80D-02E8-658E-54CD-BB19D226300D}"/>
              </a:ext>
            </a:extLst>
          </p:cNvPr>
          <p:cNvCxnSpPr>
            <a:cxnSpLocks/>
            <a:stCxn id="279" idx="6"/>
            <a:endCxn id="280" idx="2"/>
          </p:cNvCxnSpPr>
          <p:nvPr/>
        </p:nvCxnSpPr>
        <p:spPr>
          <a:xfrm>
            <a:off x="18323503" y="7569666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CEB3CD5A-B0E9-1228-41D7-E4683E1534DD}"/>
                  </a:ext>
                </a:extLst>
              </p:cNvPr>
              <p:cNvSpPr txBox="1"/>
              <p:nvPr/>
            </p:nvSpPr>
            <p:spPr>
              <a:xfrm>
                <a:off x="17686978" y="7276420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CEB3CD5A-B0E9-1228-41D7-E4683E15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78" y="7276420"/>
                <a:ext cx="697049" cy="493405"/>
              </a:xfrm>
              <a:prstGeom prst="rect">
                <a:avLst/>
              </a:prstGeom>
              <a:blipFill>
                <a:blip r:embed="rId1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/>
              <p:nvPr/>
            </p:nvSpPr>
            <p:spPr>
              <a:xfrm>
                <a:off x="17697108" y="7910398"/>
                <a:ext cx="1493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7108" y="7910398"/>
                <a:ext cx="1493614" cy="461665"/>
              </a:xfrm>
              <a:prstGeom prst="rect">
                <a:avLst/>
              </a:prstGeom>
              <a:blipFill>
                <a:blip r:embed="rId57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矩形 285">
            <a:extLst>
              <a:ext uri="{FF2B5EF4-FFF2-40B4-BE49-F238E27FC236}">
                <a16:creationId xmlns:a16="http://schemas.microsoft.com/office/drawing/2014/main" id="{3578384C-B7FD-A405-310E-A65ACA969138}"/>
              </a:ext>
            </a:extLst>
          </p:cNvPr>
          <p:cNvSpPr/>
          <p:nvPr/>
        </p:nvSpPr>
        <p:spPr>
          <a:xfrm>
            <a:off x="14574522" y="7103918"/>
            <a:ext cx="1923321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7" name="椭圆 286">
            <a:extLst>
              <a:ext uri="{FF2B5EF4-FFF2-40B4-BE49-F238E27FC236}">
                <a16:creationId xmlns:a16="http://schemas.microsoft.com/office/drawing/2014/main" id="{51ABC375-1809-9535-ADF4-6D302CAF1DF4}"/>
              </a:ext>
            </a:extLst>
          </p:cNvPr>
          <p:cNvSpPr>
            <a:spLocks noChangeAspect="1"/>
          </p:cNvSpPr>
          <p:nvPr/>
        </p:nvSpPr>
        <p:spPr>
          <a:xfrm>
            <a:off x="15230236" y="729513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6DF74DA6-0284-D373-7472-25151447B122}"/>
                  </a:ext>
                </a:extLst>
              </p:cNvPr>
              <p:cNvSpPr txBox="1"/>
              <p:nvPr/>
            </p:nvSpPr>
            <p:spPr>
              <a:xfrm>
                <a:off x="15169711" y="7289884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6DF74DA6-0284-D373-7472-25151447B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711" y="7289884"/>
                <a:ext cx="697049" cy="493405"/>
              </a:xfrm>
              <a:prstGeom prst="rect">
                <a:avLst/>
              </a:prstGeom>
              <a:blipFill>
                <a:blip r:embed="rId5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/>
              <p:nvPr/>
            </p:nvSpPr>
            <p:spPr>
              <a:xfrm>
                <a:off x="14793665" y="7935202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665" y="7935202"/>
                <a:ext cx="1506758" cy="461665"/>
              </a:xfrm>
              <a:prstGeom prst="rect">
                <a:avLst/>
              </a:prstGeom>
              <a:blipFill>
                <a:blip r:embed="rId59"/>
                <a:stretch>
                  <a:fillRect l="-5833" t="-5405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直线连接符 289">
            <a:extLst>
              <a:ext uri="{FF2B5EF4-FFF2-40B4-BE49-F238E27FC236}">
                <a16:creationId xmlns:a16="http://schemas.microsoft.com/office/drawing/2014/main" id="{D30A8914-6B00-7BF9-CDF9-9B97489ECD02}"/>
              </a:ext>
            </a:extLst>
          </p:cNvPr>
          <p:cNvCxnSpPr>
            <a:cxnSpLocks/>
          </p:cNvCxnSpPr>
          <p:nvPr/>
        </p:nvCxnSpPr>
        <p:spPr>
          <a:xfrm flipH="1">
            <a:off x="14398114" y="4691933"/>
            <a:ext cx="5612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直线连接符 292">
            <a:extLst>
              <a:ext uri="{FF2B5EF4-FFF2-40B4-BE49-F238E27FC236}">
                <a16:creationId xmlns:a16="http://schemas.microsoft.com/office/drawing/2014/main" id="{95365E98-0D32-A3EE-5936-FE83184039B8}"/>
              </a:ext>
            </a:extLst>
          </p:cNvPr>
          <p:cNvCxnSpPr>
            <a:cxnSpLocks/>
          </p:cNvCxnSpPr>
          <p:nvPr/>
        </p:nvCxnSpPr>
        <p:spPr>
          <a:xfrm flipV="1">
            <a:off x="16370593" y="2505310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91550D82-6F80-FE2F-31B5-110ED40D6ECC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15536508" y="4697180"/>
            <a:ext cx="0" cy="575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直线箭头连接符 298">
            <a:extLst>
              <a:ext uri="{FF2B5EF4-FFF2-40B4-BE49-F238E27FC236}">
                <a16:creationId xmlns:a16="http://schemas.microsoft.com/office/drawing/2014/main" id="{30CD835C-2549-0AA1-CA9E-AFEF8C1D1EA5}"/>
              </a:ext>
            </a:extLst>
          </p:cNvPr>
          <p:cNvCxnSpPr>
            <a:cxnSpLocks/>
            <a:endCxn id="277" idx="0"/>
          </p:cNvCxnSpPr>
          <p:nvPr/>
        </p:nvCxnSpPr>
        <p:spPr>
          <a:xfrm>
            <a:off x="15527371" y="4718616"/>
            <a:ext cx="2896085" cy="5581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42E0B4C0-BCF0-8CED-A2EC-D0008EF48952}"/>
              </a:ext>
            </a:extLst>
          </p:cNvPr>
          <p:cNvCxnSpPr>
            <a:cxnSpLocks/>
            <a:stCxn id="250" idx="2"/>
            <a:endCxn id="286" idx="0"/>
          </p:cNvCxnSpPr>
          <p:nvPr/>
        </p:nvCxnSpPr>
        <p:spPr>
          <a:xfrm flipH="1">
            <a:off x="15536183" y="6565295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DEF96287-8362-553D-B41B-FB8E872D2375}"/>
              </a:ext>
            </a:extLst>
          </p:cNvPr>
          <p:cNvCxnSpPr>
            <a:cxnSpLocks/>
            <a:stCxn id="250" idx="2"/>
            <a:endCxn id="284" idx="0"/>
          </p:cNvCxnSpPr>
          <p:nvPr/>
        </p:nvCxnSpPr>
        <p:spPr>
          <a:xfrm>
            <a:off x="15536508" y="6565295"/>
            <a:ext cx="2886948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/>
              <p:nvPr/>
            </p:nvSpPr>
            <p:spPr>
              <a:xfrm>
                <a:off x="16392488" y="3939254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2488" y="3939254"/>
                <a:ext cx="1229483" cy="477888"/>
              </a:xfrm>
              <a:prstGeom prst="rect">
                <a:avLst/>
              </a:prstGeom>
              <a:blipFill>
                <a:blip r:embed="rId6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/>
              <p:nvPr/>
            </p:nvSpPr>
            <p:spPr>
              <a:xfrm>
                <a:off x="17452577" y="3939254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577" y="3939254"/>
                <a:ext cx="1229483" cy="477888"/>
              </a:xfrm>
              <a:prstGeom prst="rect">
                <a:avLst/>
              </a:prstGeom>
              <a:blipFill>
                <a:blip r:embed="rId6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/>
              <p:nvPr/>
            </p:nvSpPr>
            <p:spPr>
              <a:xfrm>
                <a:off x="17143838" y="317875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838" y="3178755"/>
                <a:ext cx="617477" cy="584775"/>
              </a:xfrm>
              <a:prstGeom prst="rect">
                <a:avLst/>
              </a:prstGeom>
              <a:blipFill>
                <a:blip r:embed="rId62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直线箭头连接符 324">
            <a:extLst>
              <a:ext uri="{FF2B5EF4-FFF2-40B4-BE49-F238E27FC236}">
                <a16:creationId xmlns:a16="http://schemas.microsoft.com/office/drawing/2014/main" id="{4B60AA99-365D-8850-6213-F506120C38AF}"/>
              </a:ext>
            </a:extLst>
          </p:cNvPr>
          <p:cNvCxnSpPr>
            <a:cxnSpLocks/>
            <a:endCxn id="322" idx="0"/>
          </p:cNvCxnSpPr>
          <p:nvPr/>
        </p:nvCxnSpPr>
        <p:spPr>
          <a:xfrm flipH="1">
            <a:off x="17007230" y="3610071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线箭头连接符 328">
            <a:extLst>
              <a:ext uri="{FF2B5EF4-FFF2-40B4-BE49-F238E27FC236}">
                <a16:creationId xmlns:a16="http://schemas.microsoft.com/office/drawing/2014/main" id="{E21371EF-8EBF-3CDF-3B80-BCE69EF32FDC}"/>
              </a:ext>
            </a:extLst>
          </p:cNvPr>
          <p:cNvCxnSpPr>
            <a:cxnSpLocks/>
          </p:cNvCxnSpPr>
          <p:nvPr/>
        </p:nvCxnSpPr>
        <p:spPr>
          <a:xfrm>
            <a:off x="17631893" y="3610071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/>
              <p:nvPr/>
            </p:nvSpPr>
            <p:spPr>
              <a:xfrm>
                <a:off x="18050288" y="3192572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288" y="3192572"/>
                <a:ext cx="1229483" cy="477888"/>
              </a:xfrm>
              <a:prstGeom prst="rect">
                <a:avLst/>
              </a:prstGeom>
              <a:blipFill>
                <a:blip r:embed="rId6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/>
              <p:nvPr/>
            </p:nvSpPr>
            <p:spPr>
              <a:xfrm>
                <a:off x="17684914" y="2544352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4914" y="2544352"/>
                <a:ext cx="617477" cy="584775"/>
              </a:xfrm>
              <a:prstGeom prst="rect">
                <a:avLst/>
              </a:prstGeom>
              <a:blipFill>
                <a:blip r:embed="rId64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4" name="直线箭头连接符 333">
            <a:extLst>
              <a:ext uri="{FF2B5EF4-FFF2-40B4-BE49-F238E27FC236}">
                <a16:creationId xmlns:a16="http://schemas.microsoft.com/office/drawing/2014/main" id="{786F1D08-99AF-E618-043D-FCB2CA27626C}"/>
              </a:ext>
            </a:extLst>
          </p:cNvPr>
          <p:cNvCxnSpPr>
            <a:cxnSpLocks/>
          </p:cNvCxnSpPr>
          <p:nvPr/>
        </p:nvCxnSpPr>
        <p:spPr>
          <a:xfrm flipH="1">
            <a:off x="17468898" y="2950146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线箭头连接符 334">
            <a:extLst>
              <a:ext uri="{FF2B5EF4-FFF2-40B4-BE49-F238E27FC236}">
                <a16:creationId xmlns:a16="http://schemas.microsoft.com/office/drawing/2014/main" id="{92240ACB-A3A4-B6F1-6481-92B5F5C560A8}"/>
              </a:ext>
            </a:extLst>
          </p:cNvPr>
          <p:cNvCxnSpPr>
            <a:cxnSpLocks/>
          </p:cNvCxnSpPr>
          <p:nvPr/>
        </p:nvCxnSpPr>
        <p:spPr>
          <a:xfrm>
            <a:off x="18184175" y="2974620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本框 337">
            <a:extLst>
              <a:ext uri="{FF2B5EF4-FFF2-40B4-BE49-F238E27FC236}">
                <a16:creationId xmlns:a16="http://schemas.microsoft.com/office/drawing/2014/main" id="{21E89DCC-F55E-205E-5A1C-FBC773E520CA}"/>
              </a:ext>
            </a:extLst>
          </p:cNvPr>
          <p:cNvSpPr txBox="1"/>
          <p:nvPr/>
        </p:nvSpPr>
        <p:spPr>
          <a:xfrm>
            <a:off x="18378565" y="4256951"/>
            <a:ext cx="17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/>
              <p:nvPr/>
            </p:nvSpPr>
            <p:spPr>
              <a:xfrm>
                <a:off x="16389721" y="290417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9721" y="2904171"/>
                <a:ext cx="1037400" cy="461665"/>
              </a:xfrm>
              <a:prstGeom prst="rect">
                <a:avLst/>
              </a:prstGeom>
              <a:blipFill>
                <a:blip r:embed="rId6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/>
              <p:nvPr/>
            </p:nvSpPr>
            <p:spPr>
              <a:xfrm>
                <a:off x="18159441" y="2480550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441" y="2480550"/>
                <a:ext cx="1037400" cy="461665"/>
              </a:xfrm>
              <a:prstGeom prst="rect">
                <a:avLst/>
              </a:prstGeom>
              <a:blipFill>
                <a:blip r:embed="rId6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文本框 340">
            <a:extLst>
              <a:ext uri="{FF2B5EF4-FFF2-40B4-BE49-F238E27FC236}">
                <a16:creationId xmlns:a16="http://schemas.microsoft.com/office/drawing/2014/main" id="{2DC9F7BA-9743-4A90-F3A1-CFBC1C5776CC}"/>
              </a:ext>
            </a:extLst>
          </p:cNvPr>
          <p:cNvSpPr txBox="1"/>
          <p:nvPr/>
        </p:nvSpPr>
        <p:spPr>
          <a:xfrm>
            <a:off x="15620718" y="8447869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342" name="椭圆 341">
            <a:extLst>
              <a:ext uri="{FF2B5EF4-FFF2-40B4-BE49-F238E27FC236}">
                <a16:creationId xmlns:a16="http://schemas.microsoft.com/office/drawing/2014/main" id="{46D39D16-856A-A28E-E498-BD56BEC85101}"/>
              </a:ext>
            </a:extLst>
          </p:cNvPr>
          <p:cNvSpPr>
            <a:spLocks noChangeAspect="1"/>
          </p:cNvSpPr>
          <p:nvPr/>
        </p:nvSpPr>
        <p:spPr>
          <a:xfrm>
            <a:off x="9255733" y="112640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666A0303-CF26-9AD8-FCCB-2C8FC82282ED}"/>
              </a:ext>
            </a:extLst>
          </p:cNvPr>
          <p:cNvSpPr>
            <a:spLocks noChangeAspect="1"/>
          </p:cNvSpPr>
          <p:nvPr/>
        </p:nvSpPr>
        <p:spPr>
          <a:xfrm>
            <a:off x="10738662" y="112640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0068ED9A-FA88-CE45-315F-F5B61928E6B3}"/>
                  </a:ext>
                </a:extLst>
              </p:cNvPr>
              <p:cNvSpPr txBox="1"/>
              <p:nvPr/>
            </p:nvSpPr>
            <p:spPr>
              <a:xfrm>
                <a:off x="10689829" y="11256779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0068ED9A-FA88-CE45-315F-F5B61928E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829" y="11256779"/>
                <a:ext cx="697050" cy="493405"/>
              </a:xfrm>
              <a:prstGeom prst="rect">
                <a:avLst/>
              </a:prstGeom>
              <a:blipFill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椭圆 344">
            <a:extLst>
              <a:ext uri="{FF2B5EF4-FFF2-40B4-BE49-F238E27FC236}">
                <a16:creationId xmlns:a16="http://schemas.microsoft.com/office/drawing/2014/main" id="{286CFF5E-7FC0-E728-70A0-E56DF96A434C}"/>
              </a:ext>
            </a:extLst>
          </p:cNvPr>
          <p:cNvSpPr>
            <a:spLocks noChangeAspect="1"/>
          </p:cNvSpPr>
          <p:nvPr/>
        </p:nvSpPr>
        <p:spPr>
          <a:xfrm>
            <a:off x="9969626" y="12317806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1CD0C670-C2D4-022D-B151-3BDE82409909}"/>
                  </a:ext>
                </a:extLst>
              </p:cNvPr>
              <p:cNvSpPr txBox="1"/>
              <p:nvPr/>
            </p:nvSpPr>
            <p:spPr>
              <a:xfrm>
                <a:off x="9932573" y="12319041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1CD0C670-C2D4-022D-B151-3BDE82409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73" y="12319041"/>
                <a:ext cx="656526" cy="461665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直线箭头连接符 346">
            <a:extLst>
              <a:ext uri="{FF2B5EF4-FFF2-40B4-BE49-F238E27FC236}">
                <a16:creationId xmlns:a16="http://schemas.microsoft.com/office/drawing/2014/main" id="{2ADC3D67-B6E2-2A54-6FA1-06F0B3C8CB50}"/>
              </a:ext>
            </a:extLst>
          </p:cNvPr>
          <p:cNvCxnSpPr>
            <a:cxnSpLocks/>
            <a:stCxn id="342" idx="6"/>
            <a:endCxn id="343" idx="2"/>
          </p:cNvCxnSpPr>
          <p:nvPr/>
        </p:nvCxnSpPr>
        <p:spPr>
          <a:xfrm>
            <a:off x="9831733" y="11552026"/>
            <a:ext cx="9069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线箭头连接符 347">
            <a:extLst>
              <a:ext uri="{FF2B5EF4-FFF2-40B4-BE49-F238E27FC236}">
                <a16:creationId xmlns:a16="http://schemas.microsoft.com/office/drawing/2014/main" id="{C3B96BBE-8D77-EF75-7EB5-434155A7E20A}"/>
              </a:ext>
            </a:extLst>
          </p:cNvPr>
          <p:cNvCxnSpPr>
            <a:cxnSpLocks/>
            <a:stCxn id="342" idx="4"/>
            <a:endCxn id="345" idx="1"/>
          </p:cNvCxnSpPr>
          <p:nvPr/>
        </p:nvCxnSpPr>
        <p:spPr>
          <a:xfrm>
            <a:off x="9543733" y="11840026"/>
            <a:ext cx="510246" cy="562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线箭头连接符 348">
            <a:extLst>
              <a:ext uri="{FF2B5EF4-FFF2-40B4-BE49-F238E27FC236}">
                <a16:creationId xmlns:a16="http://schemas.microsoft.com/office/drawing/2014/main" id="{16973134-6701-5B5F-0CC6-A1DAABB2B6E2}"/>
              </a:ext>
            </a:extLst>
          </p:cNvPr>
          <p:cNvCxnSpPr>
            <a:cxnSpLocks/>
            <a:stCxn id="343" idx="4"/>
            <a:endCxn id="345" idx="7"/>
          </p:cNvCxnSpPr>
          <p:nvPr/>
        </p:nvCxnSpPr>
        <p:spPr>
          <a:xfrm flipH="1">
            <a:off x="10461273" y="11840026"/>
            <a:ext cx="565389" cy="562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F9FF31B3-8F11-975D-C099-A0CB58711445}"/>
                  </a:ext>
                </a:extLst>
              </p:cNvPr>
              <p:cNvSpPr txBox="1"/>
              <p:nvPr/>
            </p:nvSpPr>
            <p:spPr>
              <a:xfrm>
                <a:off x="9221662" y="11239753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F9FF31B3-8F11-975D-C099-A0CB5871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662" y="11239753"/>
                <a:ext cx="697049" cy="493405"/>
              </a:xfrm>
              <a:prstGeom prst="rect">
                <a:avLst/>
              </a:prstGeom>
              <a:blipFill>
                <a:blip r:embed="rId6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1" name="圆角矩形 350">
            <a:extLst>
              <a:ext uri="{FF2B5EF4-FFF2-40B4-BE49-F238E27FC236}">
                <a16:creationId xmlns:a16="http://schemas.microsoft.com/office/drawing/2014/main" id="{43F6E4EA-02D3-F32E-6699-26B5343001FE}"/>
              </a:ext>
            </a:extLst>
          </p:cNvPr>
          <p:cNvSpPr/>
          <p:nvPr/>
        </p:nvSpPr>
        <p:spPr>
          <a:xfrm>
            <a:off x="8887563" y="11114782"/>
            <a:ext cx="6462396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4F2FDC37-3F70-8FE8-1C29-90F7A09D19B9}"/>
                  </a:ext>
                </a:extLst>
              </p:cNvPr>
              <p:cNvSpPr txBox="1"/>
              <p:nvPr/>
            </p:nvSpPr>
            <p:spPr>
              <a:xfrm>
                <a:off x="9593974" y="12826470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4F2FDC37-3F70-8FE8-1C29-90F7A09D1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974" y="12826470"/>
                <a:ext cx="1405128" cy="461665"/>
              </a:xfrm>
              <a:prstGeom prst="rect">
                <a:avLst/>
              </a:prstGeom>
              <a:blipFill>
                <a:blip r:embed="rId70"/>
                <a:stretch>
                  <a:fillRect l="-6306" t="-526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椭圆 352">
            <a:extLst>
              <a:ext uri="{FF2B5EF4-FFF2-40B4-BE49-F238E27FC236}">
                <a16:creationId xmlns:a16="http://schemas.microsoft.com/office/drawing/2014/main" id="{0B2617BB-6FF2-53E1-8AC6-195E4F1246BB}"/>
              </a:ext>
            </a:extLst>
          </p:cNvPr>
          <p:cNvSpPr>
            <a:spLocks noChangeAspect="1"/>
          </p:cNvSpPr>
          <p:nvPr/>
        </p:nvSpPr>
        <p:spPr>
          <a:xfrm>
            <a:off x="9399881" y="14030108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03A82BEC-AFEC-1F0F-650F-52332FE2D13B}"/>
              </a:ext>
            </a:extLst>
          </p:cNvPr>
          <p:cNvSpPr>
            <a:spLocks noChangeAspect="1"/>
          </p:cNvSpPr>
          <p:nvPr/>
        </p:nvSpPr>
        <p:spPr>
          <a:xfrm>
            <a:off x="10928472" y="1403119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769F27D6-6460-0D00-240F-B3FDA4CB97D3}"/>
                  </a:ext>
                </a:extLst>
              </p:cNvPr>
              <p:cNvSpPr txBox="1"/>
              <p:nvPr/>
            </p:nvSpPr>
            <p:spPr>
              <a:xfrm>
                <a:off x="10881149" y="14024548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769F27D6-6460-0D00-240F-B3FDA4CB9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149" y="14024548"/>
                <a:ext cx="697050" cy="493405"/>
              </a:xfrm>
              <a:prstGeom prst="rect">
                <a:avLst/>
              </a:prstGeom>
              <a:blipFill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6" name="直线箭头连接符 355">
            <a:extLst>
              <a:ext uri="{FF2B5EF4-FFF2-40B4-BE49-F238E27FC236}">
                <a16:creationId xmlns:a16="http://schemas.microsoft.com/office/drawing/2014/main" id="{A853B759-128B-A336-FBD8-A8D5EAD68B25}"/>
              </a:ext>
            </a:extLst>
          </p:cNvPr>
          <p:cNvCxnSpPr>
            <a:cxnSpLocks/>
            <a:stCxn id="353" idx="6"/>
            <a:endCxn id="354" idx="2"/>
          </p:cNvCxnSpPr>
          <p:nvPr/>
        </p:nvCxnSpPr>
        <p:spPr>
          <a:xfrm>
            <a:off x="9975881" y="14318108"/>
            <a:ext cx="952591" cy="1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7B9CC711-8380-7F2D-F630-4112B6394ED6}"/>
                  </a:ext>
                </a:extLst>
              </p:cNvPr>
              <p:cNvSpPr txBox="1"/>
              <p:nvPr/>
            </p:nvSpPr>
            <p:spPr>
              <a:xfrm>
                <a:off x="9339356" y="14024862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7B9CC711-8380-7F2D-F630-4112B6394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356" y="14024862"/>
                <a:ext cx="697049" cy="493405"/>
              </a:xfrm>
              <a:prstGeom prst="rect">
                <a:avLst/>
              </a:prstGeom>
              <a:blipFill>
                <a:blip r:embed="rId7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矩形 357">
            <a:extLst>
              <a:ext uri="{FF2B5EF4-FFF2-40B4-BE49-F238E27FC236}">
                <a16:creationId xmlns:a16="http://schemas.microsoft.com/office/drawing/2014/main" id="{1FB9A4CB-B2CC-D760-2248-DBB316E25F51}"/>
              </a:ext>
            </a:extLst>
          </p:cNvPr>
          <p:cNvSpPr/>
          <p:nvPr/>
        </p:nvSpPr>
        <p:spPr>
          <a:xfrm>
            <a:off x="9071460" y="13881819"/>
            <a:ext cx="2763674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68A8190D-2950-FC8F-79B7-7AE40D784F4C}"/>
                  </a:ext>
                </a:extLst>
              </p:cNvPr>
              <p:cNvSpPr txBox="1"/>
              <p:nvPr/>
            </p:nvSpPr>
            <p:spPr>
              <a:xfrm>
                <a:off x="9707028" y="14651484"/>
                <a:ext cx="14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68A8190D-2950-FC8F-79B7-7AE40D784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8" y="14651484"/>
                <a:ext cx="1499641" cy="461665"/>
              </a:xfrm>
              <a:prstGeom prst="rect">
                <a:avLst/>
              </a:prstGeom>
              <a:blipFill>
                <a:blip r:embed="rId72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0" name="椭圆 359">
            <a:extLst>
              <a:ext uri="{FF2B5EF4-FFF2-40B4-BE49-F238E27FC236}">
                <a16:creationId xmlns:a16="http://schemas.microsoft.com/office/drawing/2014/main" id="{E4682636-11D2-2ECC-04F9-DE53F204665E}"/>
              </a:ext>
            </a:extLst>
          </p:cNvPr>
          <p:cNvSpPr>
            <a:spLocks noChangeAspect="1"/>
          </p:cNvSpPr>
          <p:nvPr/>
        </p:nvSpPr>
        <p:spPr>
          <a:xfrm>
            <a:off x="12518254" y="1404823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A0F8602-02B8-BDC3-3F61-BFD56D554231}"/>
                  </a:ext>
                </a:extLst>
              </p:cNvPr>
              <p:cNvSpPr txBox="1"/>
              <p:nvPr/>
            </p:nvSpPr>
            <p:spPr>
              <a:xfrm>
                <a:off x="12457730" y="14046960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A0F8602-02B8-BDC3-3F61-BFD56D554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730" y="14046960"/>
                <a:ext cx="697049" cy="493405"/>
              </a:xfrm>
              <a:prstGeom prst="rect">
                <a:avLst/>
              </a:prstGeom>
              <a:blipFill>
                <a:blip r:embed="rId7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2" name="直线箭头连接符 361">
            <a:extLst>
              <a:ext uri="{FF2B5EF4-FFF2-40B4-BE49-F238E27FC236}">
                <a16:creationId xmlns:a16="http://schemas.microsoft.com/office/drawing/2014/main" id="{05FBFA6F-B874-8068-6840-C01676B78CD9}"/>
              </a:ext>
            </a:extLst>
          </p:cNvPr>
          <p:cNvCxnSpPr>
            <a:cxnSpLocks/>
            <a:stCxn id="360" idx="6"/>
            <a:endCxn id="363" idx="2"/>
          </p:cNvCxnSpPr>
          <p:nvPr/>
        </p:nvCxnSpPr>
        <p:spPr>
          <a:xfrm flipV="1">
            <a:off x="13094254" y="14334042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3" name="椭圆 362">
            <a:extLst>
              <a:ext uri="{FF2B5EF4-FFF2-40B4-BE49-F238E27FC236}">
                <a16:creationId xmlns:a16="http://schemas.microsoft.com/office/drawing/2014/main" id="{0C7123CD-DDAA-9879-B83F-9CD7D5AA8952}"/>
              </a:ext>
            </a:extLst>
          </p:cNvPr>
          <p:cNvSpPr>
            <a:spLocks noChangeAspect="1"/>
          </p:cNvSpPr>
          <p:nvPr/>
        </p:nvSpPr>
        <p:spPr>
          <a:xfrm>
            <a:off x="13489323" y="14046042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30CB3218-3615-45C9-EC14-14004678D374}"/>
                  </a:ext>
                </a:extLst>
              </p:cNvPr>
              <p:cNvSpPr txBox="1"/>
              <p:nvPr/>
            </p:nvSpPr>
            <p:spPr>
              <a:xfrm>
                <a:off x="13449060" y="1405618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30CB3218-3615-45C9-EC14-14004678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060" y="14056184"/>
                <a:ext cx="656526" cy="461665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椭圆 364">
            <a:extLst>
              <a:ext uri="{FF2B5EF4-FFF2-40B4-BE49-F238E27FC236}">
                <a16:creationId xmlns:a16="http://schemas.microsoft.com/office/drawing/2014/main" id="{3878BFB8-FFE2-C221-A8C8-274D80E5E0E1}"/>
              </a:ext>
            </a:extLst>
          </p:cNvPr>
          <p:cNvSpPr>
            <a:spLocks noChangeAspect="1"/>
          </p:cNvSpPr>
          <p:nvPr/>
        </p:nvSpPr>
        <p:spPr>
          <a:xfrm>
            <a:off x="14460392" y="1404962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6" name="直线箭头连接符 365">
            <a:extLst>
              <a:ext uri="{FF2B5EF4-FFF2-40B4-BE49-F238E27FC236}">
                <a16:creationId xmlns:a16="http://schemas.microsoft.com/office/drawing/2014/main" id="{AAD2D6A9-F3AF-FF01-2711-B50E2E0BF93D}"/>
              </a:ext>
            </a:extLst>
          </p:cNvPr>
          <p:cNvCxnSpPr>
            <a:cxnSpLocks/>
            <a:stCxn id="365" idx="2"/>
            <a:endCxn id="363" idx="6"/>
          </p:cNvCxnSpPr>
          <p:nvPr/>
        </p:nvCxnSpPr>
        <p:spPr>
          <a:xfrm flipH="1" flipV="1">
            <a:off x="14065323" y="14334042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6E42BCBE-1C15-4D24-56C3-F1ABB87A3B2E}"/>
                  </a:ext>
                </a:extLst>
              </p:cNvPr>
              <p:cNvSpPr txBox="1"/>
              <p:nvPr/>
            </p:nvSpPr>
            <p:spPr>
              <a:xfrm>
                <a:off x="14404958" y="14028403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6E42BCBE-1C15-4D24-56C3-F1ABB87A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58" y="14028403"/>
                <a:ext cx="697050" cy="493405"/>
              </a:xfrm>
              <a:prstGeom prst="rect">
                <a:avLst/>
              </a:prstGeom>
              <a:blipFill>
                <a:blip r:embed="rId7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" name="矩形 367">
            <a:extLst>
              <a:ext uri="{FF2B5EF4-FFF2-40B4-BE49-F238E27FC236}">
                <a16:creationId xmlns:a16="http://schemas.microsoft.com/office/drawing/2014/main" id="{D98A3036-B33E-ECB5-07EA-34664BD57B95}"/>
              </a:ext>
            </a:extLst>
          </p:cNvPr>
          <p:cNvSpPr/>
          <p:nvPr/>
        </p:nvSpPr>
        <p:spPr>
          <a:xfrm>
            <a:off x="12354062" y="13886277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D2B1729F-E1DD-8DBA-44AD-B5EB712CC50F}"/>
                  </a:ext>
                </a:extLst>
              </p:cNvPr>
              <p:cNvSpPr txBox="1"/>
              <p:nvPr/>
            </p:nvSpPr>
            <p:spPr>
              <a:xfrm>
                <a:off x="13023943" y="14675631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D2B1729F-E1DD-8DBA-44AD-B5EB712CC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943" y="14675631"/>
                <a:ext cx="1506758" cy="461665"/>
              </a:xfrm>
              <a:prstGeom prst="rect">
                <a:avLst/>
              </a:prstGeom>
              <a:blipFill>
                <a:blip r:embed="rId76"/>
                <a:stretch>
                  <a:fillRect l="-5833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0" name="椭圆 369">
            <a:extLst>
              <a:ext uri="{FF2B5EF4-FFF2-40B4-BE49-F238E27FC236}">
                <a16:creationId xmlns:a16="http://schemas.microsoft.com/office/drawing/2014/main" id="{FAF36049-600F-819D-6519-1DF801D242C3}"/>
              </a:ext>
            </a:extLst>
          </p:cNvPr>
          <p:cNvSpPr>
            <a:spLocks noChangeAspect="1"/>
          </p:cNvSpPr>
          <p:nvPr/>
        </p:nvSpPr>
        <p:spPr>
          <a:xfrm>
            <a:off x="12710848" y="159004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86AA0659-BC72-0CA2-B30F-D7B035D08E96}"/>
              </a:ext>
            </a:extLst>
          </p:cNvPr>
          <p:cNvSpPr>
            <a:spLocks noChangeAspect="1"/>
          </p:cNvSpPr>
          <p:nvPr/>
        </p:nvSpPr>
        <p:spPr>
          <a:xfrm>
            <a:off x="14266778" y="15904379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3464871-6FDA-571D-3953-50C4F23EB5EB}"/>
                  </a:ext>
                </a:extLst>
              </p:cNvPr>
              <p:cNvSpPr txBox="1"/>
              <p:nvPr/>
            </p:nvSpPr>
            <p:spPr>
              <a:xfrm>
                <a:off x="14221745" y="15875291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3464871-6FDA-571D-3953-50C4F23E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745" y="15875291"/>
                <a:ext cx="697050" cy="493405"/>
              </a:xfrm>
              <a:prstGeom prst="rect">
                <a:avLst/>
              </a:prstGeom>
              <a:blipFill>
                <a:blip r:embed="rId7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直线箭头连接符 372">
            <a:extLst>
              <a:ext uri="{FF2B5EF4-FFF2-40B4-BE49-F238E27FC236}">
                <a16:creationId xmlns:a16="http://schemas.microsoft.com/office/drawing/2014/main" id="{12D324E6-B7B7-D39B-82A3-6AF6AA587B3A}"/>
              </a:ext>
            </a:extLst>
          </p:cNvPr>
          <p:cNvCxnSpPr>
            <a:cxnSpLocks/>
            <a:stCxn id="370" idx="6"/>
            <a:endCxn id="371" idx="2"/>
          </p:cNvCxnSpPr>
          <p:nvPr/>
        </p:nvCxnSpPr>
        <p:spPr>
          <a:xfrm>
            <a:off x="13286848" y="16188426"/>
            <a:ext cx="979930" cy="3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167BF456-8CA1-7854-8B99-82EED47007B8}"/>
                  </a:ext>
                </a:extLst>
              </p:cNvPr>
              <p:cNvSpPr txBox="1"/>
              <p:nvPr/>
            </p:nvSpPr>
            <p:spPr>
              <a:xfrm>
                <a:off x="12673354" y="1588171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167BF456-8CA1-7854-8B99-82EED4700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354" y="15881711"/>
                <a:ext cx="697049" cy="493405"/>
              </a:xfrm>
              <a:prstGeom prst="rect">
                <a:avLst/>
              </a:prstGeom>
              <a:blipFill>
                <a:blip r:embed="rId7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" name="矩形 374">
            <a:extLst>
              <a:ext uri="{FF2B5EF4-FFF2-40B4-BE49-F238E27FC236}">
                <a16:creationId xmlns:a16="http://schemas.microsoft.com/office/drawing/2014/main" id="{045DB7A2-EF31-3FE4-DADA-8169586745CF}"/>
              </a:ext>
            </a:extLst>
          </p:cNvPr>
          <p:cNvSpPr/>
          <p:nvPr/>
        </p:nvSpPr>
        <p:spPr>
          <a:xfrm>
            <a:off x="12354062" y="15704749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03D1A6FA-AEDD-7E02-7540-5D72E7539E44}"/>
                  </a:ext>
                </a:extLst>
              </p:cNvPr>
              <p:cNvSpPr txBox="1"/>
              <p:nvPr/>
            </p:nvSpPr>
            <p:spPr>
              <a:xfrm>
                <a:off x="13034073" y="16519871"/>
                <a:ext cx="1493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03D1A6FA-AEDD-7E02-7540-5D72E7539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073" y="16519871"/>
                <a:ext cx="1493614" cy="461665"/>
              </a:xfrm>
              <a:prstGeom prst="rect">
                <a:avLst/>
              </a:prstGeom>
              <a:blipFill>
                <a:blip r:embed="rId79"/>
                <a:stretch>
                  <a:fillRect l="-5932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矩形 376">
            <a:extLst>
              <a:ext uri="{FF2B5EF4-FFF2-40B4-BE49-F238E27FC236}">
                <a16:creationId xmlns:a16="http://schemas.microsoft.com/office/drawing/2014/main" id="{A9582C9F-4C90-D2AE-05E1-570E71B20C0C}"/>
              </a:ext>
            </a:extLst>
          </p:cNvPr>
          <p:cNvSpPr/>
          <p:nvPr/>
        </p:nvSpPr>
        <p:spPr>
          <a:xfrm>
            <a:off x="9071135" y="15713391"/>
            <a:ext cx="2763674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8" name="椭圆 377">
            <a:extLst>
              <a:ext uri="{FF2B5EF4-FFF2-40B4-BE49-F238E27FC236}">
                <a16:creationId xmlns:a16="http://schemas.microsoft.com/office/drawing/2014/main" id="{213252F1-C351-880D-1523-166DC575BFD3}"/>
              </a:ext>
            </a:extLst>
          </p:cNvPr>
          <p:cNvSpPr>
            <a:spLocks noChangeAspect="1"/>
          </p:cNvSpPr>
          <p:nvPr/>
        </p:nvSpPr>
        <p:spPr>
          <a:xfrm>
            <a:off x="10151892" y="1588481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42D9A1E-87A2-D7AF-F805-1BE829DC4F56}"/>
                  </a:ext>
                </a:extLst>
              </p:cNvPr>
              <p:cNvSpPr txBox="1"/>
              <p:nvPr/>
            </p:nvSpPr>
            <p:spPr>
              <a:xfrm>
                <a:off x="10091367" y="15879564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42D9A1E-87A2-D7AF-F805-1BE829DC4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367" y="15879564"/>
                <a:ext cx="697049" cy="493405"/>
              </a:xfrm>
              <a:prstGeom prst="rect">
                <a:avLst/>
              </a:prstGeom>
              <a:blipFill>
                <a:blip r:embed="rId8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E995A951-F525-522E-13AD-B7545BD84D57}"/>
                  </a:ext>
                </a:extLst>
              </p:cNvPr>
              <p:cNvSpPr txBox="1"/>
              <p:nvPr/>
            </p:nvSpPr>
            <p:spPr>
              <a:xfrm>
                <a:off x="9715321" y="16524882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E995A951-F525-522E-13AD-B7545BD8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21" y="16524882"/>
                <a:ext cx="1506758" cy="461665"/>
              </a:xfrm>
              <a:prstGeom prst="rect">
                <a:avLst/>
              </a:prstGeom>
              <a:blipFill>
                <a:blip r:embed="rId81"/>
                <a:stretch>
                  <a:fillRect l="-6723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1" name="直线连接符 380">
            <a:extLst>
              <a:ext uri="{FF2B5EF4-FFF2-40B4-BE49-F238E27FC236}">
                <a16:creationId xmlns:a16="http://schemas.microsoft.com/office/drawing/2014/main" id="{9808EFE0-DD90-7D7E-C881-64CBB68DDA14}"/>
              </a:ext>
            </a:extLst>
          </p:cNvPr>
          <p:cNvCxnSpPr>
            <a:cxnSpLocks/>
          </p:cNvCxnSpPr>
          <p:nvPr/>
        </p:nvCxnSpPr>
        <p:spPr>
          <a:xfrm flipH="1">
            <a:off x="8885464" y="13301406"/>
            <a:ext cx="64623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2" name="直线连接符 381">
            <a:extLst>
              <a:ext uri="{FF2B5EF4-FFF2-40B4-BE49-F238E27FC236}">
                <a16:creationId xmlns:a16="http://schemas.microsoft.com/office/drawing/2014/main" id="{4BAC47DC-6A52-BD11-4AB7-C1FB5F237CD6}"/>
              </a:ext>
            </a:extLst>
          </p:cNvPr>
          <p:cNvCxnSpPr>
            <a:cxnSpLocks/>
          </p:cNvCxnSpPr>
          <p:nvPr/>
        </p:nvCxnSpPr>
        <p:spPr>
          <a:xfrm flipV="1">
            <a:off x="11707558" y="11114783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3" name="直线箭头连接符 382">
            <a:extLst>
              <a:ext uri="{FF2B5EF4-FFF2-40B4-BE49-F238E27FC236}">
                <a16:creationId xmlns:a16="http://schemas.microsoft.com/office/drawing/2014/main" id="{D860F183-9A26-4BDD-2E7B-F9151F7E39AB}"/>
              </a:ext>
            </a:extLst>
          </p:cNvPr>
          <p:cNvCxnSpPr>
            <a:cxnSpLocks/>
            <a:endCxn id="358" idx="0"/>
          </p:cNvCxnSpPr>
          <p:nvPr/>
        </p:nvCxnSpPr>
        <p:spPr>
          <a:xfrm>
            <a:off x="10453297" y="13301406"/>
            <a:ext cx="0" cy="5804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4" name="直线箭头连接符 383">
            <a:extLst>
              <a:ext uri="{FF2B5EF4-FFF2-40B4-BE49-F238E27FC236}">
                <a16:creationId xmlns:a16="http://schemas.microsoft.com/office/drawing/2014/main" id="{E3562A69-E882-0BB8-6B05-F74FF5D56F34}"/>
              </a:ext>
            </a:extLst>
          </p:cNvPr>
          <p:cNvCxnSpPr>
            <a:cxnSpLocks/>
            <a:endCxn id="368" idx="0"/>
          </p:cNvCxnSpPr>
          <p:nvPr/>
        </p:nvCxnSpPr>
        <p:spPr>
          <a:xfrm>
            <a:off x="10452972" y="13313298"/>
            <a:ext cx="3307449" cy="5729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5" name="直线箭头连接符 384">
            <a:extLst>
              <a:ext uri="{FF2B5EF4-FFF2-40B4-BE49-F238E27FC236}">
                <a16:creationId xmlns:a16="http://schemas.microsoft.com/office/drawing/2014/main" id="{D049041C-AEAF-CAA8-78DD-3EFD3606EAD6}"/>
              </a:ext>
            </a:extLst>
          </p:cNvPr>
          <p:cNvCxnSpPr>
            <a:cxnSpLocks/>
            <a:stCxn id="358" idx="2"/>
            <a:endCxn id="377" idx="0"/>
          </p:cNvCxnSpPr>
          <p:nvPr/>
        </p:nvCxnSpPr>
        <p:spPr>
          <a:xfrm flipH="1">
            <a:off x="10452972" y="15174768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6" name="直线箭头连接符 385">
            <a:extLst>
              <a:ext uri="{FF2B5EF4-FFF2-40B4-BE49-F238E27FC236}">
                <a16:creationId xmlns:a16="http://schemas.microsoft.com/office/drawing/2014/main" id="{80254C26-265B-F0FC-5618-074DF9119172}"/>
              </a:ext>
            </a:extLst>
          </p:cNvPr>
          <p:cNvCxnSpPr>
            <a:cxnSpLocks/>
            <a:stCxn id="358" idx="2"/>
            <a:endCxn id="375" idx="0"/>
          </p:cNvCxnSpPr>
          <p:nvPr/>
        </p:nvCxnSpPr>
        <p:spPr>
          <a:xfrm>
            <a:off x="10453297" y="15174768"/>
            <a:ext cx="3307124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ACCB129D-6909-710B-3DC9-89825C12ED6F}"/>
                  </a:ext>
                </a:extLst>
              </p:cNvPr>
              <p:cNvSpPr txBox="1"/>
              <p:nvPr/>
            </p:nvSpPr>
            <p:spPr>
              <a:xfrm>
                <a:off x="11729453" y="12548727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ACCB129D-6909-710B-3DC9-89825C12E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453" y="12548727"/>
                <a:ext cx="1229483" cy="477888"/>
              </a:xfrm>
              <a:prstGeom prst="rect">
                <a:avLst/>
              </a:prstGeom>
              <a:blipFill>
                <a:blip r:embed="rId8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643A634C-BE3B-5327-01CC-E7EF33E57CE8}"/>
                  </a:ext>
                </a:extLst>
              </p:cNvPr>
              <p:cNvSpPr txBox="1"/>
              <p:nvPr/>
            </p:nvSpPr>
            <p:spPr>
              <a:xfrm>
                <a:off x="12789542" y="12548727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643A634C-BE3B-5327-01CC-E7EF33E57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542" y="12548727"/>
                <a:ext cx="1229483" cy="477888"/>
              </a:xfrm>
              <a:prstGeom prst="rect">
                <a:avLst/>
              </a:prstGeom>
              <a:blipFill>
                <a:blip r:embed="rId8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FD6AA1DB-1034-0EFB-C1B1-B808C4F3D2B3}"/>
                  </a:ext>
                </a:extLst>
              </p:cNvPr>
              <p:cNvSpPr txBox="1"/>
              <p:nvPr/>
            </p:nvSpPr>
            <p:spPr>
              <a:xfrm>
                <a:off x="12480803" y="11788228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FD6AA1DB-1034-0EFB-C1B1-B808C4F3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803" y="11788228"/>
                <a:ext cx="617477" cy="584775"/>
              </a:xfrm>
              <a:prstGeom prst="rect">
                <a:avLst/>
              </a:prstGeom>
              <a:blipFill>
                <a:blip r:embed="rId84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0" name="直线箭头连接符 389">
            <a:extLst>
              <a:ext uri="{FF2B5EF4-FFF2-40B4-BE49-F238E27FC236}">
                <a16:creationId xmlns:a16="http://schemas.microsoft.com/office/drawing/2014/main" id="{B48E3C50-EF84-C846-3BC9-9D9D8B6E07DB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12344195" y="12219544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线箭头连接符 390">
            <a:extLst>
              <a:ext uri="{FF2B5EF4-FFF2-40B4-BE49-F238E27FC236}">
                <a16:creationId xmlns:a16="http://schemas.microsoft.com/office/drawing/2014/main" id="{A1C0D818-806C-9287-FF81-551C7F65E23A}"/>
              </a:ext>
            </a:extLst>
          </p:cNvPr>
          <p:cNvCxnSpPr>
            <a:cxnSpLocks/>
          </p:cNvCxnSpPr>
          <p:nvPr/>
        </p:nvCxnSpPr>
        <p:spPr>
          <a:xfrm>
            <a:off x="12968858" y="12219544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A3E9F1C9-A08A-494B-66C9-C47E34564099}"/>
                  </a:ext>
                </a:extLst>
              </p:cNvPr>
              <p:cNvSpPr txBox="1"/>
              <p:nvPr/>
            </p:nvSpPr>
            <p:spPr>
              <a:xfrm>
                <a:off x="13387253" y="11802045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A3E9F1C9-A08A-494B-66C9-C47E3456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7253" y="11802045"/>
                <a:ext cx="1229483" cy="477888"/>
              </a:xfrm>
              <a:prstGeom prst="rect">
                <a:avLst/>
              </a:prstGeom>
              <a:blipFill>
                <a:blip r:embed="rId8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29048570-3F31-D488-B657-2DA6B43A65E7}"/>
                  </a:ext>
                </a:extLst>
              </p:cNvPr>
              <p:cNvSpPr txBox="1"/>
              <p:nvPr/>
            </p:nvSpPr>
            <p:spPr>
              <a:xfrm>
                <a:off x="13021879" y="1115382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29048570-3F31-D488-B657-2DA6B43A6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1879" y="11153825"/>
                <a:ext cx="617477" cy="584775"/>
              </a:xfrm>
              <a:prstGeom prst="rect">
                <a:avLst/>
              </a:prstGeom>
              <a:blipFill>
                <a:blip r:embed="rId86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4" name="直线箭头连接符 393">
            <a:extLst>
              <a:ext uri="{FF2B5EF4-FFF2-40B4-BE49-F238E27FC236}">
                <a16:creationId xmlns:a16="http://schemas.microsoft.com/office/drawing/2014/main" id="{19E25ED3-6C7F-A11D-35DC-FBCBFAD7EF97}"/>
              </a:ext>
            </a:extLst>
          </p:cNvPr>
          <p:cNvCxnSpPr>
            <a:cxnSpLocks/>
          </p:cNvCxnSpPr>
          <p:nvPr/>
        </p:nvCxnSpPr>
        <p:spPr>
          <a:xfrm flipH="1">
            <a:off x="12805863" y="11559619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直线箭头连接符 394">
            <a:extLst>
              <a:ext uri="{FF2B5EF4-FFF2-40B4-BE49-F238E27FC236}">
                <a16:creationId xmlns:a16="http://schemas.microsoft.com/office/drawing/2014/main" id="{E0184B5A-D9D0-8409-08B9-FF03FAFB21BD}"/>
              </a:ext>
            </a:extLst>
          </p:cNvPr>
          <p:cNvCxnSpPr>
            <a:cxnSpLocks/>
          </p:cNvCxnSpPr>
          <p:nvPr/>
        </p:nvCxnSpPr>
        <p:spPr>
          <a:xfrm>
            <a:off x="13521140" y="11584093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6" name="文本框 395">
            <a:extLst>
              <a:ext uri="{FF2B5EF4-FFF2-40B4-BE49-F238E27FC236}">
                <a16:creationId xmlns:a16="http://schemas.microsoft.com/office/drawing/2014/main" id="{82BF6851-7E75-0E64-23EC-FDE7866ABFA0}"/>
              </a:ext>
            </a:extLst>
          </p:cNvPr>
          <p:cNvSpPr txBox="1"/>
          <p:nvPr/>
        </p:nvSpPr>
        <p:spPr>
          <a:xfrm>
            <a:off x="13715530" y="12866424"/>
            <a:ext cx="17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006BC78E-FFD7-647E-1FB3-A50B21C957FC}"/>
                  </a:ext>
                </a:extLst>
              </p:cNvPr>
              <p:cNvSpPr txBox="1"/>
              <p:nvPr/>
            </p:nvSpPr>
            <p:spPr>
              <a:xfrm>
                <a:off x="11726686" y="11513644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006BC78E-FFD7-647E-1FB3-A50B21C95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6686" y="11513644"/>
                <a:ext cx="1037400" cy="461665"/>
              </a:xfrm>
              <a:prstGeom prst="rect">
                <a:avLst/>
              </a:prstGeom>
              <a:blipFill>
                <a:blip r:embed="rId8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575DEFCD-401A-4250-DD77-265D140941B6}"/>
                  </a:ext>
                </a:extLst>
              </p:cNvPr>
              <p:cNvSpPr txBox="1"/>
              <p:nvPr/>
            </p:nvSpPr>
            <p:spPr>
              <a:xfrm>
                <a:off x="13496406" y="11090023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575DEFCD-401A-4250-DD77-265D14094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406" y="11090023"/>
                <a:ext cx="1037400" cy="461665"/>
              </a:xfrm>
              <a:prstGeom prst="rect">
                <a:avLst/>
              </a:prstGeom>
              <a:blipFill>
                <a:blip r:embed="rId8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文本框 398">
            <a:extLst>
              <a:ext uri="{FF2B5EF4-FFF2-40B4-BE49-F238E27FC236}">
                <a16:creationId xmlns:a16="http://schemas.microsoft.com/office/drawing/2014/main" id="{C4595D54-C879-856F-3ADD-E0EDC8B42BBC}"/>
              </a:ext>
            </a:extLst>
          </p:cNvPr>
          <p:cNvSpPr txBox="1"/>
          <p:nvPr/>
        </p:nvSpPr>
        <p:spPr>
          <a:xfrm>
            <a:off x="10532876" y="17066767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9D11A28A-107C-93B1-294A-13DDF0C430FD}"/>
              </a:ext>
            </a:extLst>
          </p:cNvPr>
          <p:cNvSpPr txBox="1"/>
          <p:nvPr/>
        </p:nvSpPr>
        <p:spPr>
          <a:xfrm>
            <a:off x="20267290" y="3220420"/>
            <a:ext cx="181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Intermediate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96C194B6-2023-EEF1-B9A7-C711EB23C8EC}"/>
              </a:ext>
            </a:extLst>
          </p:cNvPr>
          <p:cNvSpPr/>
          <p:nvPr/>
        </p:nvSpPr>
        <p:spPr>
          <a:xfrm>
            <a:off x="20214325" y="4661710"/>
            <a:ext cx="192332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2" name="文本框 441">
            <a:extLst>
              <a:ext uri="{FF2B5EF4-FFF2-40B4-BE49-F238E27FC236}">
                <a16:creationId xmlns:a16="http://schemas.microsoft.com/office/drawing/2014/main" id="{22C992E8-12DB-6C43-DE6C-CB844014CBE5}"/>
              </a:ext>
            </a:extLst>
          </p:cNvPr>
          <p:cNvSpPr txBox="1"/>
          <p:nvPr/>
        </p:nvSpPr>
        <p:spPr>
          <a:xfrm>
            <a:off x="20203891" y="4661710"/>
            <a:ext cx="1958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Complete-star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0B0BF4F6-A3CB-D1A6-E86E-D399E169E038}"/>
              </a:ext>
            </a:extLst>
          </p:cNvPr>
          <p:cNvSpPr/>
          <p:nvPr/>
        </p:nvSpPr>
        <p:spPr>
          <a:xfrm>
            <a:off x="20197639" y="6099662"/>
            <a:ext cx="192332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02E33D2D-5E12-823C-27ED-568A8C1ADDED}"/>
              </a:ext>
            </a:extLst>
          </p:cNvPr>
          <p:cNvSpPr txBox="1"/>
          <p:nvPr/>
        </p:nvSpPr>
        <p:spPr>
          <a:xfrm>
            <a:off x="20349877" y="6099662"/>
            <a:ext cx="1632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Single-edge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430A4261-D93E-8DC0-D97E-7369F86227BF}"/>
              </a:ext>
            </a:extLst>
          </p:cNvPr>
          <p:cNvSpPr/>
          <p:nvPr/>
        </p:nvSpPr>
        <p:spPr>
          <a:xfrm>
            <a:off x="20197639" y="7540075"/>
            <a:ext cx="1923321" cy="83099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11B7901A-430A-5690-390B-202005CBB888}"/>
              </a:ext>
            </a:extLst>
          </p:cNvPr>
          <p:cNvSpPr txBox="1"/>
          <p:nvPr/>
        </p:nvSpPr>
        <p:spPr>
          <a:xfrm>
            <a:off x="20267290" y="7540075"/>
            <a:ext cx="1797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Single-vertex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517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3448" r="-5556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100000" r="-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206897" r="-555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448" r="-1031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103448" r="-103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203448" r="-103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03448" r="-10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CFF1857-2417-CD67-29F4-51A5D6EAC6ED}"/>
              </a:ext>
            </a:extLst>
          </p:cNvPr>
          <p:cNvCxnSpPr>
            <a:cxnSpLocks/>
          </p:cNvCxnSpPr>
          <p:nvPr/>
        </p:nvCxnSpPr>
        <p:spPr>
          <a:xfrm flipV="1">
            <a:off x="20075216" y="3870751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BAD690-1B44-042E-E702-0C9406255E8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075216" y="4308415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22810D-A504-805E-59DD-F41552E70F40}"/>
              </a:ext>
            </a:extLst>
          </p:cNvPr>
          <p:cNvCxnSpPr>
            <a:cxnSpLocks/>
          </p:cNvCxnSpPr>
          <p:nvPr/>
        </p:nvCxnSpPr>
        <p:spPr>
          <a:xfrm>
            <a:off x="20075216" y="4860575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/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blipFill>
                <a:blip r:embed="rId4"/>
                <a:stretch>
                  <a:fillRect l="-3333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/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blipFill>
                <a:blip r:embed="rId5"/>
                <a:stretch>
                  <a:fillRect l="-2857" t="-370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/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blipFill>
                <a:blip r:embed="rId6"/>
                <a:stretch>
                  <a:fillRect l="-2878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F154561E-FEB1-4019-36A4-9DDB572FB92A}"/>
              </a:ext>
            </a:extLst>
          </p:cNvPr>
          <p:cNvSpPr>
            <a:spLocks noChangeAspect="1"/>
          </p:cNvSpPr>
          <p:nvPr/>
        </p:nvSpPr>
        <p:spPr>
          <a:xfrm>
            <a:off x="5494935" y="6056052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/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blipFill>
                <a:blip r:embed="rId7"/>
                <a:stretch>
                  <a:fillRect r="-2703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E680644-0DFC-C72E-3066-1E8A496154D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5926935" y="6267210"/>
            <a:ext cx="529887" cy="4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7ECE4BA-E71C-5771-CA17-BBAE7FBE9A33}"/>
              </a:ext>
            </a:extLst>
          </p:cNvPr>
          <p:cNvSpPr>
            <a:spLocks noChangeAspect="1"/>
          </p:cNvSpPr>
          <p:nvPr/>
        </p:nvSpPr>
        <p:spPr>
          <a:xfrm>
            <a:off x="6456822" y="6051210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/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9FD6DC-7411-19B2-3C71-A248345C6AB2}"/>
              </a:ext>
            </a:extLst>
          </p:cNvPr>
          <p:cNvGrpSpPr/>
          <p:nvPr/>
        </p:nvGrpSpPr>
        <p:grpSpPr>
          <a:xfrm>
            <a:off x="16318287" y="4238713"/>
            <a:ext cx="549547" cy="434513"/>
            <a:chOff x="6419083" y="834171"/>
            <a:chExt cx="646771" cy="46965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971AF15-8750-0897-82D0-20555183465B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B69B43-2172-9996-AFB1-F5631106D2A2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DF29C4-4CB7-4673-231D-6142BB51169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16788618" y="445908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E976D-BCF2-32E4-9113-5322B0A69560}"/>
              </a:ext>
            </a:extLst>
          </p:cNvPr>
          <p:cNvGrpSpPr/>
          <p:nvPr/>
        </p:nvGrpSpPr>
        <p:grpSpPr>
          <a:xfrm>
            <a:off x="17057094" y="4212244"/>
            <a:ext cx="549547" cy="453862"/>
            <a:chOff x="6419084" y="782845"/>
            <a:chExt cx="646771" cy="49056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4955E75-2E22-188D-5C32-6FC73FCF9804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4E94769-B3A6-CE90-5CF9-23ADE34D6EE4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C9CE52-10C9-BEE6-E8C7-4795F5532178}"/>
              </a:ext>
            </a:extLst>
          </p:cNvPr>
          <p:cNvGrpSpPr/>
          <p:nvPr/>
        </p:nvGrpSpPr>
        <p:grpSpPr>
          <a:xfrm>
            <a:off x="16318287" y="4699470"/>
            <a:ext cx="549547" cy="434513"/>
            <a:chOff x="6419083" y="834171"/>
            <a:chExt cx="646771" cy="46965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6425831-9899-BFB2-ABC9-4B150382F835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77C96F9-71D1-B235-15F7-75B686E062C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9BAD4E-4E60-A026-EB4E-8F38737A1C04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6788618" y="4919843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028FF9-6C94-8574-6A89-34AF12D61CDA}"/>
              </a:ext>
            </a:extLst>
          </p:cNvPr>
          <p:cNvGrpSpPr/>
          <p:nvPr/>
        </p:nvGrpSpPr>
        <p:grpSpPr>
          <a:xfrm>
            <a:off x="17057094" y="4673001"/>
            <a:ext cx="549547" cy="453862"/>
            <a:chOff x="6419084" y="782845"/>
            <a:chExt cx="646771" cy="49056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2DF2D6D-8875-E193-4C73-97CD47A546F8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824DC4-F02C-B85F-7DAB-4BE946F101BC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4B2431-9F86-B1E5-D586-13FE56E923ED}"/>
              </a:ext>
            </a:extLst>
          </p:cNvPr>
          <p:cNvGrpSpPr/>
          <p:nvPr/>
        </p:nvGrpSpPr>
        <p:grpSpPr>
          <a:xfrm>
            <a:off x="16318287" y="5168447"/>
            <a:ext cx="549547" cy="434513"/>
            <a:chOff x="6419083" y="834171"/>
            <a:chExt cx="646771" cy="46965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C077698-9B6A-4D67-1F54-E5C411E089CA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B14C070-B704-66E2-93DE-136EBE6C3286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6C7071F-82A7-C2BE-9435-CC7C7F6DCEF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16788618" y="5388820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1D5BF-C76A-3C1C-878E-0D81AC36E84A}"/>
              </a:ext>
            </a:extLst>
          </p:cNvPr>
          <p:cNvGrpSpPr/>
          <p:nvPr/>
        </p:nvGrpSpPr>
        <p:grpSpPr>
          <a:xfrm>
            <a:off x="17057094" y="5141978"/>
            <a:ext cx="549547" cy="453862"/>
            <a:chOff x="6419084" y="782845"/>
            <a:chExt cx="646771" cy="49056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2F0489B-8853-5552-EFBC-8C8C24FEAF63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11C68C6-65B6-297F-CFD2-FCF175963D5F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950180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10950180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106250" r="-576923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106250" r="-85744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106250" r="-63272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212903" r="-576923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212903" r="-85744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212903" r="-63272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303125" r="-57692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303125" r="-85744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303125" r="-63272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416129" r="-576923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416129" r="-85744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416129" r="-63272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/>
              <p:nvPr/>
            </p:nvSpPr>
            <p:spPr>
              <a:xfrm>
                <a:off x="1820761" y="4301078"/>
                <a:ext cx="4516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761" y="4301078"/>
                <a:ext cx="4516987" cy="523220"/>
              </a:xfrm>
              <a:prstGeom prst="rect">
                <a:avLst/>
              </a:prstGeom>
              <a:blipFill>
                <a:blip r:embed="rId32"/>
                <a:stretch>
                  <a:fillRect t="-1190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1A8A8D26-F02F-C060-F928-A1BCBC30C84F}"/>
              </a:ext>
            </a:extLst>
          </p:cNvPr>
          <p:cNvSpPr txBox="1"/>
          <p:nvPr/>
        </p:nvSpPr>
        <p:spPr>
          <a:xfrm>
            <a:off x="15371911" y="7328648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93801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𝑷𝒆𝒓𝒔𝒐𝒏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E7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393801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99" r="-1099" b="-177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88072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𝑳𝒊𝒌𝒆𝒔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𝑴𝒆𝒔𝒔𝒂𝒈𝒆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88072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8575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1149" r="-125287" b="-25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82243" r="-1869" b="-25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>
            <a:extLst>
              <a:ext uri="{FF2B5EF4-FFF2-40B4-BE49-F238E27FC236}">
                <a16:creationId xmlns:a16="http://schemas.microsoft.com/office/drawing/2014/main" id="{5B44D6E4-B153-C3F1-6F8C-F73AEB57E68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D3C7403-C995-084A-AA2C-B0A603110832}"/>
              </a:ext>
            </a:extLst>
          </p:cNvPr>
          <p:cNvCxnSpPr>
            <a:cxnSpLocks/>
          </p:cNvCxnSpPr>
          <p:nvPr/>
        </p:nvCxnSpPr>
        <p:spPr>
          <a:xfrm>
            <a:off x="2061099" y="6793512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D73377D-E238-CA27-BFF6-8110427293CB}"/>
              </a:ext>
            </a:extLst>
          </p:cNvPr>
          <p:cNvCxnSpPr>
            <a:cxnSpLocks/>
          </p:cNvCxnSpPr>
          <p:nvPr/>
        </p:nvCxnSpPr>
        <p:spPr>
          <a:xfrm>
            <a:off x="2061099" y="7312169"/>
            <a:ext cx="800219" cy="500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C6DAA6DF-9EB2-EDB4-1CE5-63A3849B990E}"/>
              </a:ext>
            </a:extLst>
          </p:cNvPr>
          <p:cNvSpPr>
            <a:spLocks noChangeAspect="1"/>
          </p:cNvSpPr>
          <p:nvPr/>
        </p:nvSpPr>
        <p:spPr>
          <a:xfrm>
            <a:off x="5494935" y="658046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33E6014-A2B8-41BE-FB52-C49493FC216C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5926935" y="6793512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A818B2F3-8974-41E8-8DB1-F477F9074B30}"/>
              </a:ext>
            </a:extLst>
          </p:cNvPr>
          <p:cNvSpPr>
            <a:spLocks noChangeAspect="1"/>
          </p:cNvSpPr>
          <p:nvPr/>
        </p:nvSpPr>
        <p:spPr>
          <a:xfrm>
            <a:off x="6468367" y="6577512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03E57DC6-CD15-B158-6E74-F957BAD5CE23}"/>
              </a:ext>
            </a:extLst>
          </p:cNvPr>
          <p:cNvCxnSpPr>
            <a:cxnSpLocks/>
          </p:cNvCxnSpPr>
          <p:nvPr/>
        </p:nvCxnSpPr>
        <p:spPr>
          <a:xfrm>
            <a:off x="2061099" y="6217417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B4EEED9-86D9-80D4-5B40-FB8BCC496F28}"/>
              </a:ext>
            </a:extLst>
          </p:cNvPr>
          <p:cNvSpPr>
            <a:spLocks noChangeAspect="1"/>
          </p:cNvSpPr>
          <p:nvPr/>
        </p:nvSpPr>
        <p:spPr>
          <a:xfrm>
            <a:off x="5494935" y="709911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DB0B9C-B32A-77EF-55D2-08996FF20A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5926935" y="7312169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CBDB5B0-435A-24EB-0ED6-CFC798FF62EF}"/>
              </a:ext>
            </a:extLst>
          </p:cNvPr>
          <p:cNvSpPr>
            <a:spLocks noChangeAspect="1"/>
          </p:cNvSpPr>
          <p:nvPr/>
        </p:nvSpPr>
        <p:spPr>
          <a:xfrm>
            <a:off x="6468367" y="7096169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BAD1472-41A5-DDC5-07C2-BB540B633551}"/>
              </a:ext>
            </a:extLst>
          </p:cNvPr>
          <p:cNvSpPr>
            <a:spLocks noChangeAspect="1"/>
          </p:cNvSpPr>
          <p:nvPr/>
        </p:nvSpPr>
        <p:spPr>
          <a:xfrm>
            <a:off x="5497833" y="7599353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94D163D-E1A4-4A6E-D449-6399EE1849F8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 flipV="1">
            <a:off x="5929833" y="7812405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0FFFDC79-A3AE-169E-C773-97FFF2E4A78E}"/>
              </a:ext>
            </a:extLst>
          </p:cNvPr>
          <p:cNvSpPr>
            <a:spLocks noChangeAspect="1"/>
          </p:cNvSpPr>
          <p:nvPr/>
        </p:nvSpPr>
        <p:spPr>
          <a:xfrm>
            <a:off x="6471265" y="7596405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/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blipFill>
                <a:blip r:embed="rId36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/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blipFill>
                <a:blip r:embed="rId3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/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blipFill>
                <a:blip r:embed="rId3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/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/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/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blipFill>
                <a:blip r:embed="rId41"/>
                <a:stretch>
                  <a:fillRect r="-2703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/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CSR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blipFill>
                <a:blip r:embed="rId42"/>
                <a:stretch>
                  <a:fillRect l="-1590" t="-11905" r="-1590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01C8D3D7-F172-9079-8856-A6060C15D88A}"/>
              </a:ext>
            </a:extLst>
          </p:cNvPr>
          <p:cNvSpPr>
            <a:spLocks noChangeAspect="1"/>
          </p:cNvSpPr>
          <p:nvPr/>
        </p:nvSpPr>
        <p:spPr>
          <a:xfrm>
            <a:off x="327276" y="605349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2A0463-DA7B-2038-1A39-3B0891BEBBDE}"/>
                  </a:ext>
                </a:extLst>
              </p:cNvPr>
              <p:cNvSpPr txBox="1"/>
              <p:nvPr/>
            </p:nvSpPr>
            <p:spPr>
              <a:xfrm>
                <a:off x="302346" y="6017750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2A0463-DA7B-2038-1A39-3B0891BEB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46" y="6017750"/>
                <a:ext cx="456486" cy="394210"/>
              </a:xfrm>
              <a:prstGeom prst="rect">
                <a:avLst/>
              </a:prstGeom>
              <a:blipFill>
                <a:blip r:embed="rId43"/>
                <a:stretch>
                  <a:fillRect r="-2778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BA803EA7-0360-8A3F-CCE2-7D80720A8FC3}"/>
              </a:ext>
            </a:extLst>
          </p:cNvPr>
          <p:cNvSpPr>
            <a:spLocks noChangeAspect="1"/>
          </p:cNvSpPr>
          <p:nvPr/>
        </p:nvSpPr>
        <p:spPr>
          <a:xfrm>
            <a:off x="333522" y="6556934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C6DF65-140E-0FBD-7C97-E30CCA76F8E3}"/>
                  </a:ext>
                </a:extLst>
              </p:cNvPr>
              <p:cNvSpPr txBox="1"/>
              <p:nvPr/>
            </p:nvSpPr>
            <p:spPr>
              <a:xfrm>
                <a:off x="302815" y="6532762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C6DF65-140E-0FBD-7C97-E30CCA76F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5" y="6532762"/>
                <a:ext cx="456486" cy="40421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>
            <a:extLst>
              <a:ext uri="{FF2B5EF4-FFF2-40B4-BE49-F238E27FC236}">
                <a16:creationId xmlns:a16="http://schemas.microsoft.com/office/drawing/2014/main" id="{9A1D9061-9C69-E881-1B68-167F2BA04AE1}"/>
              </a:ext>
            </a:extLst>
          </p:cNvPr>
          <p:cNvSpPr>
            <a:spLocks noChangeAspect="1"/>
          </p:cNvSpPr>
          <p:nvPr/>
        </p:nvSpPr>
        <p:spPr>
          <a:xfrm>
            <a:off x="338842" y="707840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FCA5E4-0496-15BE-CE13-163905D4E09B}"/>
                  </a:ext>
                </a:extLst>
              </p:cNvPr>
              <p:cNvSpPr txBox="1"/>
              <p:nvPr/>
            </p:nvSpPr>
            <p:spPr>
              <a:xfrm>
                <a:off x="305237" y="7062464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FCA5E4-0496-15BE-CE13-163905D4E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37" y="7062464"/>
                <a:ext cx="456486" cy="404213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0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AAC7C7F8-5223-3A63-49F2-6A297980EDD6}"/>
              </a:ext>
            </a:extLst>
          </p:cNvPr>
          <p:cNvSpPr/>
          <p:nvPr/>
        </p:nvSpPr>
        <p:spPr>
          <a:xfrm>
            <a:off x="12846091" y="7608981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662EBE5B-14CA-04B6-50A0-222EBBA669A4}"/>
              </a:ext>
            </a:extLst>
          </p:cNvPr>
          <p:cNvSpPr/>
          <p:nvPr/>
        </p:nvSpPr>
        <p:spPr>
          <a:xfrm>
            <a:off x="12872498" y="9121196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A26D0E8C-5D54-0FCF-14B8-097D399A78A9}"/>
              </a:ext>
            </a:extLst>
          </p:cNvPr>
          <p:cNvSpPr/>
          <p:nvPr/>
        </p:nvSpPr>
        <p:spPr>
          <a:xfrm>
            <a:off x="13109059" y="10568499"/>
            <a:ext cx="1696950" cy="142590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AA8A7C-C93F-779D-57A9-8861EE668E9A}"/>
              </a:ext>
            </a:extLst>
          </p:cNvPr>
          <p:cNvSpPr/>
          <p:nvPr/>
        </p:nvSpPr>
        <p:spPr>
          <a:xfrm>
            <a:off x="13031942" y="3238004"/>
            <a:ext cx="1635454" cy="212015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A09BB16-AC28-7238-D2FF-F8E95748BE8D}"/>
              </a:ext>
            </a:extLst>
          </p:cNvPr>
          <p:cNvSpPr/>
          <p:nvPr/>
        </p:nvSpPr>
        <p:spPr>
          <a:xfrm>
            <a:off x="15750653" y="539600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AE3B8373-FDDA-B89A-AF81-3AF266BFA9A5}"/>
              </a:ext>
            </a:extLst>
          </p:cNvPr>
          <p:cNvSpPr/>
          <p:nvPr/>
        </p:nvSpPr>
        <p:spPr>
          <a:xfrm>
            <a:off x="15750653" y="960785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81D84C-7612-29E4-DD14-059627D28764}"/>
              </a:ext>
            </a:extLst>
          </p:cNvPr>
          <p:cNvSpPr txBox="1"/>
          <p:nvPr/>
        </p:nvSpPr>
        <p:spPr>
          <a:xfrm>
            <a:off x="1574048" y="10938551"/>
            <a:ext cx="191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09BE894-5B80-C8FA-1314-06082CC6C591}"/>
              </a:ext>
            </a:extLst>
          </p:cNvPr>
          <p:cNvSpPr/>
          <p:nvPr/>
        </p:nvSpPr>
        <p:spPr>
          <a:xfrm rot="16200000">
            <a:off x="5569342" y="5404201"/>
            <a:ext cx="1453995" cy="2177137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5DD898-5FD9-6E54-9E8B-1E71E86D9D06}"/>
              </a:ext>
            </a:extLst>
          </p:cNvPr>
          <p:cNvSpPr txBox="1"/>
          <p:nvPr/>
        </p:nvSpPr>
        <p:spPr>
          <a:xfrm>
            <a:off x="5149008" y="6261936"/>
            <a:ext cx="217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u="sng" dirty="0"/>
              <a:t>FilterIntoMatch</a:t>
            </a:r>
            <a:endParaRPr kumimoji="1" lang="zh-CN" altLang="en-US" sz="2400" b="1" u="sng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2BEC617-B9C5-840A-7CA2-31CA6051918A}"/>
              </a:ext>
            </a:extLst>
          </p:cNvPr>
          <p:cNvSpPr/>
          <p:nvPr/>
        </p:nvSpPr>
        <p:spPr>
          <a:xfrm>
            <a:off x="1134224" y="2741355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58F9E5E-1208-4143-4536-247DE0076FC5}"/>
              </a:ext>
            </a:extLst>
          </p:cNvPr>
          <p:cNvSpPr/>
          <p:nvPr/>
        </p:nvSpPr>
        <p:spPr>
          <a:xfrm>
            <a:off x="916925" y="4162355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6B3EFA9-86E5-DB94-1486-F024892057B9}"/>
              </a:ext>
            </a:extLst>
          </p:cNvPr>
          <p:cNvSpPr/>
          <p:nvPr/>
        </p:nvSpPr>
        <p:spPr>
          <a:xfrm>
            <a:off x="1008724" y="5633027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FD1EE91-FBB3-7E3F-8D47-B9A32F7E05C7}"/>
              </a:ext>
            </a:extLst>
          </p:cNvPr>
          <p:cNvSpPr/>
          <p:nvPr/>
        </p:nvSpPr>
        <p:spPr>
          <a:xfrm>
            <a:off x="510835" y="7029591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15EEC02-E3E7-4A45-70B0-33C574878E64}"/>
              </a:ext>
            </a:extLst>
          </p:cNvPr>
          <p:cNvSpPr/>
          <p:nvPr/>
        </p:nvSpPr>
        <p:spPr>
          <a:xfrm>
            <a:off x="478973" y="930364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B74A11-7F33-F018-B172-3B1D7C405917}"/>
              </a:ext>
            </a:extLst>
          </p:cNvPr>
          <p:cNvSpPr txBox="1"/>
          <p:nvPr/>
        </p:nvSpPr>
        <p:spPr>
          <a:xfrm>
            <a:off x="592020" y="9680130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C506E86-8D40-A88D-B79F-1B5A98B49D6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462494" y="8781362"/>
            <a:ext cx="0" cy="5470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A275043-A651-5D0E-3054-B463CC8B0DCF}"/>
              </a:ext>
            </a:extLst>
          </p:cNvPr>
          <p:cNvSpPr txBox="1"/>
          <p:nvPr/>
        </p:nvSpPr>
        <p:spPr>
          <a:xfrm>
            <a:off x="342266" y="7067155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DF075F6-9016-6E36-0D7B-81ECD54A2F64}"/>
              </a:ext>
            </a:extLst>
          </p:cNvPr>
          <p:cNvSpPr/>
          <p:nvPr/>
        </p:nvSpPr>
        <p:spPr>
          <a:xfrm>
            <a:off x="2160821" y="944509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50BF690-3431-C09F-60C1-F0B64E4EFECB}"/>
              </a:ext>
            </a:extLst>
          </p:cNvPr>
          <p:cNvSpPr/>
          <p:nvPr/>
        </p:nvSpPr>
        <p:spPr>
          <a:xfrm>
            <a:off x="2761124" y="944218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B401F8D-2F77-A09C-D6A0-81167F6B92A5}"/>
              </a:ext>
            </a:extLst>
          </p:cNvPr>
          <p:cNvSpPr>
            <a:spLocks noChangeAspect="1"/>
          </p:cNvSpPr>
          <p:nvPr/>
        </p:nvSpPr>
        <p:spPr>
          <a:xfrm>
            <a:off x="2464389" y="1002857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375531E7-6A5E-0935-AABB-CA0C9DB88CD5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2520821" y="962218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C46523-6F87-E413-FFC0-C55CD6ECA4D9}"/>
              </a:ext>
            </a:extLst>
          </p:cNvPr>
          <p:cNvCxnSpPr>
            <a:cxnSpLocks/>
            <a:stCxn id="45" idx="4"/>
            <a:endCxn id="47" idx="1"/>
          </p:cNvCxnSpPr>
          <p:nvPr/>
        </p:nvCxnSpPr>
        <p:spPr>
          <a:xfrm>
            <a:off x="2340821" y="980509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7767F5-B665-9743-7DBD-5510ACE206E5}"/>
              </a:ext>
            </a:extLst>
          </p:cNvPr>
          <p:cNvCxnSpPr>
            <a:cxnSpLocks/>
            <a:stCxn id="46" idx="4"/>
            <a:endCxn id="47" idx="7"/>
          </p:cNvCxnSpPr>
          <p:nvPr/>
        </p:nvCxnSpPr>
        <p:spPr>
          <a:xfrm flipH="1">
            <a:off x="2771668" y="980218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17B79F-480B-C48A-C441-2A4D2183D930}"/>
              </a:ext>
            </a:extLst>
          </p:cNvPr>
          <p:cNvSpPr txBox="1"/>
          <p:nvPr/>
        </p:nvSpPr>
        <p:spPr>
          <a:xfrm>
            <a:off x="932507" y="564002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969570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55969570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117241" r="-96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217241" r="-9670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317241" r="-9670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2091F82A-4534-2900-6D74-EA1C5B9C47B2}"/>
              </a:ext>
            </a:extLst>
          </p:cNvPr>
          <p:cNvSpPr txBox="1"/>
          <p:nvPr/>
        </p:nvSpPr>
        <p:spPr>
          <a:xfrm>
            <a:off x="3290185" y="860122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21F453-755A-8B31-92AB-9BC9E1279F41}"/>
              </a:ext>
            </a:extLst>
          </p:cNvPr>
          <p:cNvSpPr txBox="1"/>
          <p:nvPr/>
        </p:nvSpPr>
        <p:spPr>
          <a:xfrm>
            <a:off x="976133" y="418764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61CBAD-92D8-8512-BF5F-725C92D4AC9D}"/>
              </a:ext>
            </a:extLst>
          </p:cNvPr>
          <p:cNvSpPr txBox="1"/>
          <p:nvPr/>
        </p:nvSpPr>
        <p:spPr>
          <a:xfrm>
            <a:off x="940531" y="2752394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70575AC-CA45-EEF3-A6F0-1436E20201F7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1468220" y="6661332"/>
            <a:ext cx="1028077" cy="4058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27D90EF-EFD8-6939-ADA2-39697CE207CB}"/>
              </a:ext>
            </a:extLst>
          </p:cNvPr>
          <p:cNvCxnSpPr>
            <a:cxnSpLocks/>
            <a:stCxn id="52" idx="0"/>
            <a:endCxn id="38" idx="2"/>
          </p:cNvCxnSpPr>
          <p:nvPr/>
        </p:nvCxnSpPr>
        <p:spPr>
          <a:xfrm flipV="1">
            <a:off x="2523588" y="5190660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2D20774-AC8D-761C-8EFA-A49653C0492B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 flipV="1">
            <a:off x="2523735" y="3759361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ounded Rectangle 50">
            <a:extLst>
              <a:ext uri="{FF2B5EF4-FFF2-40B4-BE49-F238E27FC236}">
                <a16:creationId xmlns:a16="http://schemas.microsoft.com/office/drawing/2014/main" id="{F32BE73C-5A6B-2B25-56D8-11A17464AF75}"/>
              </a:ext>
            </a:extLst>
          </p:cNvPr>
          <p:cNvSpPr/>
          <p:nvPr/>
        </p:nvSpPr>
        <p:spPr>
          <a:xfrm>
            <a:off x="276904" y="2357610"/>
            <a:ext cx="4775679" cy="857975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B6DBA2D6-9726-1BDD-DB3C-01E17CD987E1}"/>
              </a:ext>
            </a:extLst>
          </p:cNvPr>
          <p:cNvSpPr/>
          <p:nvPr/>
        </p:nvSpPr>
        <p:spPr>
          <a:xfrm>
            <a:off x="8467561" y="3503897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CB9C8093-6CBD-AF0E-0DA9-42EA2CC4BB66}"/>
              </a:ext>
            </a:extLst>
          </p:cNvPr>
          <p:cNvSpPr/>
          <p:nvPr/>
        </p:nvSpPr>
        <p:spPr>
          <a:xfrm>
            <a:off x="8349938" y="4879861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8EFD3DA-4974-493F-BB27-C45F2FD01289}"/>
              </a:ext>
            </a:extLst>
          </p:cNvPr>
          <p:cNvSpPr/>
          <p:nvPr/>
        </p:nvSpPr>
        <p:spPr>
          <a:xfrm>
            <a:off x="7760001" y="6333796"/>
            <a:ext cx="1903317" cy="1360414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5243E7-B34F-392E-72A9-831E4CA2A2E8}"/>
              </a:ext>
            </a:extLst>
          </p:cNvPr>
          <p:cNvSpPr txBox="1"/>
          <p:nvPr/>
        </p:nvSpPr>
        <p:spPr>
          <a:xfrm>
            <a:off x="7591432" y="6371359"/>
            <a:ext cx="22519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BF36E43-340B-1E4E-F275-6EA2790B8C5D}"/>
              </a:ext>
            </a:extLst>
          </p:cNvPr>
          <p:cNvSpPr txBox="1"/>
          <p:nvPr/>
        </p:nvSpPr>
        <p:spPr>
          <a:xfrm>
            <a:off x="8273721" y="4886861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345669-E5E5-CC8A-B0B2-C07994423100}"/>
              </a:ext>
            </a:extLst>
          </p:cNvPr>
          <p:cNvSpPr txBox="1"/>
          <p:nvPr/>
        </p:nvSpPr>
        <p:spPr>
          <a:xfrm>
            <a:off x="10743491" y="770000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09B0EAC-F3B5-249B-B5B9-1BBFA03AD233}"/>
              </a:ext>
            </a:extLst>
          </p:cNvPr>
          <p:cNvSpPr txBox="1"/>
          <p:nvPr/>
        </p:nvSpPr>
        <p:spPr>
          <a:xfrm>
            <a:off x="8273868" y="3514936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2AA5877-6DD1-D21B-DEB1-0E916217A893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8717386" y="5908166"/>
            <a:ext cx="1120125" cy="46319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1B6FF98-429E-5F41-7846-0FBAC60E7AF0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flipH="1" flipV="1">
            <a:off x="9857072" y="4521903"/>
            <a:ext cx="7730" cy="3649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786DFC55-8CF1-AF48-442E-E373CD8D5471}"/>
              </a:ext>
            </a:extLst>
          </p:cNvPr>
          <p:cNvSpPr/>
          <p:nvPr/>
        </p:nvSpPr>
        <p:spPr>
          <a:xfrm>
            <a:off x="7740739" y="812959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7AC14EA-66C9-ABCA-474F-2244567B53C3}"/>
              </a:ext>
            </a:extLst>
          </p:cNvPr>
          <p:cNvSpPr txBox="1"/>
          <p:nvPr/>
        </p:nvSpPr>
        <p:spPr>
          <a:xfrm>
            <a:off x="7744813" y="8154341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2915230-C066-DD2C-2E47-B51B0A372098}"/>
              </a:ext>
            </a:extLst>
          </p:cNvPr>
          <p:cNvSpPr/>
          <p:nvPr/>
        </p:nvSpPr>
        <p:spPr>
          <a:xfrm>
            <a:off x="9218896" y="829901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B7BCC1A-C068-913D-367F-7F3AFE209C0A}"/>
              </a:ext>
            </a:extLst>
          </p:cNvPr>
          <p:cNvSpPr/>
          <p:nvPr/>
        </p:nvSpPr>
        <p:spPr>
          <a:xfrm>
            <a:off x="9819199" y="829610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F0B1565-88C1-3DBD-37AA-1A2899B24567}"/>
              </a:ext>
            </a:extLst>
          </p:cNvPr>
          <p:cNvSpPr>
            <a:spLocks noChangeAspect="1"/>
          </p:cNvSpPr>
          <p:nvPr/>
        </p:nvSpPr>
        <p:spPr>
          <a:xfrm>
            <a:off x="9522464" y="888249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9C3CCC0F-A1CF-4025-68BE-C09BC053D6A9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 flipV="1">
            <a:off x="9578896" y="847610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F14DA54-20EB-BBB8-F05F-0456D665CECB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>
            <a:off x="9398896" y="865901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D12CBE34-61F3-CE7A-8E72-B3F58785D755}"/>
              </a:ext>
            </a:extLst>
          </p:cNvPr>
          <p:cNvCxnSpPr>
            <a:cxnSpLocks/>
            <a:stCxn id="85" idx="4"/>
            <a:endCxn id="86" idx="7"/>
          </p:cNvCxnSpPr>
          <p:nvPr/>
        </p:nvCxnSpPr>
        <p:spPr>
          <a:xfrm flipH="1">
            <a:off x="9829743" y="865610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61EA4D6-229A-934D-E25E-686C3EAAE01B}"/>
              </a:ext>
            </a:extLst>
          </p:cNvPr>
          <p:cNvSpPr txBox="1"/>
          <p:nvPr/>
        </p:nvSpPr>
        <p:spPr>
          <a:xfrm>
            <a:off x="7996089" y="966225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FB547F6-7E6F-137F-46CD-BE8BC7C610B6}"/>
              </a:ext>
            </a:extLst>
          </p:cNvPr>
          <p:cNvCxnSpPr>
            <a:cxnSpLocks/>
          </p:cNvCxnSpPr>
          <p:nvPr/>
        </p:nvCxnSpPr>
        <p:spPr>
          <a:xfrm flipH="1" flipV="1">
            <a:off x="8634932" y="7678711"/>
            <a:ext cx="0" cy="4467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标注 104">
            <a:extLst>
              <a:ext uri="{FF2B5EF4-FFF2-40B4-BE49-F238E27FC236}">
                <a16:creationId xmlns:a16="http://schemas.microsoft.com/office/drawing/2014/main" id="{43E296B6-F854-0656-30C9-42147028E298}"/>
              </a:ext>
            </a:extLst>
          </p:cNvPr>
          <p:cNvSpPr/>
          <p:nvPr/>
        </p:nvSpPr>
        <p:spPr>
          <a:xfrm>
            <a:off x="8541951" y="8756789"/>
            <a:ext cx="813413" cy="428675"/>
          </a:xfrm>
          <a:prstGeom prst="wedgeRoundRectCallout">
            <a:avLst>
              <a:gd name="adj1" fmla="val 38946"/>
              <a:gd name="adj2" fmla="val -73222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ounded Rectangle 50">
            <a:extLst>
              <a:ext uri="{FF2B5EF4-FFF2-40B4-BE49-F238E27FC236}">
                <a16:creationId xmlns:a16="http://schemas.microsoft.com/office/drawing/2014/main" id="{5C7F3C46-D8DA-E098-01EF-90C4F56C4731}"/>
              </a:ext>
            </a:extLst>
          </p:cNvPr>
          <p:cNvSpPr/>
          <p:nvPr/>
        </p:nvSpPr>
        <p:spPr>
          <a:xfrm>
            <a:off x="7462351" y="3182031"/>
            <a:ext cx="5023750" cy="648021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E07942-2D9D-68BF-8CA0-8E6F074B38D3}"/>
              </a:ext>
            </a:extLst>
          </p:cNvPr>
          <p:cNvSpPr txBox="1"/>
          <p:nvPr/>
        </p:nvSpPr>
        <p:spPr>
          <a:xfrm>
            <a:off x="16250641" y="1041806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8EB5BD4-565B-DF76-13A2-81E297ED6B1E}"/>
              </a:ext>
            </a:extLst>
          </p:cNvPr>
          <p:cNvSpPr txBox="1"/>
          <p:nvPr/>
        </p:nvSpPr>
        <p:spPr>
          <a:xfrm>
            <a:off x="15748478" y="966609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8EB5D2-8C2A-253F-DB4E-F25CA880E4F7}"/>
              </a:ext>
            </a:extLst>
          </p:cNvPr>
          <p:cNvSpPr txBox="1"/>
          <p:nvPr/>
        </p:nvSpPr>
        <p:spPr>
          <a:xfrm>
            <a:off x="15723134" y="538478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68F0677-2F72-172C-BE09-C27B01FDE43A}"/>
              </a:ext>
            </a:extLst>
          </p:cNvPr>
          <p:cNvSpPr/>
          <p:nvPr/>
        </p:nvSpPr>
        <p:spPr>
          <a:xfrm>
            <a:off x="19798660" y="973948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7EF3609-C960-C3CF-5320-C5A019434044}"/>
              </a:ext>
            </a:extLst>
          </p:cNvPr>
          <p:cNvSpPr/>
          <p:nvPr/>
        </p:nvSpPr>
        <p:spPr>
          <a:xfrm>
            <a:off x="15750653" y="843492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6ABBDCE-C0A1-D4DE-212C-6D03FFE6094E}"/>
              </a:ext>
            </a:extLst>
          </p:cNvPr>
          <p:cNvSpPr txBox="1"/>
          <p:nvPr/>
        </p:nvSpPr>
        <p:spPr>
          <a:xfrm>
            <a:off x="16538706" y="853925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DA005AB-6469-E54D-873D-8C32DF004067}"/>
              </a:ext>
            </a:extLst>
          </p:cNvPr>
          <p:cNvSpPr/>
          <p:nvPr/>
        </p:nvSpPr>
        <p:spPr>
          <a:xfrm>
            <a:off x="18384677" y="859949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7BFBB34-118E-2429-326A-9D21154D7EA3}"/>
              </a:ext>
            </a:extLst>
          </p:cNvPr>
          <p:cNvSpPr/>
          <p:nvPr/>
        </p:nvSpPr>
        <p:spPr>
          <a:xfrm>
            <a:off x="18984980" y="859658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C57D745-4379-FB7B-58BD-04D57FB93D8D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 flipV="1">
            <a:off x="18744677" y="877658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28A0BBFB-4A16-2150-28D7-1B18EFD37C50}"/>
              </a:ext>
            </a:extLst>
          </p:cNvPr>
          <p:cNvSpPr/>
          <p:nvPr/>
        </p:nvSpPr>
        <p:spPr>
          <a:xfrm>
            <a:off x="15750653" y="684085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F5C89AD-A6EF-640F-65F8-321D5F668C81}"/>
              </a:ext>
            </a:extLst>
          </p:cNvPr>
          <p:cNvSpPr txBox="1"/>
          <p:nvPr/>
        </p:nvSpPr>
        <p:spPr>
          <a:xfrm>
            <a:off x="15686998" y="7177766"/>
            <a:ext cx="353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507A6D-C257-0AFF-715E-493B51F5373A}"/>
              </a:ext>
            </a:extLst>
          </p:cNvPr>
          <p:cNvSpPr/>
          <p:nvPr/>
        </p:nvSpPr>
        <p:spPr>
          <a:xfrm>
            <a:off x="19067221" y="6946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9FBC9A06-BF96-700F-22E9-C03488403748}"/>
              </a:ext>
            </a:extLst>
          </p:cNvPr>
          <p:cNvSpPr/>
          <p:nvPr/>
        </p:nvSpPr>
        <p:spPr>
          <a:xfrm>
            <a:off x="19667524" y="694374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C40771A-B1B9-2F80-A629-D8110C632CAC}"/>
              </a:ext>
            </a:extLst>
          </p:cNvPr>
          <p:cNvSpPr>
            <a:spLocks noChangeAspect="1"/>
          </p:cNvSpPr>
          <p:nvPr/>
        </p:nvSpPr>
        <p:spPr>
          <a:xfrm>
            <a:off x="19370789" y="753012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5740C522-4FF2-C822-4F53-C582FCF7131C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19427221" y="712374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02EAD199-EE7B-1BD4-3844-DC7C472C4F28}"/>
              </a:ext>
            </a:extLst>
          </p:cNvPr>
          <p:cNvCxnSpPr>
            <a:cxnSpLocks/>
            <a:stCxn id="136" idx="4"/>
            <a:endCxn id="138" idx="1"/>
          </p:cNvCxnSpPr>
          <p:nvPr/>
        </p:nvCxnSpPr>
        <p:spPr>
          <a:xfrm>
            <a:off x="19247221" y="730664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DD4C63D-178C-A65D-2AE4-356920446C27}"/>
              </a:ext>
            </a:extLst>
          </p:cNvPr>
          <p:cNvCxnSpPr>
            <a:cxnSpLocks/>
            <a:stCxn id="137" idx="4"/>
            <a:endCxn id="138" idx="7"/>
          </p:cNvCxnSpPr>
          <p:nvPr/>
        </p:nvCxnSpPr>
        <p:spPr>
          <a:xfrm flipH="1">
            <a:off x="19678068" y="730374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BE7BF51B-DB32-A845-0273-8C398FD4A6A3}"/>
              </a:ext>
            </a:extLst>
          </p:cNvPr>
          <p:cNvCxnSpPr>
            <a:cxnSpLocks/>
            <a:stCxn id="116" idx="0"/>
            <a:endCxn id="120" idx="2"/>
          </p:cNvCxnSpPr>
          <p:nvPr/>
        </p:nvCxnSpPr>
        <p:spPr>
          <a:xfrm flipV="1">
            <a:off x="18039497" y="914529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4DFD1305-EB9C-E23B-217E-6EBC6D934151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V="1">
            <a:off x="18039497" y="799526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488339F3-414E-845C-0C41-E84B683C00A6}"/>
              </a:ext>
            </a:extLst>
          </p:cNvPr>
          <p:cNvCxnSpPr>
            <a:cxnSpLocks/>
            <a:stCxn id="130" idx="0"/>
            <a:endCxn id="118" idx="2"/>
          </p:cNvCxnSpPr>
          <p:nvPr/>
        </p:nvCxnSpPr>
        <p:spPr>
          <a:xfrm flipV="1">
            <a:off x="18039497" y="634733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99923A3F-112C-69E4-7016-7F6400DD35BC}"/>
              </a:ext>
            </a:extLst>
          </p:cNvPr>
          <p:cNvSpPr/>
          <p:nvPr/>
        </p:nvSpPr>
        <p:spPr>
          <a:xfrm>
            <a:off x="15524846" y="516830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75D5795-B10A-AEBB-F577-297895950B10}"/>
              </a:ext>
            </a:extLst>
          </p:cNvPr>
          <p:cNvSpPr txBox="1"/>
          <p:nvPr/>
        </p:nvSpPr>
        <p:spPr>
          <a:xfrm>
            <a:off x="19440249" y="463706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下箭头 173">
            <a:extLst>
              <a:ext uri="{FF2B5EF4-FFF2-40B4-BE49-F238E27FC236}">
                <a16:creationId xmlns:a16="http://schemas.microsoft.com/office/drawing/2014/main" id="{C7E5DEDB-2E1E-5BD4-EA27-CEAB18ED4B3E}"/>
              </a:ext>
            </a:extLst>
          </p:cNvPr>
          <p:cNvSpPr/>
          <p:nvPr/>
        </p:nvSpPr>
        <p:spPr>
          <a:xfrm rot="16200000">
            <a:off x="13202839" y="5544966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12F8399-5701-833E-26F6-9DA067EDC5D6}"/>
              </a:ext>
            </a:extLst>
          </p:cNvPr>
          <p:cNvSpPr txBox="1"/>
          <p:nvPr/>
        </p:nvSpPr>
        <p:spPr>
          <a:xfrm>
            <a:off x="12917657" y="6068070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9AEDE958-96B5-4514-9387-5444177C05CB}"/>
              </a:ext>
            </a:extLst>
          </p:cNvPr>
          <p:cNvSpPr/>
          <p:nvPr/>
        </p:nvSpPr>
        <p:spPr>
          <a:xfrm>
            <a:off x="15235462" y="361913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4938C5D-68AC-67E1-AEEE-D88B6CC7C50A}"/>
              </a:ext>
            </a:extLst>
          </p:cNvPr>
          <p:cNvSpPr txBox="1"/>
          <p:nvPr/>
        </p:nvSpPr>
        <p:spPr>
          <a:xfrm>
            <a:off x="15235462" y="364664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FBC48D6-FC38-B5A2-2B2D-C305523B4285}"/>
              </a:ext>
            </a:extLst>
          </p:cNvPr>
          <p:cNvCxnSpPr>
            <a:cxnSpLocks/>
          </p:cNvCxnSpPr>
          <p:nvPr/>
        </p:nvCxnSpPr>
        <p:spPr>
          <a:xfrm flipH="1">
            <a:off x="18210608" y="414431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F44DDBF5-A119-6C8A-3917-6E5806FA50D0}"/>
              </a:ext>
            </a:extLst>
          </p:cNvPr>
          <p:cNvCxnSpPr>
            <a:cxnSpLocks/>
            <a:endCxn id="178" idx="2"/>
          </p:cNvCxnSpPr>
          <p:nvPr/>
        </p:nvCxnSpPr>
        <p:spPr>
          <a:xfrm flipV="1">
            <a:off x="16723035" y="464744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圆角矩形 188">
            <a:extLst>
              <a:ext uri="{FF2B5EF4-FFF2-40B4-BE49-F238E27FC236}">
                <a16:creationId xmlns:a16="http://schemas.microsoft.com/office/drawing/2014/main" id="{D590C3FD-EE5A-974E-24BC-B650F21F3B41}"/>
              </a:ext>
            </a:extLst>
          </p:cNvPr>
          <p:cNvSpPr/>
          <p:nvPr/>
        </p:nvSpPr>
        <p:spPr>
          <a:xfrm>
            <a:off x="15325647" y="219468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54C47BE-ED17-6960-4FD3-262711404559}"/>
              </a:ext>
            </a:extLst>
          </p:cNvPr>
          <p:cNvSpPr txBox="1"/>
          <p:nvPr/>
        </p:nvSpPr>
        <p:spPr>
          <a:xfrm>
            <a:off x="15131954" y="220572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12F0915E-5D50-8AED-D826-FDA7C7009F49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16715158" y="321268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Rounded Rectangle 50">
            <a:extLst>
              <a:ext uri="{FF2B5EF4-FFF2-40B4-BE49-F238E27FC236}">
                <a16:creationId xmlns:a16="http://schemas.microsoft.com/office/drawing/2014/main" id="{96144CC3-34B7-FADF-A239-10509A9DB35C}"/>
              </a:ext>
            </a:extLst>
          </p:cNvPr>
          <p:cNvSpPr/>
          <p:nvPr/>
        </p:nvSpPr>
        <p:spPr>
          <a:xfrm>
            <a:off x="15092732" y="2055211"/>
            <a:ext cx="5984980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97" name="下箭头 196">
            <a:extLst>
              <a:ext uri="{FF2B5EF4-FFF2-40B4-BE49-F238E27FC236}">
                <a16:creationId xmlns:a16="http://schemas.microsoft.com/office/drawing/2014/main" id="{A89B4CC1-DB16-DC64-A873-55DC83D48A09}"/>
              </a:ext>
            </a:extLst>
          </p:cNvPr>
          <p:cNvSpPr/>
          <p:nvPr/>
        </p:nvSpPr>
        <p:spPr>
          <a:xfrm rot="16200000">
            <a:off x="21519653" y="5448442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0CF5779-3E32-75D4-C1BC-2DBE2D5D4994}"/>
              </a:ext>
            </a:extLst>
          </p:cNvPr>
          <p:cNvSpPr txBox="1"/>
          <p:nvPr/>
        </p:nvSpPr>
        <p:spPr>
          <a:xfrm>
            <a:off x="21234471" y="5971546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72A52320-BC65-70EE-CAA6-834A2BB2E9BA}"/>
              </a:ext>
            </a:extLst>
          </p:cNvPr>
          <p:cNvCxnSpPr>
            <a:cxnSpLocks/>
            <a:stCxn id="53" idx="0"/>
            <a:endCxn id="39" idx="2"/>
          </p:cNvCxnSpPr>
          <p:nvPr/>
        </p:nvCxnSpPr>
        <p:spPr>
          <a:xfrm flipH="1" flipV="1">
            <a:off x="2496297" y="6661332"/>
            <a:ext cx="1209050" cy="4623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491907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491907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117241" r="-9780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217241" r="-9780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317241" r="-9780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F947C5B4-4BA9-2B65-B21A-9D3A49424853}"/>
              </a:ext>
            </a:extLst>
          </p:cNvPr>
          <p:cNvCxnSpPr>
            <a:cxnSpLocks/>
            <a:stCxn id="216" idx="0"/>
            <a:endCxn id="70" idx="2"/>
          </p:cNvCxnSpPr>
          <p:nvPr/>
        </p:nvCxnSpPr>
        <p:spPr>
          <a:xfrm flipH="1" flipV="1">
            <a:off x="9837511" y="5908166"/>
            <a:ext cx="1328532" cy="3195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776609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776609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120690" r="-96703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220690" r="-96703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320690" r="-9670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6" name="文本框 245">
            <a:extLst>
              <a:ext uri="{FF2B5EF4-FFF2-40B4-BE49-F238E27FC236}">
                <a16:creationId xmlns:a16="http://schemas.microsoft.com/office/drawing/2014/main" id="{8D371F6A-BAE0-5294-7DA9-2663935AF1AF}"/>
              </a:ext>
            </a:extLst>
          </p:cNvPr>
          <p:cNvSpPr txBox="1"/>
          <p:nvPr/>
        </p:nvSpPr>
        <p:spPr>
          <a:xfrm>
            <a:off x="15179291" y="11374783"/>
            <a:ext cx="58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圆角矩形 246">
            <a:extLst>
              <a:ext uri="{FF2B5EF4-FFF2-40B4-BE49-F238E27FC236}">
                <a16:creationId xmlns:a16="http://schemas.microsoft.com/office/drawing/2014/main" id="{DA5A834C-50AF-3198-A2C5-704A918A82D9}"/>
              </a:ext>
            </a:extLst>
          </p:cNvPr>
          <p:cNvSpPr/>
          <p:nvPr/>
        </p:nvSpPr>
        <p:spPr>
          <a:xfrm>
            <a:off x="23969574" y="539208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圆角矩形 247">
            <a:extLst>
              <a:ext uri="{FF2B5EF4-FFF2-40B4-BE49-F238E27FC236}">
                <a16:creationId xmlns:a16="http://schemas.microsoft.com/office/drawing/2014/main" id="{CF4AB943-A046-648E-D854-BF2BE40DAEA6}"/>
              </a:ext>
            </a:extLst>
          </p:cNvPr>
          <p:cNvSpPr/>
          <p:nvPr/>
        </p:nvSpPr>
        <p:spPr>
          <a:xfrm>
            <a:off x="23969574" y="960393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9230C3-5B3E-6FA3-5D97-45742A8445B6}"/>
              </a:ext>
            </a:extLst>
          </p:cNvPr>
          <p:cNvSpPr txBox="1"/>
          <p:nvPr/>
        </p:nvSpPr>
        <p:spPr>
          <a:xfrm>
            <a:off x="24469562" y="1041414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AAFC74F6-529F-D589-6136-498B46598E7F}"/>
              </a:ext>
            </a:extLst>
          </p:cNvPr>
          <p:cNvSpPr txBox="1"/>
          <p:nvPr/>
        </p:nvSpPr>
        <p:spPr>
          <a:xfrm>
            <a:off x="23967399" y="966217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CB41639F-15E3-212B-D5D0-F7B18815E21A}"/>
              </a:ext>
            </a:extLst>
          </p:cNvPr>
          <p:cNvSpPr txBox="1"/>
          <p:nvPr/>
        </p:nvSpPr>
        <p:spPr>
          <a:xfrm>
            <a:off x="23942055" y="538086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12DBA8A0-9AD7-F3DA-AAF4-2EC3682167F4}"/>
              </a:ext>
            </a:extLst>
          </p:cNvPr>
          <p:cNvSpPr/>
          <p:nvPr/>
        </p:nvSpPr>
        <p:spPr>
          <a:xfrm>
            <a:off x="28017581" y="973556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圆角矩形 252">
            <a:extLst>
              <a:ext uri="{FF2B5EF4-FFF2-40B4-BE49-F238E27FC236}">
                <a16:creationId xmlns:a16="http://schemas.microsoft.com/office/drawing/2014/main" id="{9F389FE5-7CA8-9E0F-67DB-BB3FE23EDEA6}"/>
              </a:ext>
            </a:extLst>
          </p:cNvPr>
          <p:cNvSpPr/>
          <p:nvPr/>
        </p:nvSpPr>
        <p:spPr>
          <a:xfrm>
            <a:off x="23969574" y="843100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758AD65-6CB1-CA9F-CEA7-0C896723DCF7}"/>
              </a:ext>
            </a:extLst>
          </p:cNvPr>
          <p:cNvSpPr txBox="1"/>
          <p:nvPr/>
        </p:nvSpPr>
        <p:spPr>
          <a:xfrm>
            <a:off x="24757627" y="853533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BB32BBAF-721F-9070-A958-6EB1947A3773}"/>
              </a:ext>
            </a:extLst>
          </p:cNvPr>
          <p:cNvSpPr/>
          <p:nvPr/>
        </p:nvSpPr>
        <p:spPr>
          <a:xfrm>
            <a:off x="26603598" y="859557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71F45DA8-17DB-5601-F169-4179B355F045}"/>
              </a:ext>
            </a:extLst>
          </p:cNvPr>
          <p:cNvSpPr/>
          <p:nvPr/>
        </p:nvSpPr>
        <p:spPr>
          <a:xfrm>
            <a:off x="27203901" y="859266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7" name="直线箭头连接符 256">
            <a:extLst>
              <a:ext uri="{FF2B5EF4-FFF2-40B4-BE49-F238E27FC236}">
                <a16:creationId xmlns:a16="http://schemas.microsoft.com/office/drawing/2014/main" id="{8847E068-BB95-1901-7FA8-B7870A635A34}"/>
              </a:ext>
            </a:extLst>
          </p:cNvPr>
          <p:cNvCxnSpPr>
            <a:cxnSpLocks/>
            <a:stCxn id="255" idx="6"/>
            <a:endCxn id="256" idx="2"/>
          </p:cNvCxnSpPr>
          <p:nvPr/>
        </p:nvCxnSpPr>
        <p:spPr>
          <a:xfrm flipV="1">
            <a:off x="26963598" y="877266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圆角矩形 258">
            <a:extLst>
              <a:ext uri="{FF2B5EF4-FFF2-40B4-BE49-F238E27FC236}">
                <a16:creationId xmlns:a16="http://schemas.microsoft.com/office/drawing/2014/main" id="{A920910D-8B4B-33A6-0019-EF9AEDEC55D4}"/>
              </a:ext>
            </a:extLst>
          </p:cNvPr>
          <p:cNvSpPr/>
          <p:nvPr/>
        </p:nvSpPr>
        <p:spPr>
          <a:xfrm>
            <a:off x="23969574" y="683693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24B6AD94-D420-5004-19EA-C56539699326}"/>
              </a:ext>
            </a:extLst>
          </p:cNvPr>
          <p:cNvSpPr/>
          <p:nvPr/>
        </p:nvSpPr>
        <p:spPr>
          <a:xfrm>
            <a:off x="27286142" y="694272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98C56BEF-8B77-9856-5B19-377AC4409B27}"/>
              </a:ext>
            </a:extLst>
          </p:cNvPr>
          <p:cNvSpPr/>
          <p:nvPr/>
        </p:nvSpPr>
        <p:spPr>
          <a:xfrm>
            <a:off x="27886445" y="693982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87DEE521-240A-222C-6EEA-43B4E8EC4616}"/>
              </a:ext>
            </a:extLst>
          </p:cNvPr>
          <p:cNvSpPr>
            <a:spLocks noChangeAspect="1"/>
          </p:cNvSpPr>
          <p:nvPr/>
        </p:nvSpPr>
        <p:spPr>
          <a:xfrm>
            <a:off x="27589710" y="752620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箭头连接符 263">
            <a:extLst>
              <a:ext uri="{FF2B5EF4-FFF2-40B4-BE49-F238E27FC236}">
                <a16:creationId xmlns:a16="http://schemas.microsoft.com/office/drawing/2014/main" id="{75B971ED-06C9-8EE3-C631-C3A5B73C2404}"/>
              </a:ext>
            </a:extLst>
          </p:cNvPr>
          <p:cNvCxnSpPr>
            <a:cxnSpLocks/>
            <a:stCxn id="261" idx="6"/>
            <a:endCxn id="262" idx="2"/>
          </p:cNvCxnSpPr>
          <p:nvPr/>
        </p:nvCxnSpPr>
        <p:spPr>
          <a:xfrm flipV="1">
            <a:off x="27646142" y="711982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6634DB69-4327-3574-9B39-B5030570CB54}"/>
              </a:ext>
            </a:extLst>
          </p:cNvPr>
          <p:cNvCxnSpPr>
            <a:cxnSpLocks/>
            <a:stCxn id="261" idx="4"/>
            <a:endCxn id="263" idx="1"/>
          </p:cNvCxnSpPr>
          <p:nvPr/>
        </p:nvCxnSpPr>
        <p:spPr>
          <a:xfrm>
            <a:off x="27466142" y="730272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F4E05995-79F2-BD1D-468A-725629CCA832}"/>
              </a:ext>
            </a:extLst>
          </p:cNvPr>
          <p:cNvCxnSpPr>
            <a:cxnSpLocks/>
            <a:stCxn id="262" idx="4"/>
            <a:endCxn id="263" idx="7"/>
          </p:cNvCxnSpPr>
          <p:nvPr/>
        </p:nvCxnSpPr>
        <p:spPr>
          <a:xfrm flipH="1">
            <a:off x="27896989" y="729982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8DADFB12-6D2F-9341-19F8-9B882090806D}"/>
              </a:ext>
            </a:extLst>
          </p:cNvPr>
          <p:cNvCxnSpPr>
            <a:cxnSpLocks/>
            <a:stCxn id="248" idx="0"/>
            <a:endCxn id="253" idx="2"/>
          </p:cNvCxnSpPr>
          <p:nvPr/>
        </p:nvCxnSpPr>
        <p:spPr>
          <a:xfrm flipV="1">
            <a:off x="26258418" y="914137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E3A78E77-6E52-5371-D5D2-A135C48883DD}"/>
              </a:ext>
            </a:extLst>
          </p:cNvPr>
          <p:cNvCxnSpPr>
            <a:cxnSpLocks/>
            <a:stCxn id="253" idx="0"/>
            <a:endCxn id="259" idx="2"/>
          </p:cNvCxnSpPr>
          <p:nvPr/>
        </p:nvCxnSpPr>
        <p:spPr>
          <a:xfrm flipV="1">
            <a:off x="26258418" y="799134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48A29B73-922C-2A73-58D6-D5BD8B86D13D}"/>
              </a:ext>
            </a:extLst>
          </p:cNvPr>
          <p:cNvCxnSpPr>
            <a:cxnSpLocks/>
            <a:stCxn id="259" idx="0"/>
            <a:endCxn id="247" idx="2"/>
          </p:cNvCxnSpPr>
          <p:nvPr/>
        </p:nvCxnSpPr>
        <p:spPr>
          <a:xfrm flipV="1">
            <a:off x="26258418" y="634341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5083DBC-B01C-76C0-3FAC-7BB187BAB98A}"/>
              </a:ext>
            </a:extLst>
          </p:cNvPr>
          <p:cNvSpPr/>
          <p:nvPr/>
        </p:nvSpPr>
        <p:spPr>
          <a:xfrm>
            <a:off x="23743767" y="516438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圆角矩形 272">
            <a:extLst>
              <a:ext uri="{FF2B5EF4-FFF2-40B4-BE49-F238E27FC236}">
                <a16:creationId xmlns:a16="http://schemas.microsoft.com/office/drawing/2014/main" id="{E04E622F-10AB-83B3-FBF9-B7B7A28E533C}"/>
              </a:ext>
            </a:extLst>
          </p:cNvPr>
          <p:cNvSpPr/>
          <p:nvPr/>
        </p:nvSpPr>
        <p:spPr>
          <a:xfrm>
            <a:off x="23454383" y="361521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0397FAC-1569-D202-891A-1828D23C9E63}"/>
              </a:ext>
            </a:extLst>
          </p:cNvPr>
          <p:cNvSpPr txBox="1"/>
          <p:nvPr/>
        </p:nvSpPr>
        <p:spPr>
          <a:xfrm>
            <a:off x="23454383" y="364272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HASH_JOIN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8420A586-DF3B-E810-EAE8-FBA749C39DAE}"/>
              </a:ext>
            </a:extLst>
          </p:cNvPr>
          <p:cNvCxnSpPr>
            <a:cxnSpLocks/>
          </p:cNvCxnSpPr>
          <p:nvPr/>
        </p:nvCxnSpPr>
        <p:spPr>
          <a:xfrm flipH="1">
            <a:off x="26429529" y="414039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线箭头连接符 275">
            <a:extLst>
              <a:ext uri="{FF2B5EF4-FFF2-40B4-BE49-F238E27FC236}">
                <a16:creationId xmlns:a16="http://schemas.microsoft.com/office/drawing/2014/main" id="{7B1BAA0C-3015-930D-1F5A-D974A60ECB48}"/>
              </a:ext>
            </a:extLst>
          </p:cNvPr>
          <p:cNvCxnSpPr>
            <a:cxnSpLocks/>
            <a:endCxn id="273" idx="2"/>
          </p:cNvCxnSpPr>
          <p:nvPr/>
        </p:nvCxnSpPr>
        <p:spPr>
          <a:xfrm flipV="1">
            <a:off x="24941956" y="464352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7" name="圆角矩形 276">
            <a:extLst>
              <a:ext uri="{FF2B5EF4-FFF2-40B4-BE49-F238E27FC236}">
                <a16:creationId xmlns:a16="http://schemas.microsoft.com/office/drawing/2014/main" id="{AAACE8C2-4670-8B52-8AC2-239786AF4000}"/>
              </a:ext>
            </a:extLst>
          </p:cNvPr>
          <p:cNvSpPr/>
          <p:nvPr/>
        </p:nvSpPr>
        <p:spPr>
          <a:xfrm>
            <a:off x="23544568" y="219076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93D87140-9CCA-3E32-2D77-268C2770AA3A}"/>
              </a:ext>
            </a:extLst>
          </p:cNvPr>
          <p:cNvSpPr txBox="1"/>
          <p:nvPr/>
        </p:nvSpPr>
        <p:spPr>
          <a:xfrm>
            <a:off x="23350875" y="220180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9" name="直线箭头连接符 278">
            <a:extLst>
              <a:ext uri="{FF2B5EF4-FFF2-40B4-BE49-F238E27FC236}">
                <a16:creationId xmlns:a16="http://schemas.microsoft.com/office/drawing/2014/main" id="{69E69CF5-03D5-ED28-A1D0-4F228E443B2D}"/>
              </a:ext>
            </a:extLst>
          </p:cNvPr>
          <p:cNvCxnSpPr>
            <a:cxnSpLocks/>
            <a:stCxn id="273" idx="0"/>
            <a:endCxn id="277" idx="2"/>
          </p:cNvCxnSpPr>
          <p:nvPr/>
        </p:nvCxnSpPr>
        <p:spPr>
          <a:xfrm flipH="1" flipV="1">
            <a:off x="24934079" y="320876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0" name="Rounded Rectangle 50">
            <a:extLst>
              <a:ext uri="{FF2B5EF4-FFF2-40B4-BE49-F238E27FC236}">
                <a16:creationId xmlns:a16="http://schemas.microsoft.com/office/drawing/2014/main" id="{CE720A95-4748-4112-7D68-9FF550F594C7}"/>
              </a:ext>
            </a:extLst>
          </p:cNvPr>
          <p:cNvSpPr/>
          <p:nvPr/>
        </p:nvSpPr>
        <p:spPr>
          <a:xfrm>
            <a:off x="23311653" y="2051291"/>
            <a:ext cx="6479983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76817EE7-1D6E-A621-E8E4-2DD6EE8DFE18}"/>
              </a:ext>
            </a:extLst>
          </p:cNvPr>
          <p:cNvSpPr/>
          <p:nvPr/>
        </p:nvSpPr>
        <p:spPr>
          <a:xfrm>
            <a:off x="26924566" y="3071063"/>
            <a:ext cx="2604965" cy="193574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53CD175-3477-C918-5B52-70E57A0DD651}"/>
              </a:ext>
            </a:extLst>
          </p:cNvPr>
          <p:cNvSpPr txBox="1"/>
          <p:nvPr/>
        </p:nvSpPr>
        <p:spPr>
          <a:xfrm>
            <a:off x="27101131" y="4341243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圆角矩形 283">
            <a:extLst>
              <a:ext uri="{FF2B5EF4-FFF2-40B4-BE49-F238E27FC236}">
                <a16:creationId xmlns:a16="http://schemas.microsoft.com/office/drawing/2014/main" id="{858572A8-92A8-5133-B074-FE0764F43229}"/>
              </a:ext>
            </a:extLst>
          </p:cNvPr>
          <p:cNvSpPr/>
          <p:nvPr/>
        </p:nvSpPr>
        <p:spPr>
          <a:xfrm>
            <a:off x="27177339" y="3270665"/>
            <a:ext cx="2275714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0C314687-FDAE-5534-9344-DBDDD17DC6D1}"/>
              </a:ext>
            </a:extLst>
          </p:cNvPr>
          <p:cNvSpPr txBox="1"/>
          <p:nvPr/>
        </p:nvSpPr>
        <p:spPr>
          <a:xfrm>
            <a:off x="27189593" y="3335385"/>
            <a:ext cx="22634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(place_id,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name)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A7D048AE-48EB-AB11-5865-29B950309880}"/>
              </a:ext>
            </a:extLst>
          </p:cNvPr>
          <p:cNvSpPr txBox="1"/>
          <p:nvPr/>
        </p:nvSpPr>
        <p:spPr>
          <a:xfrm>
            <a:off x="23677132" y="11349283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Rounded Rectangle 50">
            <a:extLst>
              <a:ext uri="{FF2B5EF4-FFF2-40B4-BE49-F238E27FC236}">
                <a16:creationId xmlns:a16="http://schemas.microsoft.com/office/drawing/2014/main" id="{70F84E66-4C5E-CF93-6F05-9266570DF5F6}"/>
              </a:ext>
            </a:extLst>
          </p:cNvPr>
          <p:cNvSpPr/>
          <p:nvPr/>
        </p:nvSpPr>
        <p:spPr>
          <a:xfrm>
            <a:off x="12783751" y="1238871"/>
            <a:ext cx="17201850" cy="10920223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E83BBE5-8B10-2040-C1DD-B4E79D1BC0D4}"/>
              </a:ext>
            </a:extLst>
          </p:cNvPr>
          <p:cNvSpPr txBox="1"/>
          <p:nvPr/>
        </p:nvSpPr>
        <p:spPr>
          <a:xfrm>
            <a:off x="20628567" y="1323876"/>
            <a:ext cx="305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/>
              <a:t>Core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Workflow</a:t>
            </a:r>
            <a:endParaRPr kumimoji="1"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7FB775-A637-2161-EB70-9B7A5063FC0A}"/>
              </a:ext>
            </a:extLst>
          </p:cNvPr>
          <p:cNvSpPr txBox="1"/>
          <p:nvPr/>
        </p:nvSpPr>
        <p:spPr>
          <a:xfrm>
            <a:off x="23889771" y="7182989"/>
            <a:ext cx="3571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0C714E-C409-8E15-C8C7-ADBBD114B0FE}"/>
              </a:ext>
            </a:extLst>
          </p:cNvPr>
          <p:cNvSpPr/>
          <p:nvPr/>
        </p:nvSpPr>
        <p:spPr>
          <a:xfrm>
            <a:off x="13532564" y="342876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EC931B-557C-89CC-2A6F-B114A7D12C74}"/>
              </a:ext>
            </a:extLst>
          </p:cNvPr>
          <p:cNvSpPr/>
          <p:nvPr/>
        </p:nvSpPr>
        <p:spPr>
          <a:xfrm>
            <a:off x="14132867" y="3425859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D633F22-6D46-DF94-B8C5-846F5DDC2B3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3892564" y="3605859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B04D900-4FA8-5809-A53E-9E6B539C9DC8}"/>
              </a:ext>
            </a:extLst>
          </p:cNvPr>
          <p:cNvSpPr/>
          <p:nvPr/>
        </p:nvSpPr>
        <p:spPr>
          <a:xfrm>
            <a:off x="13532564" y="430763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7C7516-3CEC-D6D1-78D5-777F7C62DBC6}"/>
              </a:ext>
            </a:extLst>
          </p:cNvPr>
          <p:cNvSpPr/>
          <p:nvPr/>
        </p:nvSpPr>
        <p:spPr>
          <a:xfrm>
            <a:off x="14132867" y="430472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DCC3B0-C232-2D7F-ADC3-3534BCFCDFA9}"/>
              </a:ext>
            </a:extLst>
          </p:cNvPr>
          <p:cNvSpPr>
            <a:spLocks noChangeAspect="1"/>
          </p:cNvSpPr>
          <p:nvPr/>
        </p:nvSpPr>
        <p:spPr>
          <a:xfrm>
            <a:off x="13836132" y="489111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20267F1-D399-5DB2-537D-93530867C946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14143411" y="466472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F825668-4F11-6959-76CE-C796419B4CBE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13712564" y="466763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/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blipFill>
                <a:blip r:embed="rId6"/>
                <a:stretch>
                  <a:fillRect l="-16129" t="-20000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0643550-1861-C7D3-F059-2D7AC6B65AD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667396" y="4298080"/>
            <a:ext cx="1087335" cy="3051104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B63FF90E-A52A-D987-6B40-3129D49239A1}"/>
              </a:ext>
            </a:extLst>
          </p:cNvPr>
          <p:cNvSpPr/>
          <p:nvPr/>
        </p:nvSpPr>
        <p:spPr>
          <a:xfrm>
            <a:off x="13636300" y="1145647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D837A4F-0FFB-9B35-C19C-3CA84934762D}"/>
              </a:ext>
            </a:extLst>
          </p:cNvPr>
          <p:cNvSpPr/>
          <p:nvPr/>
        </p:nvSpPr>
        <p:spPr>
          <a:xfrm>
            <a:off x="14236603" y="1145357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22664EB-78A1-0939-4B2D-667B33FCF636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13996300" y="1163357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BD94ADD-C98E-2F93-9AB6-02B9ED89CB54}"/>
              </a:ext>
            </a:extLst>
          </p:cNvPr>
          <p:cNvSpPr/>
          <p:nvPr/>
        </p:nvSpPr>
        <p:spPr>
          <a:xfrm>
            <a:off x="13935384" y="1070145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/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blipFill>
                <a:blip r:embed="rId7"/>
                <a:stretch>
                  <a:fillRect l="-12903" t="-22857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2968234F-39BB-0BA0-DD1B-4085F54FE208}"/>
              </a:ext>
            </a:extLst>
          </p:cNvPr>
          <p:cNvSpPr txBox="1"/>
          <p:nvPr/>
        </p:nvSpPr>
        <p:spPr>
          <a:xfrm>
            <a:off x="12923677" y="9201285"/>
            <a:ext cx="20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EXPAND_EDGE</a:t>
            </a:r>
            <a:endParaRPr kumimoji="1" lang="zh-CN" altLang="en-US" sz="2400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E8BEBB6-4A10-7456-9CF6-6811BA1BD151}"/>
              </a:ext>
            </a:extLst>
          </p:cNvPr>
          <p:cNvSpPr/>
          <p:nvPr/>
        </p:nvSpPr>
        <p:spPr>
          <a:xfrm>
            <a:off x="13591503" y="9708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13DEB03-0F57-DC4D-6392-C6929AB70A30}"/>
              </a:ext>
            </a:extLst>
          </p:cNvPr>
          <p:cNvCxnSpPr>
            <a:cxnSpLocks/>
            <a:stCxn id="80" idx="6"/>
          </p:cNvCxnSpPr>
          <p:nvPr/>
        </p:nvCxnSpPr>
        <p:spPr>
          <a:xfrm>
            <a:off x="13951503" y="9888647"/>
            <a:ext cx="4226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7E3B41D8-7D87-481E-EF95-41B45B5C9EA6}"/>
              </a:ext>
            </a:extLst>
          </p:cNvPr>
          <p:cNvSpPr txBox="1"/>
          <p:nvPr/>
        </p:nvSpPr>
        <p:spPr>
          <a:xfrm>
            <a:off x="13016445" y="7673620"/>
            <a:ext cx="181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GET_VERTEX</a:t>
            </a:r>
            <a:endParaRPr kumimoji="1" lang="zh-CN" altLang="en-US" sz="2400" b="1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5E5EAC6-48DF-65CA-A577-8F606A378D0A}"/>
              </a:ext>
            </a:extLst>
          </p:cNvPr>
          <p:cNvSpPr/>
          <p:nvPr/>
        </p:nvSpPr>
        <p:spPr>
          <a:xfrm>
            <a:off x="14039562" y="814886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80B211CD-F00C-5DFD-3181-79CA6A73A77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13591503" y="8328861"/>
            <a:ext cx="4480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6416AB9F-B323-1341-183D-7EFF8BCD40F3}"/>
              </a:ext>
            </a:extLst>
          </p:cNvPr>
          <p:cNvCxnSpPr>
            <a:cxnSpLocks/>
            <a:stCxn id="74" idx="0"/>
            <a:endCxn id="102" idx="2"/>
          </p:cNvCxnSpPr>
          <p:nvPr/>
        </p:nvCxnSpPr>
        <p:spPr>
          <a:xfrm flipV="1">
            <a:off x="13957534" y="10191892"/>
            <a:ext cx="1493" cy="376607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157D589-063C-7E10-0C9C-F2567C898683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15309584" y="8779492"/>
            <a:ext cx="441069" cy="0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8659FE72-DF7C-0266-AEFB-CBC93AD632BA}"/>
              </a:ext>
            </a:extLst>
          </p:cNvPr>
          <p:cNvSpPr/>
          <p:nvPr/>
        </p:nvSpPr>
        <p:spPr>
          <a:xfrm>
            <a:off x="15034722" y="7954359"/>
            <a:ext cx="258009" cy="1653325"/>
          </a:xfrm>
          <a:prstGeom prst="rightBrace">
            <a:avLst/>
          </a:prstGeom>
          <a:ln w="28575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09CCBA3-1D34-DD7F-FE7E-C7CB90099DF6}"/>
              </a:ext>
            </a:extLst>
          </p:cNvPr>
          <p:cNvSpPr txBox="1"/>
          <p:nvPr/>
        </p:nvSpPr>
        <p:spPr>
          <a:xfrm>
            <a:off x="13057029" y="8640922"/>
            <a:ext cx="18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u="sng" dirty="0"/>
              <a:t>TrimAndFuse</a:t>
            </a:r>
            <a:endParaRPr kumimoji="1" lang="zh-CN" altLang="en-US" sz="24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/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/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/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/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40F859-C9EB-B521-6A10-9C82CBEC5700}"/>
              </a:ext>
            </a:extLst>
          </p:cNvPr>
          <p:cNvSpPr txBox="1"/>
          <p:nvPr/>
        </p:nvSpPr>
        <p:spPr>
          <a:xfrm>
            <a:off x="336629" y="8399539"/>
            <a:ext cx="284604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1400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content)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place_name)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pid1,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pid2,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473837-AE93-6AD7-9FA2-92EA53BFC3CA}"/>
              </a:ext>
            </a:extLst>
          </p:cNvPr>
          <p:cNvSpPr txBox="1"/>
          <p:nvPr/>
        </p:nvSpPr>
        <p:spPr>
          <a:xfrm>
            <a:off x="1320855" y="10471338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Schemas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C32762-53E3-FD52-B1FE-CBAC0AC31CAC}"/>
              </a:ext>
            </a:extLst>
          </p:cNvPr>
          <p:cNvSpPr txBox="1"/>
          <p:nvPr/>
        </p:nvSpPr>
        <p:spPr>
          <a:xfrm>
            <a:off x="336629" y="4261941"/>
            <a:ext cx="4743450" cy="31085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KEY(mid)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(pid2) REFERENCE Person (person_id)</a:t>
            </a:r>
          </a:p>
          <a:p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6BD00-11C0-E9A2-83D7-69F6DCE9DA4B}"/>
              </a:ext>
            </a:extLst>
          </p:cNvPr>
          <p:cNvSpPr txBox="1"/>
          <p:nvPr/>
        </p:nvSpPr>
        <p:spPr>
          <a:xfrm>
            <a:off x="1006607" y="7322320"/>
            <a:ext cx="34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Sentence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Create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Property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2A5D72-B53D-6D45-05FB-61032BAE3863}"/>
              </a:ext>
            </a:extLst>
          </p:cNvPr>
          <p:cNvSpPr/>
          <p:nvPr/>
        </p:nvSpPr>
        <p:spPr>
          <a:xfrm>
            <a:off x="14993044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DC2CD9-450D-2DF8-7DF6-F99AF8BD2B1F}"/>
              </a:ext>
            </a:extLst>
          </p:cNvPr>
          <p:cNvSpPr/>
          <p:nvPr/>
        </p:nvSpPr>
        <p:spPr>
          <a:xfrm>
            <a:off x="16728059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/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98E7B0C6-0217-8EFB-304D-6B10DFD5AAAF}"/>
              </a:ext>
            </a:extLst>
          </p:cNvPr>
          <p:cNvSpPr/>
          <p:nvPr/>
        </p:nvSpPr>
        <p:spPr>
          <a:xfrm>
            <a:off x="15877987" y="772030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/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09ACBB5-5237-47ED-AA61-6815D18028D9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15607603" y="642612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BCFFFC7-94E4-209C-07E8-8840BD8BB0A2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15607603" y="693524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B9B3F09-0605-CF8A-FD40-1FCC2AC59DFE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>
            <a:off x="15353045" y="704068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17F4FEF-EAAD-E83E-4B84-836C58E1192B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16492545" y="704068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/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>
            <a:extLst>
              <a:ext uri="{FF2B5EF4-FFF2-40B4-BE49-F238E27FC236}">
                <a16:creationId xmlns:a16="http://schemas.microsoft.com/office/drawing/2014/main" id="{87A6FB50-4E0E-B429-842B-AE5B695349E6}"/>
              </a:ext>
            </a:extLst>
          </p:cNvPr>
          <p:cNvSpPr/>
          <p:nvPr/>
        </p:nvSpPr>
        <p:spPr>
          <a:xfrm rot="16200000">
            <a:off x="15846690" y="2768023"/>
            <a:ext cx="1065597" cy="36739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B4CD87-E1E1-1B90-7C20-566119C93851}"/>
              </a:ext>
            </a:extLst>
          </p:cNvPr>
          <p:cNvSpPr txBox="1"/>
          <p:nvPr/>
        </p:nvSpPr>
        <p:spPr>
          <a:xfrm>
            <a:off x="15034629" y="4367211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F74BF87-48F0-8877-438B-780047BEFB52}"/>
              </a:ext>
            </a:extLst>
          </p:cNvPr>
          <p:cNvSpPr/>
          <p:nvPr/>
        </p:nvSpPr>
        <p:spPr>
          <a:xfrm>
            <a:off x="14695515" y="5907293"/>
            <a:ext cx="3037320" cy="2804267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/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blipFill>
                <a:blip r:embed="rId5"/>
                <a:stretch>
                  <a:fillRect l="-3955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/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/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226" r="-61190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226" r="-49767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226" r="-40952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226" r="-29090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226" r="-20476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226" r="-1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226" r="-238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103226" r="-611905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103226" r="-49767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103226" r="-40952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103226" r="-290909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103226" r="-20476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103226" r="-1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103226" r="-238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210000" r="-611905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210000" r="-49767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210000" r="-40952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210000" r="-29090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210000" r="-204762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210000" r="-1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210000" r="-2381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00000" r="-6119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00000" r="-49767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00000" r="-40952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00000" r="-29090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00000" r="-20476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00000" r="-1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00000" r="-2381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400000" r="-61190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400000" r="-49767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400000" r="-4095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400000" r="-29090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400000" r="-20476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400000" r="-1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400000" r="-2381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/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blipFill>
                <a:blip r:embed="rId9"/>
                <a:stretch>
                  <a:fillRect l="-3241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/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/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A5C3E286-B6A1-C73E-55E0-D3FA58165353}"/>
              </a:ext>
            </a:extLst>
          </p:cNvPr>
          <p:cNvSpPr/>
          <p:nvPr/>
        </p:nvSpPr>
        <p:spPr>
          <a:xfrm>
            <a:off x="18591855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0287C5A-5EF2-9AB5-7AE2-CA36034E0159}"/>
              </a:ext>
            </a:extLst>
          </p:cNvPr>
          <p:cNvSpPr/>
          <p:nvPr/>
        </p:nvSpPr>
        <p:spPr>
          <a:xfrm>
            <a:off x="20326870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/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FF1D2AB6-17B7-D016-159B-E8336A28DDE4}"/>
              </a:ext>
            </a:extLst>
          </p:cNvPr>
          <p:cNvSpPr/>
          <p:nvPr/>
        </p:nvSpPr>
        <p:spPr>
          <a:xfrm>
            <a:off x="19476798" y="575667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/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3645D6E-ED9C-F509-6B62-BAF61DE8AAF9}"/>
              </a:ext>
            </a:extLst>
          </p:cNvPr>
          <p:cNvCxnSpPr>
            <a:cxnSpLocks/>
            <a:stCxn id="26" idx="7"/>
            <a:endCxn id="27" idx="1"/>
          </p:cNvCxnSpPr>
          <p:nvPr/>
        </p:nvCxnSpPr>
        <p:spPr>
          <a:xfrm>
            <a:off x="19206414" y="4462500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588943F-03E8-A409-3D5F-A86D827579A5}"/>
              </a:ext>
            </a:extLst>
          </p:cNvPr>
          <p:cNvCxnSpPr>
            <a:cxnSpLocks/>
            <a:stCxn id="27" idx="3"/>
            <a:endCxn id="26" idx="5"/>
          </p:cNvCxnSpPr>
          <p:nvPr/>
        </p:nvCxnSpPr>
        <p:spPr>
          <a:xfrm flipH="1">
            <a:off x="19206414" y="497161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2436F83-5A73-AA26-80FC-4E11B65DF9B1}"/>
              </a:ext>
            </a:extLst>
          </p:cNvPr>
          <p:cNvCxnSpPr>
            <a:cxnSpLocks/>
            <a:stCxn id="26" idx="4"/>
            <a:endCxn id="29" idx="1"/>
          </p:cNvCxnSpPr>
          <p:nvPr/>
        </p:nvCxnSpPr>
        <p:spPr>
          <a:xfrm>
            <a:off x="18951856" y="507705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47BB0596-ED7A-416D-C7FE-C2A030BE9B5F}"/>
              </a:ext>
            </a:extLst>
          </p:cNvPr>
          <p:cNvCxnSpPr>
            <a:cxnSpLocks/>
            <a:stCxn id="27" idx="4"/>
            <a:endCxn id="29" idx="7"/>
          </p:cNvCxnSpPr>
          <p:nvPr/>
        </p:nvCxnSpPr>
        <p:spPr>
          <a:xfrm flipH="1">
            <a:off x="20091356" y="507705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/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圆角矩形 35">
            <a:extLst>
              <a:ext uri="{FF2B5EF4-FFF2-40B4-BE49-F238E27FC236}">
                <a16:creationId xmlns:a16="http://schemas.microsoft.com/office/drawing/2014/main" id="{240C323C-41B1-4A0C-B258-F220F31D8E65}"/>
              </a:ext>
            </a:extLst>
          </p:cNvPr>
          <p:cNvSpPr/>
          <p:nvPr/>
        </p:nvSpPr>
        <p:spPr>
          <a:xfrm>
            <a:off x="18462950" y="4106342"/>
            <a:ext cx="5624051" cy="497989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3F490D-D001-D68A-984D-22F86839AD2C}"/>
              </a:ext>
            </a:extLst>
          </p:cNvPr>
          <p:cNvSpPr txBox="1"/>
          <p:nvPr/>
        </p:nvSpPr>
        <p:spPr>
          <a:xfrm>
            <a:off x="17878204" y="9543867"/>
            <a:ext cx="19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Conceptualize</a:t>
            </a:r>
            <a:endParaRPr kumimoji="1" lang="zh-CN" altLang="en-US" sz="2400" b="1" dirty="0"/>
          </a:p>
        </p:txBody>
      </p:sp>
      <p:sp>
        <p:nvSpPr>
          <p:cNvPr id="38" name="左弧形箭头 37">
            <a:extLst>
              <a:ext uri="{FF2B5EF4-FFF2-40B4-BE49-F238E27FC236}">
                <a16:creationId xmlns:a16="http://schemas.microsoft.com/office/drawing/2014/main" id="{532913C1-DFCA-C68D-BDD1-378AF7E127CC}"/>
              </a:ext>
            </a:extLst>
          </p:cNvPr>
          <p:cNvSpPr/>
          <p:nvPr/>
        </p:nvSpPr>
        <p:spPr>
          <a:xfrm flipH="1">
            <a:off x="17625660" y="9024823"/>
            <a:ext cx="766577" cy="1595253"/>
          </a:xfrm>
          <a:prstGeom prst="curvedLeftArrow">
            <a:avLst/>
          </a:prstGeom>
          <a:solidFill>
            <a:srgbClr val="DED2E4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60AC63-2980-3190-A1B7-96DE83CECBB0}"/>
              </a:ext>
            </a:extLst>
          </p:cNvPr>
          <p:cNvSpPr txBox="1"/>
          <p:nvPr/>
        </p:nvSpPr>
        <p:spPr>
          <a:xfrm>
            <a:off x="20000116" y="9089553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/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blipFill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/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blipFill>
                <a:blip r:embed="rId1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/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/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8FBA3C38-8409-139B-2B34-DAD14764AAAD}"/>
              </a:ext>
            </a:extLst>
          </p:cNvPr>
          <p:cNvSpPr/>
          <p:nvPr/>
        </p:nvSpPr>
        <p:spPr>
          <a:xfrm>
            <a:off x="21445585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5AD9DC1-71BD-A91C-911F-D6B0E64E9F5A}"/>
              </a:ext>
            </a:extLst>
          </p:cNvPr>
          <p:cNvSpPr/>
          <p:nvPr/>
        </p:nvSpPr>
        <p:spPr>
          <a:xfrm>
            <a:off x="23180600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/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blipFill>
                <a:blip r:embed="rId1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EB09CF25-26F0-0C91-4605-1D3877760C45}"/>
              </a:ext>
            </a:extLst>
          </p:cNvPr>
          <p:cNvSpPr/>
          <p:nvPr/>
        </p:nvSpPr>
        <p:spPr>
          <a:xfrm>
            <a:off x="22330528" y="5765276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/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D9074E1-C6F7-8A84-88F9-19F3EF265400}"/>
              </a:ext>
            </a:extLst>
          </p:cNvPr>
          <p:cNvCxnSpPr>
            <a:cxnSpLocks/>
            <a:stCxn id="44" idx="7"/>
            <a:endCxn id="45" idx="1"/>
          </p:cNvCxnSpPr>
          <p:nvPr/>
        </p:nvCxnSpPr>
        <p:spPr>
          <a:xfrm>
            <a:off x="22060144" y="4471101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1DED4BD-D0E9-5A04-6A59-D42775D00B12}"/>
              </a:ext>
            </a:extLst>
          </p:cNvPr>
          <p:cNvCxnSpPr>
            <a:cxnSpLocks/>
            <a:stCxn id="45" idx="3"/>
            <a:endCxn id="44" idx="5"/>
          </p:cNvCxnSpPr>
          <p:nvPr/>
        </p:nvCxnSpPr>
        <p:spPr>
          <a:xfrm flipH="1">
            <a:off x="22060144" y="498021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4E25E57-B678-7C92-478C-4387F7C68D29}"/>
              </a:ext>
            </a:extLst>
          </p:cNvPr>
          <p:cNvCxnSpPr>
            <a:cxnSpLocks/>
            <a:stCxn id="44" idx="4"/>
            <a:endCxn id="47" idx="1"/>
          </p:cNvCxnSpPr>
          <p:nvPr/>
        </p:nvCxnSpPr>
        <p:spPr>
          <a:xfrm>
            <a:off x="21805586" y="5085660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3E0476-E9BE-BE52-998E-67657958A9A5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22945086" y="5085660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/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/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/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/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blipFill>
                <a:blip r:embed="rId2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/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blipFill>
                <a:blip r:embed="rId2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72B634E3-F38F-4AB6-E14B-276D82CE5EE0}"/>
              </a:ext>
            </a:extLst>
          </p:cNvPr>
          <p:cNvSpPr/>
          <p:nvPr/>
        </p:nvSpPr>
        <p:spPr>
          <a:xfrm>
            <a:off x="18592174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FBE2AB2-BFF5-54A8-BD32-F52ADDC903E7}"/>
              </a:ext>
            </a:extLst>
          </p:cNvPr>
          <p:cNvSpPr/>
          <p:nvPr/>
        </p:nvSpPr>
        <p:spPr>
          <a:xfrm>
            <a:off x="20327189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/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blipFill>
                <a:blip r:embed="rId2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椭圆 60">
            <a:extLst>
              <a:ext uri="{FF2B5EF4-FFF2-40B4-BE49-F238E27FC236}">
                <a16:creationId xmlns:a16="http://schemas.microsoft.com/office/drawing/2014/main" id="{EC28B804-6D9D-6C0F-CCE4-8A1227E39B2E}"/>
              </a:ext>
            </a:extLst>
          </p:cNvPr>
          <p:cNvSpPr/>
          <p:nvPr/>
        </p:nvSpPr>
        <p:spPr>
          <a:xfrm>
            <a:off x="19477117" y="822304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/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blipFill>
                <a:blip r:embed="rId2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9318B0E9-1C89-95A5-FAA2-997D1607103D}"/>
              </a:ext>
            </a:extLst>
          </p:cNvPr>
          <p:cNvCxnSpPr>
            <a:cxnSpLocks/>
            <a:stCxn id="58" idx="7"/>
            <a:endCxn id="59" idx="1"/>
          </p:cNvCxnSpPr>
          <p:nvPr/>
        </p:nvCxnSpPr>
        <p:spPr>
          <a:xfrm>
            <a:off x="19206733" y="692886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0629797-AED2-EEBD-1F04-178419F652A2}"/>
              </a:ext>
            </a:extLst>
          </p:cNvPr>
          <p:cNvCxnSpPr>
            <a:cxnSpLocks/>
            <a:stCxn id="59" idx="3"/>
            <a:endCxn id="58" idx="5"/>
          </p:cNvCxnSpPr>
          <p:nvPr/>
        </p:nvCxnSpPr>
        <p:spPr>
          <a:xfrm flipH="1">
            <a:off x="19206733" y="7437983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09E3679-4142-231E-6B1B-C66A17B006E3}"/>
              </a:ext>
            </a:extLst>
          </p:cNvPr>
          <p:cNvCxnSpPr>
            <a:cxnSpLocks/>
            <a:stCxn id="58" idx="4"/>
            <a:endCxn id="61" idx="1"/>
          </p:cNvCxnSpPr>
          <p:nvPr/>
        </p:nvCxnSpPr>
        <p:spPr>
          <a:xfrm>
            <a:off x="18952175" y="7543426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EB968C3-F4C5-FE93-2A45-C76E7764ABE2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20091675" y="7543426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/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blipFill>
                <a:blip r:embed="rId2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/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blipFill>
                <a:blip r:embed="rId2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/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/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blipFill>
                <a:blip r:embed="rId3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/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blipFill>
                <a:blip r:embed="rId3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43A2B402-30D3-BB7B-7E9E-EA065B5773E8}"/>
              </a:ext>
            </a:extLst>
          </p:cNvPr>
          <p:cNvSpPr/>
          <p:nvPr/>
        </p:nvSpPr>
        <p:spPr>
          <a:xfrm>
            <a:off x="21445585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0ECC7E5-9838-4A67-9AEE-0FEDD67C5B71}"/>
              </a:ext>
            </a:extLst>
          </p:cNvPr>
          <p:cNvSpPr/>
          <p:nvPr/>
        </p:nvSpPr>
        <p:spPr>
          <a:xfrm>
            <a:off x="23180600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/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blipFill>
                <a:blip r:embed="rId3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椭圆 74">
            <a:extLst>
              <a:ext uri="{FF2B5EF4-FFF2-40B4-BE49-F238E27FC236}">
                <a16:creationId xmlns:a16="http://schemas.microsoft.com/office/drawing/2014/main" id="{E666253C-3B32-FCEB-03A1-5C593D77CB75}"/>
              </a:ext>
            </a:extLst>
          </p:cNvPr>
          <p:cNvSpPr/>
          <p:nvPr/>
        </p:nvSpPr>
        <p:spPr>
          <a:xfrm>
            <a:off x="22330528" y="822938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/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C12C141-EBE2-1382-1817-BC931E28C742}"/>
              </a:ext>
            </a:extLst>
          </p:cNvPr>
          <p:cNvCxnSpPr>
            <a:cxnSpLocks/>
            <a:stCxn id="72" idx="7"/>
            <a:endCxn id="73" idx="1"/>
          </p:cNvCxnSpPr>
          <p:nvPr/>
        </p:nvCxnSpPr>
        <p:spPr>
          <a:xfrm>
            <a:off x="22060144" y="693520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8C3632C-E17A-1225-8472-BD222DBD4A72}"/>
              </a:ext>
            </a:extLst>
          </p:cNvPr>
          <p:cNvCxnSpPr>
            <a:cxnSpLocks/>
            <a:stCxn id="73" idx="3"/>
            <a:endCxn id="72" idx="5"/>
          </p:cNvCxnSpPr>
          <p:nvPr/>
        </p:nvCxnSpPr>
        <p:spPr>
          <a:xfrm flipH="1">
            <a:off x="22060144" y="744432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29E8FED-42C3-C4A2-281C-4989B2F7FC99}"/>
              </a:ext>
            </a:extLst>
          </p:cNvPr>
          <p:cNvCxnSpPr>
            <a:cxnSpLocks/>
            <a:stCxn id="72" idx="4"/>
            <a:endCxn id="75" idx="1"/>
          </p:cNvCxnSpPr>
          <p:nvPr/>
        </p:nvCxnSpPr>
        <p:spPr>
          <a:xfrm>
            <a:off x="21805586" y="754976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39DE84F-C576-8D5A-1792-499BED468223}"/>
              </a:ext>
            </a:extLst>
          </p:cNvPr>
          <p:cNvCxnSpPr>
            <a:cxnSpLocks/>
            <a:stCxn id="73" idx="4"/>
            <a:endCxn id="75" idx="7"/>
          </p:cNvCxnSpPr>
          <p:nvPr/>
        </p:nvCxnSpPr>
        <p:spPr>
          <a:xfrm flipH="1">
            <a:off x="22945086" y="754976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/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blipFill>
                <a:blip r:embed="rId3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/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/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/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/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91C752D3-0FC2-E61E-CF96-EBB27D29DE92}"/>
              </a:ext>
            </a:extLst>
          </p:cNvPr>
          <p:cNvSpPr txBox="1"/>
          <p:nvPr/>
        </p:nvSpPr>
        <p:spPr>
          <a:xfrm>
            <a:off x="720728" y="768676"/>
            <a:ext cx="6740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BF010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f.pn1, f.pn2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GRAPH_TABLE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(G1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(p1: Person) - [:Likes]-&gt;(m1: Message)&lt;-[:Likes]-( p2:Person),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(p1)-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L:Knows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]-&gt;(p2)</a:t>
            </a:r>
            <a:r>
              <a:rPr lang="zh-CN" altLang="e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(p2)-[: Knows]-&gt;(p1)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p1.name as pn1, p1.place_id as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p2. name as pn2)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f, Place pl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f.ppid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pl.place_id</a:t>
            </a:r>
            <a:endParaRPr lang="en" altLang="zh-C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pl.p1_name = 'Germany';</a:t>
            </a:r>
          </a:p>
          <a:p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下箭头 86">
            <a:extLst>
              <a:ext uri="{FF2B5EF4-FFF2-40B4-BE49-F238E27FC236}">
                <a16:creationId xmlns:a16="http://schemas.microsoft.com/office/drawing/2014/main" id="{C7355249-23D7-9089-9431-163DC40886C3}"/>
              </a:ext>
            </a:extLst>
          </p:cNvPr>
          <p:cNvSpPr/>
          <p:nvPr/>
        </p:nvSpPr>
        <p:spPr>
          <a:xfrm rot="16200000">
            <a:off x="6932715" y="13950236"/>
            <a:ext cx="945075" cy="159814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4D3A624-5F09-5CC5-8475-4316C21E1E11}"/>
              </a:ext>
            </a:extLst>
          </p:cNvPr>
          <p:cNvSpPr txBox="1"/>
          <p:nvPr/>
        </p:nvSpPr>
        <p:spPr>
          <a:xfrm>
            <a:off x="6596734" y="14526833"/>
            <a:ext cx="151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106897" r="-13888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206897" r="-13888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306897" r="-13888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406897" r="-13888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/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cs typeface="Arial" panose="020B0604020202020204" pitchFamily="34" charset="0"/>
                  </a:rPr>
                  <a:t>Relation</a:t>
                </a:r>
                <a:r>
                  <a:rPr kumimoji="1" lang="zh-CN" altLang="en-US" sz="24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b>
                    </m:sSub>
                  </m:oMath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blipFill>
                <a:blip r:embed="rId41"/>
                <a:stretch>
                  <a:fillRect l="-514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本框 90">
            <a:extLst>
              <a:ext uri="{FF2B5EF4-FFF2-40B4-BE49-F238E27FC236}">
                <a16:creationId xmlns:a16="http://schemas.microsoft.com/office/drawing/2014/main" id="{A1C6C2EC-E940-E57B-E623-329762D7FA12}"/>
              </a:ext>
            </a:extLst>
          </p:cNvPr>
          <p:cNvSpPr txBox="1"/>
          <p:nvPr/>
        </p:nvSpPr>
        <p:spPr>
          <a:xfrm>
            <a:off x="10062732" y="13627056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Join</a:t>
            </a:r>
            <a:r>
              <a:rPr kumimoji="1" lang="zh-CN" altLang="en-US" sz="2400" b="1" dirty="0"/>
              <a:t> </a:t>
            </a:r>
            <a:r>
              <a:rPr kumimoji="1" lang="en-US" altLang="zh-CN" sz="2000" dirty="0"/>
              <a:t>p1.place_id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place_id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106897" r="-8252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206897" r="-8252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306897" r="-8252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106897" r="-4865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106897" r="-11272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206897" r="-4865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206897" r="-11272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306897" r="-4865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306897" r="-11272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406897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406897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4365DFDA-4249-6A96-4631-25AAAA488E76}"/>
              </a:ext>
            </a:extLst>
          </p:cNvPr>
          <p:cNvSpPr txBox="1"/>
          <p:nvPr/>
        </p:nvSpPr>
        <p:spPr>
          <a:xfrm>
            <a:off x="12215831" y="15795408"/>
            <a:ext cx="194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Relation</a:t>
            </a:r>
            <a:r>
              <a:rPr kumimoji="1" lang="zh-CN" altLang="en-US" sz="2400" dirty="0"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7313" t="-110345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228182" t="-110345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565CFB3F-5DED-4BE0-6473-D6C39EB8A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21476"/>
              </p:ext>
            </p:extLst>
          </p:nvPr>
        </p:nvGraphicFramePr>
        <p:xfrm>
          <a:off x="8209699" y="9178107"/>
          <a:ext cx="61188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22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3078311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7F0FE736-88E3-E2F4-365A-9B58D00FCBF4}"/>
              </a:ext>
            </a:extLst>
          </p:cNvPr>
          <p:cNvSpPr txBox="1"/>
          <p:nvPr/>
        </p:nvSpPr>
        <p:spPr>
          <a:xfrm>
            <a:off x="10486619" y="11222427"/>
            <a:ext cx="327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Select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 err="1"/>
              <a:t>pl.name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“Germany”</a:t>
            </a:r>
            <a:endParaRPr kumimoji="1" lang="zh-CN" altLang="en-US" sz="2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E2BBD41-CD44-A20F-B62F-1BD2BAB0B288}"/>
              </a:ext>
            </a:extLst>
          </p:cNvPr>
          <p:cNvSpPr txBox="1"/>
          <p:nvPr/>
        </p:nvSpPr>
        <p:spPr>
          <a:xfrm>
            <a:off x="10453943" y="9924649"/>
            <a:ext cx="310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Project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/>
              <a:t>p1.name,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p2.name</a:t>
            </a:r>
            <a:endParaRPr kumimoji="1" lang="zh-CN" altLang="en-US" sz="2000" dirty="0"/>
          </a:p>
        </p:txBody>
      </p:sp>
      <p:sp>
        <p:nvSpPr>
          <p:cNvPr id="99" name="右大括号 98">
            <a:extLst>
              <a:ext uri="{FF2B5EF4-FFF2-40B4-BE49-F238E27FC236}">
                <a16:creationId xmlns:a16="http://schemas.microsoft.com/office/drawing/2014/main" id="{98A9EA40-409C-85FE-5567-00B02D1D5DA4}"/>
              </a:ext>
            </a:extLst>
          </p:cNvPr>
          <p:cNvSpPr/>
          <p:nvPr/>
        </p:nvSpPr>
        <p:spPr>
          <a:xfrm rot="16200000">
            <a:off x="11246952" y="11701976"/>
            <a:ext cx="220905" cy="4935028"/>
          </a:xfrm>
          <a:prstGeom prst="rightBrace">
            <a:avLst>
              <a:gd name="adj1" fmla="val 8333"/>
              <a:gd name="adj2" fmla="val 18142"/>
            </a:avLst>
          </a:prstGeom>
          <a:ln w="19050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下箭头 99">
            <a:extLst>
              <a:ext uri="{FF2B5EF4-FFF2-40B4-BE49-F238E27FC236}">
                <a16:creationId xmlns:a16="http://schemas.microsoft.com/office/drawing/2014/main" id="{29ABD21F-9099-1A28-856F-09C83AB7E577}"/>
              </a:ext>
            </a:extLst>
          </p:cNvPr>
          <p:cNvSpPr/>
          <p:nvPr/>
        </p:nvSpPr>
        <p:spPr>
          <a:xfrm flipV="1">
            <a:off x="9509789" y="13614090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下箭头 100">
            <a:extLst>
              <a:ext uri="{FF2B5EF4-FFF2-40B4-BE49-F238E27FC236}">
                <a16:creationId xmlns:a16="http://schemas.microsoft.com/office/drawing/2014/main" id="{DD308DB4-A594-4AEC-C39D-7CFB0F8A3D49}"/>
              </a:ext>
            </a:extLst>
          </p:cNvPr>
          <p:cNvSpPr/>
          <p:nvPr/>
        </p:nvSpPr>
        <p:spPr>
          <a:xfrm flipV="1">
            <a:off x="9895362" y="11253207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下箭头 101">
            <a:extLst>
              <a:ext uri="{FF2B5EF4-FFF2-40B4-BE49-F238E27FC236}">
                <a16:creationId xmlns:a16="http://schemas.microsoft.com/office/drawing/2014/main" id="{C59A561A-26F0-FA54-87BF-3A73EF0D5E0B}"/>
              </a:ext>
            </a:extLst>
          </p:cNvPr>
          <p:cNvSpPr/>
          <p:nvPr/>
        </p:nvSpPr>
        <p:spPr>
          <a:xfrm flipV="1">
            <a:off x="9797122" y="9966193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/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.place_id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blipFill>
                <a:blip r:embed="rId45"/>
                <a:stretch>
                  <a:fillRect t="-2273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645D06D1-A8FF-527E-8054-FE72CD9AE42C}"/>
              </a:ext>
            </a:extLst>
          </p:cNvPr>
          <p:cNvCxnSpPr>
            <a:cxnSpLocks/>
            <a:stCxn id="114" idx="4"/>
            <a:endCxn id="113" idx="0"/>
          </p:cNvCxnSpPr>
          <p:nvPr/>
        </p:nvCxnSpPr>
        <p:spPr>
          <a:xfrm>
            <a:off x="18121697" y="18776563"/>
            <a:ext cx="0" cy="1549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1C0121B-BA54-F16C-E9CD-46500C8BEB64}"/>
              </a:ext>
            </a:extLst>
          </p:cNvPr>
          <p:cNvSpPr txBox="1"/>
          <p:nvPr/>
        </p:nvSpPr>
        <p:spPr>
          <a:xfrm>
            <a:off x="16792072" y="20133609"/>
            <a:ext cx="113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Match</a:t>
            </a:r>
            <a:endParaRPr kumimoji="1" lang="zh-CN" altLang="en-US" sz="2800" b="1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F68BB15F-AB2B-15A6-7819-DF71C338EEAF}"/>
              </a:ext>
            </a:extLst>
          </p:cNvPr>
          <p:cNvCxnSpPr>
            <a:cxnSpLocks/>
          </p:cNvCxnSpPr>
          <p:nvPr/>
        </p:nvCxnSpPr>
        <p:spPr>
          <a:xfrm flipH="1">
            <a:off x="18108576" y="17385476"/>
            <a:ext cx="1456411" cy="1279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51080B-BA98-BBD5-BA41-AF498321EADB}"/>
              </a:ext>
            </a:extLst>
          </p:cNvPr>
          <p:cNvSpPr txBox="1"/>
          <p:nvPr/>
        </p:nvSpPr>
        <p:spPr>
          <a:xfrm>
            <a:off x="18210025" y="18542291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B550EC1-C97F-FE3B-41CE-C1F672EE7527}"/>
              </a:ext>
            </a:extLst>
          </p:cNvPr>
          <p:cNvSpPr txBox="1"/>
          <p:nvPr/>
        </p:nvSpPr>
        <p:spPr>
          <a:xfrm>
            <a:off x="21218295" y="185422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Place</a:t>
            </a:r>
            <a:endParaRPr kumimoji="1" lang="zh-CN" altLang="en-US" sz="28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6BE60BB-1298-3B86-5726-A7B3F977143F}"/>
              </a:ext>
            </a:extLst>
          </p:cNvPr>
          <p:cNvSpPr txBox="1"/>
          <p:nvPr/>
        </p:nvSpPr>
        <p:spPr>
          <a:xfrm>
            <a:off x="19865206" y="171070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Join</a:t>
            </a:r>
            <a:endParaRPr kumimoji="1" lang="zh-CN" altLang="en-US" sz="28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8BFCAA1-A097-9B67-9389-B18214903B99}"/>
              </a:ext>
            </a:extLst>
          </p:cNvPr>
          <p:cNvSpPr txBox="1"/>
          <p:nvPr/>
        </p:nvSpPr>
        <p:spPr>
          <a:xfrm>
            <a:off x="19739506" y="15273811"/>
            <a:ext cx="165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Selection</a:t>
            </a:r>
            <a:endParaRPr kumimoji="1" lang="zh-CN" altLang="en-US" sz="28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046EA15-0AA3-576D-693F-194E8E723647}"/>
              </a:ext>
            </a:extLst>
          </p:cNvPr>
          <p:cNvSpPr txBox="1"/>
          <p:nvPr/>
        </p:nvSpPr>
        <p:spPr>
          <a:xfrm>
            <a:off x="18392237" y="13441444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9A61244-4F8D-1643-1CD7-7AAA3707EBBE}"/>
              </a:ext>
            </a:extLst>
          </p:cNvPr>
          <p:cNvSpPr txBox="1"/>
          <p:nvPr/>
        </p:nvSpPr>
        <p:spPr>
          <a:xfrm>
            <a:off x="18888280" y="13874732"/>
            <a:ext cx="162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</a:p>
          <a:p>
            <a:pPr algn="ctr"/>
            <a:r>
              <a:rPr kumimoji="1" lang="en-US" altLang="zh-CN" sz="2400" dirty="0"/>
              <a:t>p1.place_id</a:t>
            </a:r>
          </a:p>
          <a:p>
            <a:pPr algn="ctr"/>
            <a:r>
              <a:rPr kumimoji="1" lang="en-US" altLang="zh-CN" sz="2400" dirty="0"/>
              <a:t>p2.name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566E4527-CE31-E536-563A-39DB0C111527}"/>
              </a:ext>
            </a:extLst>
          </p:cNvPr>
          <p:cNvSpPr/>
          <p:nvPr/>
        </p:nvSpPr>
        <p:spPr>
          <a:xfrm>
            <a:off x="18031697" y="2032614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ABD28241-9B7A-F5F7-CD86-874771BAD0A1}"/>
              </a:ext>
            </a:extLst>
          </p:cNvPr>
          <p:cNvSpPr/>
          <p:nvPr/>
        </p:nvSpPr>
        <p:spPr>
          <a:xfrm>
            <a:off x="18031697" y="1859656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34239AD8-3791-22E6-EEB4-06698FCBEAEB}"/>
              </a:ext>
            </a:extLst>
          </p:cNvPr>
          <p:cNvSpPr/>
          <p:nvPr/>
        </p:nvSpPr>
        <p:spPr>
          <a:xfrm>
            <a:off x="19469506" y="1732684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459F351D-5840-840A-92F5-B4799C1FE59D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19623146" y="17480485"/>
            <a:ext cx="1536990" cy="1116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DCC79925-8F38-D28C-EEE5-47B32FC5F762}"/>
              </a:ext>
            </a:extLst>
          </p:cNvPr>
          <p:cNvSpPr/>
          <p:nvPr/>
        </p:nvSpPr>
        <p:spPr>
          <a:xfrm>
            <a:off x="21071440" y="1853923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885175E3-2523-C0E0-A6DC-ECF4A0F16267}"/>
              </a:ext>
            </a:extLst>
          </p:cNvPr>
          <p:cNvCxnSpPr>
            <a:cxnSpLocks/>
            <a:stCxn id="119" idx="4"/>
            <a:endCxn id="115" idx="0"/>
          </p:cNvCxnSpPr>
          <p:nvPr/>
        </p:nvCxnSpPr>
        <p:spPr>
          <a:xfrm>
            <a:off x="19559506" y="15648118"/>
            <a:ext cx="0" cy="1678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A23BFA27-6504-E816-28FA-312A8DC29279}"/>
              </a:ext>
            </a:extLst>
          </p:cNvPr>
          <p:cNvSpPr/>
          <p:nvPr/>
        </p:nvSpPr>
        <p:spPr>
          <a:xfrm>
            <a:off x="19469506" y="1546811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487B6E2-3108-2CB1-70D3-6ED9430B8746}"/>
              </a:ext>
            </a:extLst>
          </p:cNvPr>
          <p:cNvCxnSpPr>
            <a:cxnSpLocks/>
            <a:stCxn id="121" idx="5"/>
            <a:endCxn id="119" idx="1"/>
          </p:cNvCxnSpPr>
          <p:nvPr/>
        </p:nvCxnSpPr>
        <p:spPr>
          <a:xfrm>
            <a:off x="18185337" y="13808094"/>
            <a:ext cx="1310529" cy="168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BD91EE92-409D-F61C-AFC1-B24509E2C0D4}"/>
              </a:ext>
            </a:extLst>
          </p:cNvPr>
          <p:cNvSpPr/>
          <p:nvPr/>
        </p:nvSpPr>
        <p:spPr>
          <a:xfrm>
            <a:off x="18031697" y="1365445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A4530F2-7402-721C-46FE-8C91A9D9F094}"/>
              </a:ext>
            </a:extLst>
          </p:cNvPr>
          <p:cNvSpPr txBox="1"/>
          <p:nvPr/>
        </p:nvSpPr>
        <p:spPr>
          <a:xfrm>
            <a:off x="20058487" y="17393759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p1.place_id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place_id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F5278CE-CF72-7C25-BC5F-B480BA411385}"/>
              </a:ext>
            </a:extLst>
          </p:cNvPr>
          <p:cNvSpPr txBox="1"/>
          <p:nvPr/>
        </p:nvSpPr>
        <p:spPr>
          <a:xfrm>
            <a:off x="19757342" y="15742851"/>
            <a:ext cx="298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“Germany”</a:t>
            </a:r>
          </a:p>
        </p:txBody>
      </p:sp>
    </p:spTree>
    <p:extLst>
      <p:ext uri="{BB962C8B-B14F-4D97-AF65-F5344CB8AC3E}">
        <p14:creationId xmlns:p14="http://schemas.microsoft.com/office/powerpoint/2010/main" val="136706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7977A4-5FF2-BF61-FBD3-FE2DF1F10B91}"/>
              </a:ext>
            </a:extLst>
          </p:cNvPr>
          <p:cNvSpPr/>
          <p:nvPr/>
        </p:nvSpPr>
        <p:spPr>
          <a:xfrm>
            <a:off x="5569527" y="1579418"/>
            <a:ext cx="581891" cy="720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3E66CD-3C84-4DEF-03FA-AD3A653E6519}"/>
              </a:ext>
            </a:extLst>
          </p:cNvPr>
          <p:cNvSpPr/>
          <p:nvPr/>
        </p:nvSpPr>
        <p:spPr>
          <a:xfrm>
            <a:off x="5569526" y="2036618"/>
            <a:ext cx="581891" cy="2784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CF8E3C-F993-A12C-9E37-7D052CCB5F4D}"/>
              </a:ext>
            </a:extLst>
          </p:cNvPr>
          <p:cNvSpPr/>
          <p:nvPr/>
        </p:nvSpPr>
        <p:spPr>
          <a:xfrm>
            <a:off x="4987634" y="2757054"/>
            <a:ext cx="581891" cy="20643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294C59-EF1E-72FC-91F0-54FE7C9D7132}"/>
              </a:ext>
            </a:extLst>
          </p:cNvPr>
          <p:cNvSpPr/>
          <p:nvPr/>
        </p:nvSpPr>
        <p:spPr>
          <a:xfrm>
            <a:off x="7897089" y="2757053"/>
            <a:ext cx="581891" cy="7204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16B8AE-DA62-4C6A-BB50-132670ED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312" y="10520362"/>
            <a:ext cx="431800" cy="558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EA5CA8D-A5C2-74EF-A73C-1361268DFD98}"/>
              </a:ext>
            </a:extLst>
          </p:cNvPr>
          <p:cNvSpPr/>
          <p:nvPr/>
        </p:nvSpPr>
        <p:spPr>
          <a:xfrm>
            <a:off x="14109266" y="10439543"/>
            <a:ext cx="581891" cy="72043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7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3373</TotalTime>
  <Words>1391</Words>
  <Application>Microsoft Macintosh PowerPoint</Application>
  <PresentationFormat>自定义</PresentationFormat>
  <Paragraphs>666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Cambria Math</vt:lpstr>
      <vt:lpstr>Helvetica Neue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Melo Yang</dc:creator>
  <cp:lastModifiedBy>Melo Yang</cp:lastModifiedBy>
  <cp:revision>723</cp:revision>
  <dcterms:created xsi:type="dcterms:W3CDTF">2024-04-11T09:15:09Z</dcterms:created>
  <dcterms:modified xsi:type="dcterms:W3CDTF">2024-04-17T15:24:16Z</dcterms:modified>
</cp:coreProperties>
</file>