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432006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60"/>
  </p:normalViewPr>
  <p:slideViewPr>
    <p:cSldViewPr snapToGrid="0">
      <p:cViewPr>
        <p:scale>
          <a:sx n="68" d="100"/>
          <a:sy n="68" d="100"/>
        </p:scale>
        <p:origin x="-70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2356703"/>
            <a:ext cx="32400479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7563446"/>
            <a:ext cx="32400479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90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63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766678"/>
            <a:ext cx="9315138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766678"/>
            <a:ext cx="27405405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783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369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3590055"/>
            <a:ext cx="3726055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9636811"/>
            <a:ext cx="3726055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499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3833390"/>
            <a:ext cx="1836027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3833390"/>
            <a:ext cx="18360271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407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766679"/>
            <a:ext cx="37260550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3530053"/>
            <a:ext cx="18275893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5260078"/>
            <a:ext cx="18275893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3530053"/>
            <a:ext cx="1836589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5260078"/>
            <a:ext cx="1836589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742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9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743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960014"/>
            <a:ext cx="1393332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2073365"/>
            <a:ext cx="21870323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4320064"/>
            <a:ext cx="1393332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34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960014"/>
            <a:ext cx="1393332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2073365"/>
            <a:ext cx="21870323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4320064"/>
            <a:ext cx="1393332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783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766679"/>
            <a:ext cx="3726055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3833390"/>
            <a:ext cx="3726055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13346865"/>
            <a:ext cx="972014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13346865"/>
            <a:ext cx="1458021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13346865"/>
            <a:ext cx="972014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27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37D95EB-D3FE-7C0F-9686-A9A2A7F729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702588"/>
                  </p:ext>
                </p:extLst>
              </p:nvPr>
            </p:nvGraphicFramePr>
            <p:xfrm>
              <a:off x="12717862" y="1227779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37D95EB-D3FE-7C0F-9686-A9A2A7F729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702588"/>
                  </p:ext>
                </p:extLst>
              </p:nvPr>
            </p:nvGraphicFramePr>
            <p:xfrm>
              <a:off x="12717862" y="1227779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6" t="-106897" r="-12903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128" t="-106897" r="-1064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6" t="-206897" r="-12903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128" t="-206897" r="-1064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6" t="-306897" r="-12903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2128" t="-306897" r="-1064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E6F4A88-0FCC-5E39-D6E5-54E034106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374390"/>
                  </p:ext>
                </p:extLst>
              </p:nvPr>
            </p:nvGraphicFramePr>
            <p:xfrm>
              <a:off x="12716592" y="2980582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E6F4A88-0FCC-5E39-D6E5-54E034106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374390"/>
                  </p:ext>
                </p:extLst>
              </p:nvPr>
            </p:nvGraphicFramePr>
            <p:xfrm>
              <a:off x="12716592" y="2980582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20" t="-103333" r="-6885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93" t="-103333" r="-1205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20" t="-210345" r="-68852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93" t="-210345" r="-1205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32673B0-FAA4-4A69-4BED-0D72051369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0516292"/>
                  </p:ext>
                </p:extLst>
              </p:nvPr>
            </p:nvGraphicFramePr>
            <p:xfrm>
              <a:off x="12639805" y="4409594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32673B0-FAA4-4A69-4BED-0D72051369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0516292"/>
                  </p:ext>
                </p:extLst>
              </p:nvPr>
            </p:nvGraphicFramePr>
            <p:xfrm>
              <a:off x="12639805" y="4409594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9C19DD-AA90-AE78-3BA6-DCEB81D6306D}"/>
              </a:ext>
            </a:extLst>
          </p:cNvPr>
          <p:cNvGrpSpPr/>
          <p:nvPr/>
        </p:nvGrpSpPr>
        <p:grpSpPr>
          <a:xfrm>
            <a:off x="20797593" y="870255"/>
            <a:ext cx="657921" cy="626812"/>
            <a:chOff x="6512312" y="856300"/>
            <a:chExt cx="657921" cy="62681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67890D1-1654-D1E6-31FB-D2F67BCB7A8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6AA038E-6366-6AA9-85D6-4E84E90D2EA9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6AA038E-6366-6AA9-85D6-4E84E90D2E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F82D0A5-867F-3B06-0CB6-29FC685CAAED}"/>
              </a:ext>
            </a:extLst>
          </p:cNvPr>
          <p:cNvGrpSpPr/>
          <p:nvPr/>
        </p:nvGrpSpPr>
        <p:grpSpPr>
          <a:xfrm>
            <a:off x="18981159" y="1756401"/>
            <a:ext cx="657921" cy="626812"/>
            <a:chOff x="5571892" y="1817819"/>
            <a:chExt cx="657921" cy="62681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36F4DFD-1298-7F6F-662A-AF0BC06F2704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72CC7CB-59DD-07AA-4227-A0F9437C1025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72CC7CB-59DD-07AA-4227-A0F9437C1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02BDC71-384F-8708-AFA7-4485279578C3}"/>
              </a:ext>
            </a:extLst>
          </p:cNvPr>
          <p:cNvGrpSpPr/>
          <p:nvPr/>
        </p:nvGrpSpPr>
        <p:grpSpPr>
          <a:xfrm>
            <a:off x="22234819" y="1732002"/>
            <a:ext cx="657921" cy="626812"/>
            <a:chOff x="7643457" y="1448487"/>
            <a:chExt cx="657921" cy="62681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B324843-1843-35C4-87D1-DEF33AC98931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B1D6514-04BC-D648-85D8-0D72063E7C9E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B1D6514-04BC-D648-85D8-0D72063E7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94EB85-D816-338B-64EE-C5CFB8655A0E}"/>
              </a:ext>
            </a:extLst>
          </p:cNvPr>
          <p:cNvGrpSpPr/>
          <p:nvPr/>
        </p:nvGrpSpPr>
        <p:grpSpPr>
          <a:xfrm>
            <a:off x="19538788" y="3152701"/>
            <a:ext cx="657921" cy="626812"/>
            <a:chOff x="6512312" y="856300"/>
            <a:chExt cx="657921" cy="62681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79CAD5A-C0C4-40AB-0673-3DB1EAB3FEFD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270EBEF-6007-B419-EE8E-3CA10671C6F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270EBEF-6007-B419-EE8E-3CA10671C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8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55B3A7C-488A-F849-9DA0-7CA2E4429A40}"/>
              </a:ext>
            </a:extLst>
          </p:cNvPr>
          <p:cNvGrpSpPr/>
          <p:nvPr/>
        </p:nvGrpSpPr>
        <p:grpSpPr>
          <a:xfrm>
            <a:off x="21911434" y="3314934"/>
            <a:ext cx="657921" cy="626812"/>
            <a:chOff x="6512312" y="856300"/>
            <a:chExt cx="657921" cy="62681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7624AF2-247E-EC50-7DB2-DD5C100FF09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F6FA352-9C5B-A0C8-C440-368E9A5EDE2B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F6FA352-9C5B-A0C8-C440-368E9A5ED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9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D6F50B4-262F-82DA-8806-4A2D493CC3AF}"/>
              </a:ext>
            </a:extLst>
          </p:cNvPr>
          <p:cNvCxnSpPr>
            <a:cxnSpLocks/>
            <a:stCxn id="7" idx="3"/>
            <a:endCxn id="19" idx="0"/>
          </p:cNvCxnSpPr>
          <p:nvPr/>
        </p:nvCxnSpPr>
        <p:spPr>
          <a:xfrm flipH="1">
            <a:off x="19862169" y="1405273"/>
            <a:ext cx="1030136" cy="1747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9D4828-3673-6BB1-F3D7-7CC0AF399FBC}"/>
                  </a:ext>
                </a:extLst>
              </p:cNvPr>
              <p:cNvSpPr txBox="1"/>
              <p:nvPr/>
            </p:nvSpPr>
            <p:spPr>
              <a:xfrm>
                <a:off x="20580074" y="1582762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9D4828-3673-6BB1-F3D7-7CC0AF39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074" y="1582762"/>
                <a:ext cx="646771" cy="494751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94294D69-C729-6BB3-0E6E-A1FCCE2F9320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9304545" y="2383218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D68775D9-5899-C10A-93FF-093F3EDADFC5}"/>
              </a:ext>
            </a:extLst>
          </p:cNvPr>
          <p:cNvCxnSpPr>
            <a:cxnSpLocks/>
          </p:cNvCxnSpPr>
          <p:nvPr/>
        </p:nvCxnSpPr>
        <p:spPr>
          <a:xfrm>
            <a:off x="19583360" y="2224431"/>
            <a:ext cx="2445867" cy="1203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29B9E9EB-AE2A-BE7C-4CD8-5DE04B99BC2F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 flipH="1">
            <a:off x="22245970" y="2358819"/>
            <a:ext cx="312235" cy="9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5F36968-0342-9822-7E42-004FEE6C5C63}"/>
                  </a:ext>
                </a:extLst>
              </p:cNvPr>
              <p:cNvSpPr txBox="1"/>
              <p:nvPr/>
            </p:nvSpPr>
            <p:spPr>
              <a:xfrm>
                <a:off x="18914303" y="251904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5F36968-0342-9822-7E42-004FEE6C5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4303" y="2519044"/>
                <a:ext cx="646771" cy="5079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13CA5C9-2000-722E-BF73-58CD524B15B0}"/>
                  </a:ext>
                </a:extLst>
              </p:cNvPr>
              <p:cNvSpPr txBox="1"/>
              <p:nvPr/>
            </p:nvSpPr>
            <p:spPr>
              <a:xfrm>
                <a:off x="20844952" y="2484036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13CA5C9-2000-722E-BF73-58CD524B1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4952" y="2484036"/>
                <a:ext cx="646771" cy="507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CEB5F4C-ED6E-956D-AF39-5B60F3212993}"/>
                  </a:ext>
                </a:extLst>
              </p:cNvPr>
              <p:cNvSpPr txBox="1"/>
              <p:nvPr/>
            </p:nvSpPr>
            <p:spPr>
              <a:xfrm>
                <a:off x="21852926" y="2350130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CEB5F4C-ED6E-956D-AF39-5B60F3212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2926" y="2350130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AED73E8F-4D3A-491F-BA21-B5387BA0F5CE}"/>
              </a:ext>
            </a:extLst>
          </p:cNvPr>
          <p:cNvCxnSpPr>
            <a:cxnSpLocks/>
          </p:cNvCxnSpPr>
          <p:nvPr/>
        </p:nvCxnSpPr>
        <p:spPr>
          <a:xfrm flipV="1">
            <a:off x="16433710" y="1237450"/>
            <a:ext cx="4146363" cy="60115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FDDEC87-3CC3-02E8-B6BA-01F63397B7D1}"/>
              </a:ext>
            </a:extLst>
          </p:cNvPr>
          <p:cNvCxnSpPr>
            <a:cxnSpLocks/>
          </p:cNvCxnSpPr>
          <p:nvPr/>
        </p:nvCxnSpPr>
        <p:spPr>
          <a:xfrm>
            <a:off x="15744807" y="3525957"/>
            <a:ext cx="3559736" cy="757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4D022073-DCAE-3C2B-1A2F-7075F27D8715}"/>
              </a:ext>
            </a:extLst>
          </p:cNvPr>
          <p:cNvCxnSpPr>
            <a:cxnSpLocks/>
          </p:cNvCxnSpPr>
          <p:nvPr/>
        </p:nvCxnSpPr>
        <p:spPr>
          <a:xfrm flipV="1">
            <a:off x="17078072" y="3152703"/>
            <a:ext cx="2226473" cy="21345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0EACC18-6878-9D68-EFCB-64215F7E136A}"/>
              </a:ext>
            </a:extLst>
          </p:cNvPr>
          <p:cNvSpPr txBox="1"/>
          <p:nvPr/>
        </p:nvSpPr>
        <p:spPr>
          <a:xfrm>
            <a:off x="16838722" y="422288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RGMapping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44C4190-6AEA-E344-8CEF-B8639217673B}"/>
              </a:ext>
            </a:extLst>
          </p:cNvPr>
          <p:cNvSpPr txBox="1"/>
          <p:nvPr/>
        </p:nvSpPr>
        <p:spPr>
          <a:xfrm>
            <a:off x="13589342" y="38345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5842481-910B-BA94-DF57-6D8F4A5EAB98}"/>
              </a:ext>
            </a:extLst>
          </p:cNvPr>
          <p:cNvSpPr txBox="1"/>
          <p:nvPr/>
        </p:nvSpPr>
        <p:spPr>
          <a:xfrm>
            <a:off x="20193408" y="46279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Property Graph G1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561F95D-7516-24CF-1610-1F74E511CF3A}"/>
              </a:ext>
            </a:extLst>
          </p:cNvPr>
          <p:cNvSpPr/>
          <p:nvPr/>
        </p:nvSpPr>
        <p:spPr>
          <a:xfrm>
            <a:off x="18675084" y="383460"/>
            <a:ext cx="4499363" cy="371538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415CA46-28AB-33EE-9CBD-FF86BC062250}"/>
              </a:ext>
            </a:extLst>
          </p:cNvPr>
          <p:cNvSpPr/>
          <p:nvPr/>
        </p:nvSpPr>
        <p:spPr>
          <a:xfrm>
            <a:off x="18127555" y="4727248"/>
            <a:ext cx="5997734" cy="151114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036DDC44-E327-281A-222C-9D189E68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554371"/>
                  </p:ext>
                </p:extLst>
              </p:nvPr>
            </p:nvGraphicFramePr>
            <p:xfrm>
              <a:off x="18326599" y="5258933"/>
              <a:ext cx="5644668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502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703235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644587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036DDC44-E327-281A-222C-9D189E68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0554371"/>
                  </p:ext>
                </p:extLst>
              </p:nvPr>
            </p:nvGraphicFramePr>
            <p:xfrm>
              <a:off x="18326599" y="5258933"/>
              <a:ext cx="5644668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502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703235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644587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174" t="-3226" r="-869565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95918" t="-3226" r="-716327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0000" t="-3226" r="-63125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88000" t="-3226" r="-506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04167" t="-3226" r="-427083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32143" t="-3226" r="-26607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08163" t="-3226" r="-204082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94000" t="-3226" r="-100000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810204" t="-3226" r="-2041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174" t="-103226" r="-86956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95918" t="-103226" r="-71632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0000" t="-103226" r="-63125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88000" t="-103226" r="-506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04167" t="-103226" r="-42708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32143" t="-103226" r="-26607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08163" t="-103226" r="-20408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94000" t="-103226" r="-1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810204" t="-103226" r="-204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826EA95-DD59-06BD-6598-2AEAA314FAC0}"/>
                  </a:ext>
                </a:extLst>
              </p:cNvPr>
              <p:cNvSpPr txBox="1"/>
              <p:nvPr/>
            </p:nvSpPr>
            <p:spPr>
              <a:xfrm>
                <a:off x="20013961" y="4753900"/>
                <a:ext cx="244323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</m:oMath>
                </a14:m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826EA95-DD59-06BD-6598-2AEAA314F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961" y="4753900"/>
                <a:ext cx="2443233" cy="375552"/>
              </a:xfrm>
              <a:prstGeom prst="rect">
                <a:avLst/>
              </a:prstGeom>
              <a:blipFill>
                <a:blip r:embed="rId15"/>
                <a:stretch>
                  <a:fillRect l="-1546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右箭头 74">
            <a:extLst>
              <a:ext uri="{FF2B5EF4-FFF2-40B4-BE49-F238E27FC236}">
                <a16:creationId xmlns:a16="http://schemas.microsoft.com/office/drawing/2014/main" id="{0A3DF6A1-F911-7BD1-7CEA-217FC1F932CE}"/>
              </a:ext>
            </a:extLst>
          </p:cNvPr>
          <p:cNvSpPr/>
          <p:nvPr/>
        </p:nvSpPr>
        <p:spPr>
          <a:xfrm rot="5400000">
            <a:off x="20851904" y="4255593"/>
            <a:ext cx="412420" cy="337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CCB5703-0441-CD76-0174-4C48E4A04C73}"/>
              </a:ext>
            </a:extLst>
          </p:cNvPr>
          <p:cNvGrpSpPr/>
          <p:nvPr/>
        </p:nvGrpSpPr>
        <p:grpSpPr>
          <a:xfrm>
            <a:off x="25781336" y="2484036"/>
            <a:ext cx="657921" cy="626812"/>
            <a:chOff x="7643457" y="1448487"/>
            <a:chExt cx="657921" cy="62681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28EABCA-D8FF-AB6D-5014-520FDB357C68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CCA2DAB-93D4-A360-18AC-11BC8A555D17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CCA2DAB-93D4-A360-18AC-11BC8A555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6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0938DAE0-290E-1E54-C039-6759D8E7DCBD}"/>
              </a:ext>
            </a:extLst>
          </p:cNvPr>
          <p:cNvGrpSpPr/>
          <p:nvPr/>
        </p:nvGrpSpPr>
        <p:grpSpPr>
          <a:xfrm>
            <a:off x="27443543" y="2484036"/>
            <a:ext cx="657921" cy="626812"/>
            <a:chOff x="7643457" y="1448487"/>
            <a:chExt cx="657921" cy="626812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21E5FB9-EFF6-3723-88F3-3BB489A8A4B3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63A29EA-A90C-1190-F654-51644A9BAFFC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63A29EA-A90C-1190-F654-51644A9BA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7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6886FAEB-83EE-5138-85BF-3C67495287A8}"/>
              </a:ext>
            </a:extLst>
          </p:cNvPr>
          <p:cNvGrpSpPr/>
          <p:nvPr/>
        </p:nvGrpSpPr>
        <p:grpSpPr>
          <a:xfrm>
            <a:off x="26600568" y="3856016"/>
            <a:ext cx="657921" cy="626812"/>
            <a:chOff x="6512312" y="856300"/>
            <a:chExt cx="657921" cy="62681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C5128375-6B1D-5154-DF9C-259FBD12B43C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9BEE20B-2FC7-6A08-FDBF-C4278A2472F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9BEE20B-2FC7-6A08-FDBF-C4278A247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D51C089-4721-30B1-8DBA-48D67838ADD3}"/>
              </a:ext>
            </a:extLst>
          </p:cNvPr>
          <p:cNvCxnSpPr>
            <a:cxnSpLocks/>
            <a:stCxn id="77" idx="4"/>
          </p:cNvCxnSpPr>
          <p:nvPr/>
        </p:nvCxnSpPr>
        <p:spPr>
          <a:xfrm>
            <a:off x="26104720" y="3110848"/>
            <a:ext cx="553690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58EDB965-1B37-150D-DAD4-C451F418E7BA}"/>
              </a:ext>
            </a:extLst>
          </p:cNvPr>
          <p:cNvCxnSpPr>
            <a:cxnSpLocks/>
            <a:stCxn id="80" idx="4"/>
          </p:cNvCxnSpPr>
          <p:nvPr/>
        </p:nvCxnSpPr>
        <p:spPr>
          <a:xfrm flipH="1">
            <a:off x="27154258" y="3110848"/>
            <a:ext cx="612671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右箭头 92">
            <a:extLst>
              <a:ext uri="{FF2B5EF4-FFF2-40B4-BE49-F238E27FC236}">
                <a16:creationId xmlns:a16="http://schemas.microsoft.com/office/drawing/2014/main" id="{B0B359F9-3EA9-E8FA-ADAC-D20B099716B4}"/>
              </a:ext>
            </a:extLst>
          </p:cNvPr>
          <p:cNvSpPr/>
          <p:nvPr/>
        </p:nvSpPr>
        <p:spPr>
          <a:xfrm>
            <a:off x="23907577" y="1405275"/>
            <a:ext cx="5682343" cy="3267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0BEB1DC-5EB0-8D30-7215-3E48DC294C6C}"/>
              </a:ext>
            </a:extLst>
          </p:cNvPr>
          <p:cNvSpPr txBox="1"/>
          <p:nvPr/>
        </p:nvSpPr>
        <p:spPr>
          <a:xfrm>
            <a:off x="25849345" y="94472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Pattern Matching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右箭头 94">
            <a:extLst>
              <a:ext uri="{FF2B5EF4-FFF2-40B4-BE49-F238E27FC236}">
                <a16:creationId xmlns:a16="http://schemas.microsoft.com/office/drawing/2014/main" id="{5D0B3727-58DB-8E6A-AC5D-13EC8396CC63}"/>
              </a:ext>
            </a:extLst>
          </p:cNvPr>
          <p:cNvSpPr/>
          <p:nvPr/>
        </p:nvSpPr>
        <p:spPr>
          <a:xfrm>
            <a:off x="24344234" y="5258935"/>
            <a:ext cx="5682343" cy="3267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7EA6180-5123-B058-CA57-3FA46AB397A1}"/>
              </a:ext>
            </a:extLst>
          </p:cNvPr>
          <p:cNvSpPr txBox="1"/>
          <p:nvPr/>
        </p:nvSpPr>
        <p:spPr>
          <a:xfrm>
            <a:off x="25887380" y="4886301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Matching Operator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E58468B-70B9-25E9-F949-F939C20F3036}"/>
              </a:ext>
            </a:extLst>
          </p:cNvPr>
          <p:cNvSpPr/>
          <p:nvPr/>
        </p:nvSpPr>
        <p:spPr>
          <a:xfrm>
            <a:off x="30454046" y="4116806"/>
            <a:ext cx="4043745" cy="280247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CA1F82E4-0982-7152-58A7-39CFE6B823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965171"/>
                  </p:ext>
                </p:extLst>
              </p:nvPr>
            </p:nvGraphicFramePr>
            <p:xfrm>
              <a:off x="30987591" y="4779110"/>
              <a:ext cx="3094450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37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CA1F82E4-0982-7152-58A7-39CFE6B823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965171"/>
                  </p:ext>
                </p:extLst>
              </p:nvPr>
            </p:nvGraphicFramePr>
            <p:xfrm>
              <a:off x="30987591" y="4779110"/>
              <a:ext cx="3094450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37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3226" r="-4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3226" r="-3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3226" r="-2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3226" r="-1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3226" r="-2041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103226" r="-4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103226" r="-3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103226" r="-2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103226" r="-1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103226" r="-2041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203226" r="-4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203226" r="-3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203226" r="-2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203226" r="-10204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203226" r="-2041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303226" r="-4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303226" r="-3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303226" r="-2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303226" r="-10204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303226" r="-2041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t="-403226" r="-4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0000" t="-403226" r="-3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403226" r="-2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403226" r="-10204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403226" r="-204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D49365D2-8CD0-4D16-0809-FAFAC5177D2A}"/>
                  </a:ext>
                </a:extLst>
              </p:cNvPr>
              <p:cNvSpPr txBox="1"/>
              <p:nvPr/>
            </p:nvSpPr>
            <p:spPr>
              <a:xfrm>
                <a:off x="31514375" y="4297510"/>
                <a:ext cx="24464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𝑴</m:t>
                        </m:r>
                      </m:sup>
                    </m:sSup>
                  </m:oMath>
                </a14:m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D49365D2-8CD0-4D16-0809-FAFAC5177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4375" y="4297510"/>
                <a:ext cx="2446439" cy="374270"/>
              </a:xfrm>
              <a:prstGeom prst="rect">
                <a:avLst/>
              </a:prstGeom>
              <a:blipFill>
                <a:blip r:embed="rId20"/>
                <a:stretch>
                  <a:fillRect l="-2062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00B75416-CBD1-DC32-DD75-3E35393CE753}"/>
              </a:ext>
            </a:extLst>
          </p:cNvPr>
          <p:cNvGrpSpPr/>
          <p:nvPr/>
        </p:nvGrpSpPr>
        <p:grpSpPr>
          <a:xfrm>
            <a:off x="31615472" y="1230825"/>
            <a:ext cx="657921" cy="626812"/>
            <a:chOff x="6512312" y="856300"/>
            <a:chExt cx="657921" cy="626812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C0425EA9-F388-39B4-EA56-03E57AAE6E90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CA18ED7-A83F-7586-232F-439E8EEB158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CA18ED7-A83F-7586-232F-439E8EEB1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1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D2AB9B8C-C242-3787-B1F5-3AEAA16D1EB3}"/>
              </a:ext>
            </a:extLst>
          </p:cNvPr>
          <p:cNvGrpSpPr/>
          <p:nvPr/>
        </p:nvGrpSpPr>
        <p:grpSpPr>
          <a:xfrm>
            <a:off x="30431549" y="1270876"/>
            <a:ext cx="657921" cy="626812"/>
            <a:chOff x="5571892" y="1817819"/>
            <a:chExt cx="657921" cy="626812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73DBD106-D37A-FC08-5D83-BC83824156CB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0638691-D27D-79BF-B0A4-5DBAF2BB8261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0638691-D27D-79BF-B0A4-5DBAF2BB8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2245BC6C-F8C7-ED3C-2EF8-E4EBBEFE76A3}"/>
              </a:ext>
            </a:extLst>
          </p:cNvPr>
          <p:cNvGrpSpPr/>
          <p:nvPr/>
        </p:nvGrpSpPr>
        <p:grpSpPr>
          <a:xfrm>
            <a:off x="30989178" y="2667176"/>
            <a:ext cx="657921" cy="626812"/>
            <a:chOff x="6512312" y="856300"/>
            <a:chExt cx="657921" cy="626812"/>
          </a:xfrm>
        </p:grpSpPr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45B95CD6-DDF4-760D-4D58-39E014689A4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DC09A182-4860-ECEC-C5E8-01923B42913D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DC09A182-4860-ECEC-C5E8-01923B429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3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8881668A-EA17-7310-682C-FA3384C71647}"/>
              </a:ext>
            </a:extLst>
          </p:cNvPr>
          <p:cNvCxnSpPr>
            <a:cxnSpLocks/>
            <a:stCxn id="128" idx="4"/>
          </p:cNvCxnSpPr>
          <p:nvPr/>
        </p:nvCxnSpPr>
        <p:spPr>
          <a:xfrm flipH="1">
            <a:off x="31484495" y="1857639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9FABCEBA-848F-AF00-669C-14AE3A8B7360}"/>
                  </a:ext>
                </a:extLst>
              </p:cNvPr>
              <p:cNvSpPr txBox="1"/>
              <p:nvPr/>
            </p:nvSpPr>
            <p:spPr>
              <a:xfrm>
                <a:off x="31756881" y="1993340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9FABCEBA-848F-AF00-669C-14AE3A8B7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881" y="1993340"/>
                <a:ext cx="646771" cy="494751"/>
              </a:xfrm>
              <a:prstGeom prst="rect">
                <a:avLst/>
              </a:prstGeom>
              <a:blipFill>
                <a:blip r:embed="rId2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F04509F0-4EBA-A61B-A621-402857B0E85D}"/>
              </a:ext>
            </a:extLst>
          </p:cNvPr>
          <p:cNvCxnSpPr>
            <a:cxnSpLocks/>
            <a:stCxn id="131" idx="4"/>
          </p:cNvCxnSpPr>
          <p:nvPr/>
        </p:nvCxnSpPr>
        <p:spPr>
          <a:xfrm>
            <a:off x="30754935" y="1897693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2B6EF2C-B922-3C54-D90D-39BF9FB45512}"/>
                  </a:ext>
                </a:extLst>
              </p:cNvPr>
              <p:cNvSpPr txBox="1"/>
              <p:nvPr/>
            </p:nvSpPr>
            <p:spPr>
              <a:xfrm>
                <a:off x="30364693" y="2033519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2B6EF2C-B922-3C54-D90D-39BF9FB45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4693" y="2033519"/>
                <a:ext cx="646771" cy="50796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文本框 149">
            <a:extLst>
              <a:ext uri="{FF2B5EF4-FFF2-40B4-BE49-F238E27FC236}">
                <a16:creationId xmlns:a16="http://schemas.microsoft.com/office/drawing/2014/main" id="{293A544B-DE4A-6443-49BE-189AA9A5C746}"/>
              </a:ext>
            </a:extLst>
          </p:cNvPr>
          <p:cNvSpPr txBox="1"/>
          <p:nvPr/>
        </p:nvSpPr>
        <p:spPr>
          <a:xfrm>
            <a:off x="34151237" y="58119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Set of Subgraphs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DB1F1A62-5E7E-41E0-8C81-50D810EC28C3}"/>
              </a:ext>
            </a:extLst>
          </p:cNvPr>
          <p:cNvSpPr/>
          <p:nvPr/>
        </p:nvSpPr>
        <p:spPr>
          <a:xfrm>
            <a:off x="30177413" y="521152"/>
            <a:ext cx="9264077" cy="3080547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064751CA-BE1E-A129-EA66-112A20FF545C}"/>
              </a:ext>
            </a:extLst>
          </p:cNvPr>
          <p:cNvGrpSpPr/>
          <p:nvPr/>
        </p:nvGrpSpPr>
        <p:grpSpPr>
          <a:xfrm>
            <a:off x="36202641" y="1207938"/>
            <a:ext cx="657921" cy="626812"/>
            <a:chOff x="6512312" y="856300"/>
            <a:chExt cx="657921" cy="626812"/>
          </a:xfrm>
        </p:grpSpPr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DA47AA5E-B1A3-C696-50A9-0B9953F68378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F6D928A-950D-300E-40F5-C8F8D83A2074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F6D928A-950D-300E-40F5-C8F8D83A2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8AB0A51F-8650-94DB-9D3E-BDB2F73C62A2}"/>
              </a:ext>
            </a:extLst>
          </p:cNvPr>
          <p:cNvGrpSpPr/>
          <p:nvPr/>
        </p:nvGrpSpPr>
        <p:grpSpPr>
          <a:xfrm>
            <a:off x="35018718" y="1247989"/>
            <a:ext cx="657921" cy="626812"/>
            <a:chOff x="5571892" y="1817819"/>
            <a:chExt cx="657921" cy="626812"/>
          </a:xfrm>
        </p:grpSpPr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352032AC-49B1-C42D-D2AF-59E0797DB82A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DCAF9E12-8939-5B01-08B5-A4BBDF27803B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DCAF9E12-8939-5B01-08B5-A4BBDF2780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55D15F98-045C-CC22-B0E8-E18D77B392F2}"/>
              </a:ext>
            </a:extLst>
          </p:cNvPr>
          <p:cNvGrpSpPr/>
          <p:nvPr/>
        </p:nvGrpSpPr>
        <p:grpSpPr>
          <a:xfrm>
            <a:off x="35576347" y="2644289"/>
            <a:ext cx="657921" cy="626812"/>
            <a:chOff x="6512312" y="856300"/>
            <a:chExt cx="657921" cy="626812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41D61D06-BED6-0B83-CDD6-59CB9E058FFF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0F233434-60AF-80E1-DC86-9BF87FBB149E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0F233434-60AF-80E1-DC86-9BF87FBB1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8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72633C57-EEA9-808A-88E0-27E3AA10F879}"/>
              </a:ext>
            </a:extLst>
          </p:cNvPr>
          <p:cNvCxnSpPr>
            <a:cxnSpLocks/>
            <a:stCxn id="168" idx="4"/>
          </p:cNvCxnSpPr>
          <p:nvPr/>
        </p:nvCxnSpPr>
        <p:spPr>
          <a:xfrm flipH="1">
            <a:off x="36071664" y="1834752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6A289AA7-081E-EDCA-D57A-B16918440A18}"/>
                  </a:ext>
                </a:extLst>
              </p:cNvPr>
              <p:cNvSpPr txBox="1"/>
              <p:nvPr/>
            </p:nvSpPr>
            <p:spPr>
              <a:xfrm>
                <a:off x="36344050" y="197045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6A289AA7-081E-EDCA-D57A-B16918440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4050" y="1970451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8F8234ED-0BB8-7CA8-C36F-2A6B33CAC6F8}"/>
              </a:ext>
            </a:extLst>
          </p:cNvPr>
          <p:cNvCxnSpPr>
            <a:cxnSpLocks/>
            <a:stCxn id="171" idx="4"/>
          </p:cNvCxnSpPr>
          <p:nvPr/>
        </p:nvCxnSpPr>
        <p:spPr>
          <a:xfrm>
            <a:off x="35342104" y="1874806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C218241A-0439-60C2-59B8-73AD83B83234}"/>
                  </a:ext>
                </a:extLst>
              </p:cNvPr>
              <p:cNvSpPr txBox="1"/>
              <p:nvPr/>
            </p:nvSpPr>
            <p:spPr>
              <a:xfrm>
                <a:off x="34951862" y="201063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C218241A-0439-60C2-59B8-73AD83B83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1862" y="2010632"/>
                <a:ext cx="646771" cy="50796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59618AF-CD61-7FF1-2C8F-3105E93C3265}"/>
                  </a:ext>
                </a:extLst>
              </p:cNvPr>
              <p:cNvSpPr txBox="1"/>
              <p:nvPr/>
            </p:nvSpPr>
            <p:spPr>
              <a:xfrm>
                <a:off x="25775761" y="3247803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59618AF-CD61-7FF1-2C8F-3105E93C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5761" y="3247803"/>
                <a:ext cx="646771" cy="461665"/>
              </a:xfrm>
              <a:prstGeom prst="rect">
                <a:avLst/>
              </a:prstGeom>
              <a:blipFill>
                <a:blip r:embed="rId3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CD14C5E-3D5E-19FB-7883-1C848C52356B}"/>
                  </a:ext>
                </a:extLst>
              </p:cNvPr>
              <p:cNvSpPr txBox="1"/>
              <p:nvPr/>
            </p:nvSpPr>
            <p:spPr>
              <a:xfrm>
                <a:off x="27511247" y="3264637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CD14C5E-3D5E-19FB-7883-1C848C523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1247" y="3264637"/>
                <a:ext cx="646771" cy="461665"/>
              </a:xfrm>
              <a:prstGeom prst="rect">
                <a:avLst/>
              </a:prstGeom>
              <a:blipFill>
                <a:blip r:embed="rId3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679D318B-B573-D621-9A5E-4C224D1FBD2E}"/>
              </a:ext>
            </a:extLst>
          </p:cNvPr>
          <p:cNvGrpSpPr/>
          <p:nvPr/>
        </p:nvGrpSpPr>
        <p:grpSpPr>
          <a:xfrm>
            <a:off x="38397252" y="1207938"/>
            <a:ext cx="657921" cy="626812"/>
            <a:chOff x="6512312" y="856300"/>
            <a:chExt cx="657921" cy="626812"/>
          </a:xfrm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BA8C3B98-3A11-5320-ADEC-029C644CB0E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DC9A2812-4187-4AF7-A54B-CB9EE6BDB8AC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DC9A2812-4187-4AF7-A54B-CB9EE6BDB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2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72D575B3-F6F1-E131-7B9F-93E1772A0B3F}"/>
              </a:ext>
            </a:extLst>
          </p:cNvPr>
          <p:cNvGrpSpPr/>
          <p:nvPr/>
        </p:nvGrpSpPr>
        <p:grpSpPr>
          <a:xfrm>
            <a:off x="37213329" y="1247989"/>
            <a:ext cx="657921" cy="626812"/>
            <a:chOff x="5571892" y="1817819"/>
            <a:chExt cx="657921" cy="626812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0117E11E-39C0-2960-544C-A62FAE527B95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304E8C66-A308-A88A-3362-C083A33F49A2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304E8C66-A308-A88A-3362-C083A33F4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3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D09F9FE2-4A3C-81DC-03BD-4DE47FA6424E}"/>
              </a:ext>
            </a:extLst>
          </p:cNvPr>
          <p:cNvGrpSpPr/>
          <p:nvPr/>
        </p:nvGrpSpPr>
        <p:grpSpPr>
          <a:xfrm>
            <a:off x="37770958" y="2644289"/>
            <a:ext cx="657921" cy="626812"/>
            <a:chOff x="6512312" y="856300"/>
            <a:chExt cx="657921" cy="626812"/>
          </a:xfrm>
        </p:grpSpPr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7D8E3FB3-8205-6AF5-7C1E-BFFAA39B2F4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626EF1B-825D-BF4D-D4C8-692E547F75B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626EF1B-825D-BF4D-D4C8-692E547F7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4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2" name="直线箭头连接符 191">
            <a:extLst>
              <a:ext uri="{FF2B5EF4-FFF2-40B4-BE49-F238E27FC236}">
                <a16:creationId xmlns:a16="http://schemas.microsoft.com/office/drawing/2014/main" id="{2CB7A04F-1C99-A442-96C2-D3B6CC62C12E}"/>
              </a:ext>
            </a:extLst>
          </p:cNvPr>
          <p:cNvCxnSpPr>
            <a:cxnSpLocks/>
            <a:stCxn id="184" idx="4"/>
          </p:cNvCxnSpPr>
          <p:nvPr/>
        </p:nvCxnSpPr>
        <p:spPr>
          <a:xfrm flipH="1">
            <a:off x="38266275" y="1834752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5E81C7B5-CD49-603C-EB91-8CC0D415F254}"/>
                  </a:ext>
                </a:extLst>
              </p:cNvPr>
              <p:cNvSpPr txBox="1"/>
              <p:nvPr/>
            </p:nvSpPr>
            <p:spPr>
              <a:xfrm>
                <a:off x="38538661" y="197045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5E81C7B5-CD49-603C-EB91-8CC0D415F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8661" y="1970451"/>
                <a:ext cx="646771" cy="50796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直线箭头连接符 193">
            <a:extLst>
              <a:ext uri="{FF2B5EF4-FFF2-40B4-BE49-F238E27FC236}">
                <a16:creationId xmlns:a16="http://schemas.microsoft.com/office/drawing/2014/main" id="{D525B192-2410-C848-DDD6-67C8901AE164}"/>
              </a:ext>
            </a:extLst>
          </p:cNvPr>
          <p:cNvCxnSpPr>
            <a:cxnSpLocks/>
            <a:stCxn id="187" idx="4"/>
          </p:cNvCxnSpPr>
          <p:nvPr/>
        </p:nvCxnSpPr>
        <p:spPr>
          <a:xfrm>
            <a:off x="37536715" y="1874806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8D805E28-72CC-20CD-06C4-BD452AB2111D}"/>
                  </a:ext>
                </a:extLst>
              </p:cNvPr>
              <p:cNvSpPr txBox="1"/>
              <p:nvPr/>
            </p:nvSpPr>
            <p:spPr>
              <a:xfrm>
                <a:off x="37146473" y="201063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8D805E28-72CC-20CD-06C4-BD452AB21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6473" y="2010632"/>
                <a:ext cx="646771" cy="50796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5B6ED2BD-9DCA-9CEB-C8DF-B3A7067A952D}"/>
              </a:ext>
            </a:extLst>
          </p:cNvPr>
          <p:cNvGrpSpPr/>
          <p:nvPr/>
        </p:nvGrpSpPr>
        <p:grpSpPr>
          <a:xfrm>
            <a:off x="33970864" y="1189899"/>
            <a:ext cx="657921" cy="626812"/>
            <a:chOff x="6512312" y="856300"/>
            <a:chExt cx="657921" cy="626812"/>
          </a:xfrm>
        </p:grpSpPr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8E9118CE-FB28-19C7-3AF3-A2AEC14546FF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EF17A408-2687-67CD-A9A2-EDCF796C9E83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EF17A408-2687-67CD-A9A2-EDCF796C9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7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0DC33178-B238-F193-CFF4-BCF4ACAA03C3}"/>
              </a:ext>
            </a:extLst>
          </p:cNvPr>
          <p:cNvGrpSpPr/>
          <p:nvPr/>
        </p:nvGrpSpPr>
        <p:grpSpPr>
          <a:xfrm>
            <a:off x="32786941" y="1229950"/>
            <a:ext cx="657921" cy="626812"/>
            <a:chOff x="5571892" y="1817819"/>
            <a:chExt cx="657921" cy="626812"/>
          </a:xfrm>
        </p:grpSpPr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8CE3CAD4-FCBC-A117-D234-150DFAFA1C58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EC1DF5A9-440B-05AA-A4A0-4E1FB63FC848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EC1DF5A9-440B-05AA-A4A0-4E1FB63FC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A9DE46F9-2D88-ABD1-4805-1EC68D1ABEED}"/>
              </a:ext>
            </a:extLst>
          </p:cNvPr>
          <p:cNvGrpSpPr/>
          <p:nvPr/>
        </p:nvGrpSpPr>
        <p:grpSpPr>
          <a:xfrm>
            <a:off x="33344570" y="2626250"/>
            <a:ext cx="657921" cy="626812"/>
            <a:chOff x="6512312" y="856300"/>
            <a:chExt cx="657921" cy="626812"/>
          </a:xfrm>
        </p:grpSpPr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8026F92E-9764-0DC9-D69B-4C3363A0DBF7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D8165026-9FF6-977B-462D-A501F3D0376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D8165026-9FF6-977B-462D-A501F3D03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39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73D07DBA-1433-5E0B-3ACF-EECFD8C5C92F}"/>
              </a:ext>
            </a:extLst>
          </p:cNvPr>
          <p:cNvCxnSpPr>
            <a:cxnSpLocks/>
            <a:stCxn id="197" idx="4"/>
          </p:cNvCxnSpPr>
          <p:nvPr/>
        </p:nvCxnSpPr>
        <p:spPr>
          <a:xfrm flipH="1">
            <a:off x="33839887" y="1816713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8A86BEEF-57AE-828F-9291-FB8667DB8FED}"/>
                  </a:ext>
                </a:extLst>
              </p:cNvPr>
              <p:cNvSpPr txBox="1"/>
              <p:nvPr/>
            </p:nvSpPr>
            <p:spPr>
              <a:xfrm>
                <a:off x="34112273" y="195241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8A86BEEF-57AE-828F-9291-FB8667DB8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2273" y="1952412"/>
                <a:ext cx="646771" cy="50796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07ABBB79-1CAA-D505-851A-5339A8C5B302}"/>
              </a:ext>
            </a:extLst>
          </p:cNvPr>
          <p:cNvCxnSpPr>
            <a:cxnSpLocks/>
            <a:stCxn id="200" idx="4"/>
          </p:cNvCxnSpPr>
          <p:nvPr/>
        </p:nvCxnSpPr>
        <p:spPr>
          <a:xfrm>
            <a:off x="33110327" y="1856767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E795564F-F006-512B-A020-2DBB2521CE72}"/>
                  </a:ext>
                </a:extLst>
              </p:cNvPr>
              <p:cNvSpPr txBox="1"/>
              <p:nvPr/>
            </p:nvSpPr>
            <p:spPr>
              <a:xfrm>
                <a:off x="32720085" y="1992593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E795564F-F006-512B-A020-2DBB2521C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0085" y="1992593"/>
                <a:ext cx="646771" cy="507960"/>
              </a:xfrm>
              <a:prstGeom prst="rect">
                <a:avLst/>
              </a:prstGeom>
              <a:blipFill>
                <a:blip r:embed="rId4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右箭头 208">
            <a:extLst>
              <a:ext uri="{FF2B5EF4-FFF2-40B4-BE49-F238E27FC236}">
                <a16:creationId xmlns:a16="http://schemas.microsoft.com/office/drawing/2014/main" id="{C6E6A499-0922-B9F8-3FC9-3AACE6AB9E2B}"/>
              </a:ext>
            </a:extLst>
          </p:cNvPr>
          <p:cNvSpPr/>
          <p:nvPr/>
        </p:nvSpPr>
        <p:spPr>
          <a:xfrm rot="5400000">
            <a:off x="32235910" y="3712570"/>
            <a:ext cx="412420" cy="337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351DB05C-45DC-AC5D-533A-AA07A42DDD53}"/>
              </a:ext>
            </a:extLst>
          </p:cNvPr>
          <p:cNvSpPr txBox="1"/>
          <p:nvPr/>
        </p:nvSpPr>
        <p:spPr>
          <a:xfrm>
            <a:off x="21301455" y="4234271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973ACB3D-89CE-7E53-7E0B-D5C342D517F3}"/>
              </a:ext>
            </a:extLst>
          </p:cNvPr>
          <p:cNvSpPr txBox="1"/>
          <p:nvPr/>
        </p:nvSpPr>
        <p:spPr>
          <a:xfrm>
            <a:off x="32689576" y="369132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0B9F8D3F-2220-989F-FD6B-7FC5B2882281}"/>
              </a:ext>
            </a:extLst>
          </p:cNvPr>
          <p:cNvSpPr txBox="1"/>
          <p:nvPr/>
        </p:nvSpPr>
        <p:spPr>
          <a:xfrm>
            <a:off x="11555811" y="185509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5774A12A-9511-ADC3-BE1A-CFD9C6B4115B}"/>
              </a:ext>
            </a:extLst>
          </p:cNvPr>
          <p:cNvSpPr txBox="1"/>
          <p:nvPr/>
        </p:nvSpPr>
        <p:spPr>
          <a:xfrm>
            <a:off x="11536188" y="326044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7B694DE3-E361-C82A-4950-9203D6F60BF5}"/>
              </a:ext>
            </a:extLst>
          </p:cNvPr>
          <p:cNvSpPr txBox="1"/>
          <p:nvPr/>
        </p:nvSpPr>
        <p:spPr>
          <a:xfrm>
            <a:off x="11559710" y="511348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Likes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右箭头 218">
            <a:extLst>
              <a:ext uri="{FF2B5EF4-FFF2-40B4-BE49-F238E27FC236}">
                <a16:creationId xmlns:a16="http://schemas.microsoft.com/office/drawing/2014/main" id="{1FE9ED7D-5314-7A4F-03BF-2D2465AEAD03}"/>
              </a:ext>
            </a:extLst>
          </p:cNvPr>
          <p:cNvSpPr/>
          <p:nvPr/>
        </p:nvSpPr>
        <p:spPr>
          <a:xfrm rot="5400000">
            <a:off x="32373529" y="7042853"/>
            <a:ext cx="460845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9AFC9DCB-8136-FA3F-E7A4-04A948445AFF}"/>
                  </a:ext>
                </a:extLst>
              </p:cNvPr>
              <p:cNvSpPr txBox="1"/>
              <p:nvPr/>
            </p:nvSpPr>
            <p:spPr>
              <a:xfrm>
                <a:off x="26663830" y="7011758"/>
                <a:ext cx="5839467" cy="40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Projection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</a:t>
                </a:r>
                <a:r>
                  <a:rPr kumimoji="1" lang="en-US" altLang="zh-CN" b="1" dirty="0" err="1"/>
                  <a:t>place_id</a:t>
                </a:r>
                <a:r>
                  <a:rPr kumimoji="1" lang="en-US" altLang="zh-CN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9AFC9DCB-8136-FA3F-E7A4-04A948445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3830" y="7011758"/>
                <a:ext cx="5839467" cy="400625"/>
              </a:xfrm>
              <a:prstGeom prst="rect">
                <a:avLst/>
              </a:prstGeom>
              <a:blipFill>
                <a:blip r:embed="rId42"/>
                <a:stretch>
                  <a:fillRect l="-868" t="-9375"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2E6AF50F-0E72-20B3-8C2F-69B5A1B0E8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207392"/>
                  </p:ext>
                </p:extLst>
              </p:nvPr>
            </p:nvGraphicFramePr>
            <p:xfrm>
              <a:off x="31448716" y="7639571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2E6AF50F-0E72-20B3-8C2F-69B5A1B0E8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1207392"/>
                  </p:ext>
                </p:extLst>
              </p:nvPr>
            </p:nvGraphicFramePr>
            <p:xfrm>
              <a:off x="31448716" y="7639571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93103" r="-138776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193103" r="-13877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293103" r="-13877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4694" t="-393103" r="-13877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CE0E9779-F11E-3408-DD4A-9EAFA3FE25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21909"/>
                  </p:ext>
                </p:extLst>
              </p:nvPr>
            </p:nvGraphicFramePr>
            <p:xfrm>
              <a:off x="34833698" y="9076647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CE0E9779-F11E-3408-DD4A-9EAFA3FE25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221909"/>
                  </p:ext>
                </p:extLst>
              </p:nvPr>
            </p:nvGraphicFramePr>
            <p:xfrm>
              <a:off x="34833698" y="9076647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t="-106897" r="-83607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t="-206897" r="-83607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t="-306897" r="-83607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5" name="文本框 234">
            <a:extLst>
              <a:ext uri="{FF2B5EF4-FFF2-40B4-BE49-F238E27FC236}">
                <a16:creationId xmlns:a16="http://schemas.microsoft.com/office/drawing/2014/main" id="{4C73FC33-CF62-5AAB-F32E-1FE3D7E26FE0}"/>
              </a:ext>
            </a:extLst>
          </p:cNvPr>
          <p:cNvSpPr txBox="1"/>
          <p:nvPr/>
        </p:nvSpPr>
        <p:spPr>
          <a:xfrm>
            <a:off x="35808942" y="870731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右箭头 235">
            <a:extLst>
              <a:ext uri="{FF2B5EF4-FFF2-40B4-BE49-F238E27FC236}">
                <a16:creationId xmlns:a16="http://schemas.microsoft.com/office/drawing/2014/main" id="{F5367CAA-4707-DD39-D3EA-30B0A6A04B0D}"/>
              </a:ext>
            </a:extLst>
          </p:cNvPr>
          <p:cNvSpPr/>
          <p:nvPr/>
        </p:nvSpPr>
        <p:spPr>
          <a:xfrm>
            <a:off x="34336181" y="8337986"/>
            <a:ext cx="3645357" cy="369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68F9ABE7-807B-9A15-51FE-58688ABFD8CE}"/>
              </a:ext>
            </a:extLst>
          </p:cNvPr>
          <p:cNvSpPr txBox="1"/>
          <p:nvPr/>
        </p:nvSpPr>
        <p:spPr>
          <a:xfrm>
            <a:off x="35411398" y="796865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86FEFB50-5C7E-B5B5-AFCB-4C139565E6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3442021"/>
                  </p:ext>
                </p:extLst>
              </p:nvPr>
            </p:nvGraphicFramePr>
            <p:xfrm>
              <a:off x="38186265" y="7583565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86FEFB50-5C7E-B5B5-AFCB-4C139565E6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3442021"/>
                  </p:ext>
                </p:extLst>
              </p:nvPr>
            </p:nvGraphicFramePr>
            <p:xfrm>
              <a:off x="38186265" y="7583565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96429" r="-485714" b="-33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96429" r="-116456" b="-33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189655" r="-48571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189655" r="-116456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289655" r="-48571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289655" r="-116456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389655" r="-48571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230380" t="-389655" r="-11645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0" name="右箭头 239">
            <a:extLst>
              <a:ext uri="{FF2B5EF4-FFF2-40B4-BE49-F238E27FC236}">
                <a16:creationId xmlns:a16="http://schemas.microsoft.com/office/drawing/2014/main" id="{4ABE72A6-19DF-66F0-5425-06E848CC1CE1}"/>
              </a:ext>
            </a:extLst>
          </p:cNvPr>
          <p:cNvSpPr/>
          <p:nvPr/>
        </p:nvSpPr>
        <p:spPr>
          <a:xfrm rot="16200000">
            <a:off x="40080869" y="6874852"/>
            <a:ext cx="718335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87AD2D67-BF33-44B6-6E02-08220653B4BA}"/>
              </a:ext>
            </a:extLst>
          </p:cNvPr>
          <p:cNvSpPr txBox="1"/>
          <p:nvPr/>
        </p:nvSpPr>
        <p:spPr>
          <a:xfrm>
            <a:off x="40742705" y="696250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425DBEE8-D379-4534-49C8-8CAF3CA47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982942"/>
                  </p:ext>
                </p:extLst>
              </p:nvPr>
            </p:nvGraphicFramePr>
            <p:xfrm>
              <a:off x="38217013" y="5935588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425DBEE8-D379-4534-49C8-8CAF3CA47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5982942"/>
                  </p:ext>
                </p:extLst>
              </p:nvPr>
            </p:nvGraphicFramePr>
            <p:xfrm>
              <a:off x="38217013" y="5935588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136735" t="-93103" r="-48367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231646" t="-93103" r="-11519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45" name="表格 244">
            <a:extLst>
              <a:ext uri="{FF2B5EF4-FFF2-40B4-BE49-F238E27FC236}">
                <a16:creationId xmlns:a16="http://schemas.microsoft.com/office/drawing/2014/main" id="{61232A8F-FA01-FAAB-5855-F88DA86D5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91422"/>
              </p:ext>
            </p:extLst>
          </p:nvPr>
        </p:nvGraphicFramePr>
        <p:xfrm>
          <a:off x="39541752" y="4326817"/>
          <a:ext cx="1681324" cy="68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47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845854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name2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246" name="右箭头 245">
            <a:extLst>
              <a:ext uri="{FF2B5EF4-FFF2-40B4-BE49-F238E27FC236}">
                <a16:creationId xmlns:a16="http://schemas.microsoft.com/office/drawing/2014/main" id="{388C2D48-7F6E-66C7-2525-80EA001C34A8}"/>
              </a:ext>
            </a:extLst>
          </p:cNvPr>
          <p:cNvSpPr/>
          <p:nvPr/>
        </p:nvSpPr>
        <p:spPr>
          <a:xfrm rot="16200000">
            <a:off x="40082439" y="5277441"/>
            <a:ext cx="653694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8E69F55C-FED6-A5F9-7D28-E87EBF6D1278}"/>
              </a:ext>
            </a:extLst>
          </p:cNvPr>
          <p:cNvSpPr txBox="1"/>
          <p:nvPr/>
        </p:nvSpPr>
        <p:spPr>
          <a:xfrm>
            <a:off x="40862564" y="53459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Project Operator</a:t>
            </a:r>
          </a:p>
        </p:txBody>
      </p:sp>
      <p:pic>
        <p:nvPicPr>
          <p:cNvPr id="248" name="图片 247">
            <a:extLst>
              <a:ext uri="{FF2B5EF4-FFF2-40B4-BE49-F238E27FC236}">
                <a16:creationId xmlns:a16="http://schemas.microsoft.com/office/drawing/2014/main" id="{02F4C90F-AB0B-77DF-E19D-1B0E094FAE81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2294618" y="4219374"/>
            <a:ext cx="7137400" cy="4394200"/>
          </a:xfrm>
          <a:prstGeom prst="rect">
            <a:avLst/>
          </a:prstGeom>
        </p:spPr>
      </p:pic>
      <p:pic>
        <p:nvPicPr>
          <p:cNvPr id="252" name="图片 251">
            <a:extLst>
              <a:ext uri="{FF2B5EF4-FFF2-40B4-BE49-F238E27FC236}">
                <a16:creationId xmlns:a16="http://schemas.microsoft.com/office/drawing/2014/main" id="{5D403158-A899-C21F-3981-B5517DD2A65A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2356244" y="1312245"/>
            <a:ext cx="5908073" cy="2644893"/>
          </a:xfrm>
          <a:prstGeom prst="rect">
            <a:avLst/>
          </a:prstGeom>
        </p:spPr>
      </p:pic>
      <p:sp>
        <p:nvSpPr>
          <p:cNvPr id="253" name="文本框 252">
            <a:extLst>
              <a:ext uri="{FF2B5EF4-FFF2-40B4-BE49-F238E27FC236}">
                <a16:creationId xmlns:a16="http://schemas.microsoft.com/office/drawing/2014/main" id="{380ABA1B-0935-4E27-981F-6546DFC34D1B}"/>
              </a:ext>
            </a:extLst>
          </p:cNvPr>
          <p:cNvSpPr txBox="1"/>
          <p:nvPr/>
        </p:nvSpPr>
        <p:spPr>
          <a:xfrm>
            <a:off x="4723260" y="8903558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(a)</a:t>
            </a:r>
            <a:endParaRPr kumimoji="1" lang="zh-CN" altLang="en-US" sz="2800" b="1" dirty="0"/>
          </a:p>
        </p:txBody>
      </p:sp>
      <p:pic>
        <p:nvPicPr>
          <p:cNvPr id="254" name="图片 253">
            <a:extLst>
              <a:ext uri="{FF2B5EF4-FFF2-40B4-BE49-F238E27FC236}">
                <a16:creationId xmlns:a16="http://schemas.microsoft.com/office/drawing/2014/main" id="{2750B431-B48B-DE79-56B6-CF46AD3A4092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2037176" y="7829869"/>
            <a:ext cx="7747000" cy="4051300"/>
          </a:xfrm>
          <a:prstGeom prst="rect">
            <a:avLst/>
          </a:prstGeom>
        </p:spPr>
      </p:pic>
      <p:pic>
        <p:nvPicPr>
          <p:cNvPr id="255" name="图片 254">
            <a:extLst>
              <a:ext uri="{FF2B5EF4-FFF2-40B4-BE49-F238E27FC236}">
                <a16:creationId xmlns:a16="http://schemas.microsoft.com/office/drawing/2014/main" id="{A80F3936-D637-385D-448B-DDC61BA81C0A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9975641" y="7165829"/>
            <a:ext cx="5679690" cy="5655725"/>
          </a:xfrm>
          <a:prstGeom prst="rect">
            <a:avLst/>
          </a:prstGeom>
        </p:spPr>
      </p:pic>
      <p:sp>
        <p:nvSpPr>
          <p:cNvPr id="256" name="文本框 255">
            <a:extLst>
              <a:ext uri="{FF2B5EF4-FFF2-40B4-BE49-F238E27FC236}">
                <a16:creationId xmlns:a16="http://schemas.microsoft.com/office/drawing/2014/main" id="{D31BAAF5-B839-2A50-7EA6-82FA2E915A0C}"/>
              </a:ext>
            </a:extLst>
          </p:cNvPr>
          <p:cNvSpPr txBox="1"/>
          <p:nvPr/>
        </p:nvSpPr>
        <p:spPr>
          <a:xfrm>
            <a:off x="17277944" y="6828657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(b)</a:t>
            </a:r>
            <a:endParaRPr kumimoji="1" lang="zh-CN" altLang="en-US" sz="2800" b="1" dirty="0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985E0A5C-6522-2BF1-4943-49027A17D7E4}"/>
              </a:ext>
            </a:extLst>
          </p:cNvPr>
          <p:cNvSpPr/>
          <p:nvPr/>
        </p:nvSpPr>
        <p:spPr>
          <a:xfrm>
            <a:off x="2231744" y="968061"/>
            <a:ext cx="7249737" cy="77392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23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8317</TotalTime>
  <Words>252</Words>
  <Application>Microsoft Macintosh PowerPoint</Application>
  <PresentationFormat>自定义</PresentationFormat>
  <Paragraphs>197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Louyk</dc:creator>
  <cp:lastModifiedBy>Louyk</cp:lastModifiedBy>
  <cp:revision>31</cp:revision>
  <dcterms:created xsi:type="dcterms:W3CDTF">2024-04-01T08:16:06Z</dcterms:created>
  <dcterms:modified xsi:type="dcterms:W3CDTF">2024-04-07T02:53:20Z</dcterms:modified>
</cp:coreProperties>
</file>