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2E4"/>
    <a:srgbClr val="9A1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1"/>
    <p:restoredTop sz="94677"/>
  </p:normalViewPr>
  <p:slideViewPr>
    <p:cSldViewPr snapToGrid="0">
      <p:cViewPr>
        <p:scale>
          <a:sx n="80" d="100"/>
          <a:sy n="80" d="100"/>
        </p:scale>
        <p:origin x="696" y="144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2.xml"/><Relationship Id="rId5" Type="http://schemas.openxmlformats.org/officeDocument/2006/relationships/slide" Target="slides/slide9.xml"/><Relationship Id="rId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0EDA8-1934-5A4C-9851-C20F892D67C3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E096D-6E2E-424E-A546-D424D204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19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78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96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88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3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39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240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228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342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0972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73A19-CF7A-482A-F8C0-36AE6562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1EEBA-C324-6E04-5753-B621B84FF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9BEA3-3AF0-AA69-61E0-3F0A6DEE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F4536-3116-4ACC-120C-22DAC689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DF1AD-0B17-0F37-AA60-088670F7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AD19F-2B90-EDDE-CD94-CE5151FD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ECB0C-2DD4-C0AB-16AA-86A987317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4B36C-6DD4-A6A7-61F1-4B361BE5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53CA1-9BFE-306D-793D-679D0016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A5FE4-0EC3-D393-8771-1F20EDB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1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EAF248-DAB0-C3F1-2DD5-98127CF4A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797977-4A51-1563-F039-6E2DC71C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6D2B0-1031-4C03-E225-3C7623E8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D169F-6D31-CAF2-9C5B-1A39E303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84640-FCE8-F63E-50AB-85D7C1DD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52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D9235-9079-FEC4-1851-6146AD6C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1616-0338-5938-9AD4-E8D9E1E9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D9C2A-7DAA-D54A-681D-10A69789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8A725-7E26-2C2C-F407-98059180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21393-8E31-EAC5-EF19-6E96A827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3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B525F-E5E2-21C3-B71B-3505F659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D79412-BBB2-023C-B707-AF7E41D9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16813-C366-7AA5-90E1-7F7214E9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BBB34-66B7-DA33-8323-2BED7E17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2F55A-60B1-B2EA-C4AB-93D7861E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6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C5FDF-E085-E39A-A2C6-714F0C61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11EA2-2496-85AA-F676-2318F64C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15F68-0A01-9CF9-B761-98CD626F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06FCE3-6908-2860-C365-627110E0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CC53E-BD65-9FAF-7E31-78C45A6D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E9EF4-D7C9-225A-3D97-55F04847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5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E52B8-33B2-F407-B849-0F660DEC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FB7F0-14ED-4FFF-B80E-98CF98C71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6A565-1EDF-AB51-AECD-1A48F8C0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29A4B3-B2FD-68AC-5F5F-98799BB83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43AEB4-CAF3-7EF4-DC3D-A28B0E77C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C04F4-4473-C330-B95F-D2C1E142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C8B865-46A4-F7F5-DE1D-911CC264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CEA34C-7517-2A9A-2290-6070A03E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13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EE82-16D4-AB30-9329-4838D12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398A44-9AC7-C3AF-F897-AE52F612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CCC7A3-3ABC-D577-9FCB-DB2A224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0362A-6AEA-C38B-94A6-879DECF6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77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7C31C-0521-AD5F-E1B2-8B593867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3AD9B-B05D-4F2A-BBA2-1BA2AFAC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3A43A-3C46-D811-3EBD-B5CC5935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1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08EF9-7702-5214-BBB7-879B6F4D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C93E5-71C3-DC77-101E-CD6C855A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5F6BD-9F96-B1C7-F5F3-1D02B016A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5A417-72AE-CBB3-C593-D028499F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A139B-BE9D-FE06-1401-E5C87B9E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A9EC7-09BD-8AA7-A466-3FCD6821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63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DDCFF-2BAF-A734-3268-93A73114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39866A-4036-8426-066B-EB62FF981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04779-0119-1633-052A-D8CF85BB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DEA3B-71A0-B9E0-6C25-E97E61F9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33CFB-D287-627B-E0F4-881CE692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78415-E4B6-B7D1-E0A7-0BDDA4FA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15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82AB0D-6784-903C-1885-B5D7F169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C247D-5707-5712-4FF8-E49456E8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AB04-81D1-9F0C-C082-96EBD2012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01CC3-2BFB-2819-DFA3-47B5315E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55734-5FD9-4596-9B14-F0CE7D87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7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-1008993" y="192505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p2_name,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place.name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GRAPH_TABLE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MATCH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(p2:Person)-[:Likes]-&gt;(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(p1)-[:Knows]-&gt;(p2)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COLUMNS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p1_name,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p1.place_id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p1_place_id,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p2.name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p2_name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g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 p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g.p1_place_id =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p.id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g.p1_name = 'Tom';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DF9811-8436-276F-FC6D-DB9082E10B60}"/>
              </a:ext>
            </a:extLst>
          </p:cNvPr>
          <p:cNvSpPr txBox="1"/>
          <p:nvPr/>
        </p:nvSpPr>
        <p:spPr>
          <a:xfrm>
            <a:off x="5822738" y="360947"/>
            <a:ext cx="994695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p2_name,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place.name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GRAPH_TABLE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MATCH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 (p1)-[:Knows]-&gt;(p2)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(p2:Person)-[:Likes]-&gt;(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COLUMNS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p1_name, p1.place_id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p1_place_</a:t>
            </a:r>
            <a:r>
              <a:rPr kumimoji="1" lang="en" altLang="zh-CN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id, p2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p2_name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g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 p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g.p1_place_id =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p.id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g.p1_name = 'Tom';</a:t>
            </a:r>
          </a:p>
        </p:txBody>
      </p:sp>
    </p:spTree>
    <p:extLst>
      <p:ext uri="{BB962C8B-B14F-4D97-AF65-F5344CB8AC3E}">
        <p14:creationId xmlns:p14="http://schemas.microsoft.com/office/powerpoint/2010/main" val="78920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3772236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7156081" y="4286389"/>
            <a:ext cx="358842" cy="844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4970888"/>
            <a:ext cx="3182162" cy="1249234"/>
            <a:chOff x="6118010" y="4070106"/>
            <a:chExt cx="3182162" cy="124923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070106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keyword = 'character-name-in-title’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780682"/>
            <a:ext cx="3182162" cy="1028305"/>
            <a:chOff x="6118010" y="4180567"/>
            <a:chExt cx="3182162" cy="102830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10718353" y="-1587316"/>
            <a:ext cx="3330820" cy="1302844"/>
            <a:chOff x="6106508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6508" y="4192265"/>
              <a:ext cx="333082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1600" i="1" u="sng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'[us]’</a:t>
              </a:r>
              <a:endPara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0495444" y="-947374"/>
            <a:ext cx="337919" cy="114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00541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531694"/>
            <a:ext cx="0" cy="2405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1518377" y="1439040"/>
            <a:ext cx="2440817" cy="580274"/>
            <a:chOff x="6890770" y="4414116"/>
            <a:chExt cx="2440817" cy="580274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7076502" y="4414116"/>
              <a:ext cx="2120162" cy="58027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890770" y="4414116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0935" y="1215943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455506" y="4196513"/>
              <a:ext cx="24713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name STARTS WITH ‘B’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824271" y="1729177"/>
            <a:ext cx="356664" cy="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6081" y="1730095"/>
            <a:ext cx="356664" cy="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43" idx="2"/>
          </p:cNvCxnSpPr>
          <p:nvPr/>
        </p:nvCxnSpPr>
        <p:spPr>
          <a:xfrm flipV="1">
            <a:off x="9002496" y="-433222"/>
            <a:ext cx="5375" cy="2819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013659" y="-3990754"/>
            <a:ext cx="397291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95" y="-3997466"/>
            <a:ext cx="451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1600" i="1" u="sng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member_in_charnamed_american_movie</a:t>
            </a:r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a1</a:t>
            </a:r>
            <a:r>
              <a: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16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47" idx="2"/>
          </p:cNvCxnSpPr>
          <p:nvPr/>
        </p:nvCxnSpPr>
        <p:spPr>
          <a:xfrm flipV="1">
            <a:off x="9000318" y="877025"/>
            <a:ext cx="2178" cy="33891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06E1601-4621-5736-4540-24B3D824B396}"/>
              </a:ext>
            </a:extLst>
          </p:cNvPr>
          <p:cNvGrpSpPr/>
          <p:nvPr/>
        </p:nvGrpSpPr>
        <p:grpSpPr>
          <a:xfrm>
            <a:off x="7520298" y="-1461527"/>
            <a:ext cx="2975146" cy="1028305"/>
            <a:chOff x="-855451" y="6881565"/>
            <a:chExt cx="2975146" cy="102830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E9AF77FE-0118-816D-2B32-22A37C1AC897}"/>
                </a:ext>
              </a:extLst>
            </p:cNvPr>
            <p:cNvSpPr/>
            <p:nvPr/>
          </p:nvSpPr>
          <p:spPr>
            <a:xfrm>
              <a:off x="-855451" y="688156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B4DD947-1173-1F6D-0D62-EC76E3EC806C}"/>
                </a:ext>
              </a:extLst>
            </p:cNvPr>
            <p:cNvSpPr txBox="1"/>
            <p:nvPr/>
          </p:nvSpPr>
          <p:spPr>
            <a:xfrm>
              <a:off x="-497796" y="7098696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2BBD7F-BA85-53E1-C18D-608AE59183EA}"/>
              </a:ext>
            </a:extLst>
          </p:cNvPr>
          <p:cNvGrpSpPr/>
          <p:nvPr/>
        </p:nvGrpSpPr>
        <p:grpSpPr>
          <a:xfrm>
            <a:off x="7512745" y="1215942"/>
            <a:ext cx="2975146" cy="1028305"/>
            <a:chOff x="7519098" y="-2542045"/>
            <a:chExt cx="2975146" cy="1028305"/>
          </a:xfrm>
        </p:grpSpPr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6102D9FE-0ADC-637B-51D4-2F22473B7BC8}"/>
                </a:ext>
              </a:extLst>
            </p:cNvPr>
            <p:cNvSpPr/>
            <p:nvPr/>
          </p:nvSpPr>
          <p:spPr>
            <a:xfrm>
              <a:off x="7519098" y="-254204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935FAE2-EA35-64D5-B745-9287EC966F14}"/>
                </a:ext>
              </a:extLst>
            </p:cNvPr>
            <p:cNvSpPr txBox="1"/>
            <p:nvPr/>
          </p:nvSpPr>
          <p:spPr>
            <a:xfrm>
              <a:off x="7913295" y="-2261893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503389"/>
            <a:ext cx="2975146" cy="1028305"/>
            <a:chOff x="859809" y="3795168"/>
            <a:chExt cx="2975146" cy="102830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015478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501325"/>
            <a:ext cx="3182162" cy="1028305"/>
            <a:chOff x="6118010" y="4180567"/>
            <a:chExt cx="3182162" cy="102830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82" idx="2"/>
          </p:cNvCxnSpPr>
          <p:nvPr/>
        </p:nvCxnSpPr>
        <p:spPr>
          <a:xfrm flipH="1" flipV="1">
            <a:off x="9000318" y="2244247"/>
            <a:ext cx="2178" cy="2591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20298" y="-2734742"/>
            <a:ext cx="2975146" cy="1028305"/>
            <a:chOff x="859809" y="3795168"/>
            <a:chExt cx="2975146" cy="102830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138010" y="-2222653"/>
            <a:ext cx="382288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59356" y="-2736806"/>
            <a:ext cx="3182162" cy="1028305"/>
            <a:chOff x="6118010" y="4180567"/>
            <a:chExt cx="3182162" cy="102830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7871" y="-1706437"/>
            <a:ext cx="0" cy="24491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14923" y="-151280"/>
            <a:ext cx="2975146" cy="1028305"/>
            <a:chOff x="859809" y="3795168"/>
            <a:chExt cx="2975146" cy="10283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56081" y="360809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51583" y="-153344"/>
            <a:ext cx="3004498" cy="1028305"/>
            <a:chOff x="6192166" y="4180567"/>
            <a:chExt cx="3004498" cy="102830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192166" y="4270496"/>
              <a:ext cx="29751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97" idx="2"/>
          </p:cNvCxnSpPr>
          <p:nvPr/>
        </p:nvCxnSpPr>
        <p:spPr>
          <a:xfrm flipH="1" flipV="1">
            <a:off x="8998168" y="-2981803"/>
            <a:ext cx="9703" cy="2470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-4676411" y="4131853"/>
            <a:ext cx="2975146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5035253" y="45622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1526641" y="3729115"/>
            <a:ext cx="3109537" cy="1578090"/>
            <a:chOff x="6087127" y="4081896"/>
            <a:chExt cx="3109537" cy="15780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087127" y="408189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8113907" y="4070119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-1583373" y="-64786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-4678589" y="18154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-1708327" y="1462"/>
            <a:ext cx="363372" cy="20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1"/>
            <a:endCxn id="75" idx="3"/>
          </p:cNvCxnSpPr>
          <p:nvPr/>
        </p:nvCxnSpPr>
        <p:spPr>
          <a:xfrm flipH="1" flipV="1">
            <a:off x="-1701265" y="4565951"/>
            <a:ext cx="309015" cy="154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-3188838" y="38718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11309105" y="1824671"/>
            <a:ext cx="2975146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8025030" y="1698977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-8333959" y="2203842"/>
            <a:ext cx="308929" cy="92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-4686304" y="-14551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5049884" y="2213130"/>
            <a:ext cx="37129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-3198731" y="-7298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-4739893" y="-26956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-4464687" y="-26956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-3200566" y="-18003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-4315391" y="19124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-4292107" y="-13449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-4676411" y="3078854"/>
            <a:ext cx="2975146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5035253" y="34735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8113907" y="2959574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H="1" flipV="1">
            <a:off x="-3191016" y="26108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-4678589" y="653309"/>
            <a:ext cx="2975146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-5037431" y="10195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-8120260" y="553112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stCxn id="91" idx="0"/>
            <a:endCxn id="122" idx="2"/>
          </p:cNvCxnSpPr>
          <p:nvPr/>
        </p:nvCxnSpPr>
        <p:spPr>
          <a:xfrm flipV="1">
            <a:off x="-3191016" y="13858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-4683473" y="-392723"/>
            <a:ext cx="2975146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-5138761" y="-1092544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-8113907" y="-1508653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-3195900" y="3956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6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1429407" y="609600"/>
            <a:ext cx="98074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member_in_charnamed_american_movie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a1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GRAPH_TABLE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(graph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MATCH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ci:CAST_INFO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)-[:CAST_INFO_NAME]-&gt;(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n:NAME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(ci)-[:CAST_INFO_TITLE]-&gt;(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t:TITLE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)-[:MOVIE_KEYWORD]-&gt;(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k:KEYWORD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(t)&lt;-[:MOVIE_COMPANIES_TITLE]-(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mc:MOVIE_COMPANIES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[:MOVIE_COMPANIES_COMPANY_NAME]-&gt;(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cn:COMPANY_NAME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cn.country_code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'[us]’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k.keyword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'character-name-in-title’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STARTS WITH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‘B’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 g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45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4095793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218651" y="4078209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EXPAND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5404906"/>
            <a:ext cx="3182162" cy="1154690"/>
            <a:chOff x="6118010" y="4180567"/>
            <a:chExt cx="3182162" cy="115469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196484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“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character-name-in-title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”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6110" y="2510616"/>
            <a:ext cx="2975146" cy="1328179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5124098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>
          <a:xfrm flipV="1">
            <a:off x="9002496" y="3838795"/>
            <a:ext cx="1187" cy="25699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21608" y="118452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3" idx="0"/>
            <a:endCxn id="82" idx="2"/>
          </p:cNvCxnSpPr>
          <p:nvPr/>
        </p:nvCxnSpPr>
        <p:spPr>
          <a:xfrm flipV="1">
            <a:off x="9003683" y="2212831"/>
            <a:ext cx="5498" cy="29778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512745" y="-1352344"/>
            <a:ext cx="2984010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67" y="-1247305"/>
            <a:ext cx="4513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0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0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0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102" idx="2"/>
          </p:cNvCxnSpPr>
          <p:nvPr/>
        </p:nvCxnSpPr>
        <p:spPr>
          <a:xfrm flipH="1" flipV="1">
            <a:off x="9000318" y="923365"/>
            <a:ext cx="8863" cy="2611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78843F8-06FC-9A82-EF4C-594FE8E622EC}"/>
              </a:ext>
            </a:extLst>
          </p:cNvPr>
          <p:cNvGrpSpPr/>
          <p:nvPr/>
        </p:nvGrpSpPr>
        <p:grpSpPr>
          <a:xfrm>
            <a:off x="7422501" y="-94641"/>
            <a:ext cx="3182162" cy="1018006"/>
            <a:chOff x="1319933" y="-492849"/>
            <a:chExt cx="3182162" cy="1018006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B4E38E35-CCC9-3239-DB45-93A3DA9EBA70}"/>
                </a:ext>
              </a:extLst>
            </p:cNvPr>
            <p:cNvSpPr/>
            <p:nvPr/>
          </p:nvSpPr>
          <p:spPr>
            <a:xfrm>
              <a:off x="1410177" y="-492849"/>
              <a:ext cx="2975145" cy="1018006"/>
            </a:xfrm>
            <a:prstGeom prst="roundRect">
              <a:avLst>
                <a:gd name="adj" fmla="val 16118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A5515440-8A25-430B-25E9-16633EE91685}"/>
                </a:ext>
              </a:extLst>
            </p:cNvPr>
            <p:cNvSpPr txBox="1"/>
            <p:nvPr/>
          </p:nvSpPr>
          <p:spPr>
            <a:xfrm>
              <a:off x="1319933" y="-404781"/>
              <a:ext cx="3182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PROJECTION*</a:t>
              </a:r>
            </a:p>
            <a:p>
              <a:pPr algn="ctr"/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n.name</a:t>
              </a:r>
              <a:endParaRPr kumimoji="1" lang="en-US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76988E96-13AA-D0DB-D63A-4B4238DE2438}"/>
              </a:ext>
            </a:extLst>
          </p:cNvPr>
          <p:cNvCxnSpPr>
            <a:cxnSpLocks/>
            <a:stCxn id="102" idx="0"/>
            <a:endCxn id="96" idx="2"/>
          </p:cNvCxnSpPr>
          <p:nvPr/>
        </p:nvCxnSpPr>
        <p:spPr>
          <a:xfrm flipV="1">
            <a:off x="9000318" y="-334338"/>
            <a:ext cx="4432" cy="2396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B4DD947-1173-1F6D-0D62-EC76E3EC806C}"/>
              </a:ext>
            </a:extLst>
          </p:cNvPr>
          <p:cNvSpPr txBox="1"/>
          <p:nvPr/>
        </p:nvSpPr>
        <p:spPr>
          <a:xfrm>
            <a:off x="7330288" y="2499439"/>
            <a:ext cx="33357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COMPANY_NAME</a:t>
            </a:r>
          </a:p>
          <a:p>
            <a:pPr algn="ctr"/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country_code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= “[us]”)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439628" y="1291626"/>
            <a:ext cx="318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</a:t>
            </a:r>
          </a:p>
          <a:p>
            <a:pPr algn="ctr"/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(name STARTS WITH “B”)</a:t>
            </a:r>
            <a:r>
              <a:rPr kumimoji="1" lang="zh-CN" altLang="en-US" sz="20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6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4016753"/>
            <a:ext cx="2975146" cy="868196"/>
            <a:chOff x="859809" y="3955277"/>
            <a:chExt cx="2975146" cy="868196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>
            <a:off x="7156081" y="44471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63168" y="5063556"/>
            <a:ext cx="3085007" cy="1581620"/>
            <a:chOff x="6171941" y="4078366"/>
            <a:chExt cx="3085007" cy="158162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71941" y="407836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955019"/>
            <a:ext cx="3182162" cy="938376"/>
            <a:chOff x="6118010" y="4270496"/>
            <a:chExt cx="3182162" cy="938376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4078417" y="1445181"/>
            <a:ext cx="3330820" cy="1302844"/>
            <a:chOff x="6104662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4662" y="4222971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2745" y="17003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7170419" y="2096603"/>
            <a:ext cx="342326" cy="142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84949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7567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4180935" y="-2771524"/>
            <a:ext cx="2975146" cy="758341"/>
            <a:chOff x="6221518" y="4450531"/>
            <a:chExt cx="2975146" cy="758341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4797" y="-1720420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>
            <a:off x="5668508" y="-2013183"/>
            <a:ext cx="3862" cy="2927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05030" y="-15702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9943" y="-1207644"/>
            <a:ext cx="345087" cy="137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82" idx="2"/>
          </p:cNvCxnSpPr>
          <p:nvPr/>
        </p:nvCxnSpPr>
        <p:spPr>
          <a:xfrm flipH="1" flipV="1">
            <a:off x="8992603" y="-8449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451441" y="-28107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7726647" y="-28107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96" idx="2"/>
          </p:cNvCxnSpPr>
          <p:nvPr/>
        </p:nvCxnSpPr>
        <p:spPr>
          <a:xfrm flipH="1" flipV="1">
            <a:off x="8990768" y="-19154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B4DD947-1173-1F6D-0D62-EC76E3EC806C}"/>
              </a:ext>
            </a:extLst>
          </p:cNvPr>
          <p:cNvSpPr txBox="1"/>
          <p:nvPr/>
        </p:nvSpPr>
        <p:spPr>
          <a:xfrm>
            <a:off x="7875943" y="17973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899227" y="-14600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963754"/>
            <a:ext cx="2975146" cy="793028"/>
            <a:chOff x="859809" y="4030445"/>
            <a:chExt cx="2975146" cy="793028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3584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844474"/>
            <a:ext cx="3182162" cy="938376"/>
            <a:chOff x="6118010" y="4270496"/>
            <a:chExt cx="3182162" cy="938376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43" idx="2"/>
          </p:cNvCxnSpPr>
          <p:nvPr/>
        </p:nvCxnSpPr>
        <p:spPr>
          <a:xfrm flipH="1" flipV="1">
            <a:off x="9000318" y="24957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12745" y="538209"/>
            <a:ext cx="2975146" cy="732560"/>
            <a:chOff x="859809" y="4090913"/>
            <a:chExt cx="2975146" cy="732560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7153903" y="9044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71074" y="530940"/>
            <a:ext cx="3182162" cy="765901"/>
            <a:chOff x="6113835" y="4442971"/>
            <a:chExt cx="3182162" cy="765901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3835" y="4568701"/>
              <a:ext cx="3182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0318" y="12707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07861" y="-507823"/>
            <a:ext cx="2975146" cy="788370"/>
            <a:chOff x="859809" y="4035103"/>
            <a:chExt cx="2975146" cy="788370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70149" y="-113789"/>
            <a:ext cx="337712" cy="15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95003" y="-541402"/>
            <a:ext cx="2975146" cy="855225"/>
            <a:chOff x="6221518" y="4353647"/>
            <a:chExt cx="2975146" cy="85522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47" idx="2"/>
          </p:cNvCxnSpPr>
          <p:nvPr/>
        </p:nvCxnSpPr>
        <p:spPr>
          <a:xfrm flipH="1" flipV="1">
            <a:off x="8995434" y="2805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8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324183" y="4072218"/>
            <a:ext cx="1767191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45810" y="4502584"/>
            <a:ext cx="369993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327342" y="5136410"/>
            <a:ext cx="3085007" cy="1508105"/>
            <a:chOff x="6166587" y="4157908"/>
            <a:chExt cx="3085007" cy="1508105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166587" y="4157908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3124464" y="4010484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7974263" y="286928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333156" y="1755812"/>
            <a:ext cx="1769369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7877820" y="3518629"/>
            <a:ext cx="334861" cy="207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H="1" flipV="1">
            <a:off x="1207779" y="4940414"/>
            <a:ext cx="7383" cy="21865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1207779" y="3812247"/>
            <a:ext cx="3545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2847241" y="524442"/>
            <a:ext cx="2600732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3035587" y="1639342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flipH="1">
            <a:off x="-1548014" y="1282783"/>
            <a:ext cx="1139" cy="3565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6543805" y="2061970"/>
            <a:ext cx="1334020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60441" y="2153495"/>
            <a:ext cx="393597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7210815" y="2787276"/>
            <a:ext cx="1413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5610820" y="974930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5886026" y="974930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9" idx="2"/>
          </p:cNvCxnSpPr>
          <p:nvPr/>
        </p:nvCxnSpPr>
        <p:spPr>
          <a:xfrm flipV="1">
            <a:off x="7210815" y="1867482"/>
            <a:ext cx="0" cy="1944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71164" y="1905026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6091348" y="214442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313032" y="3019219"/>
            <a:ext cx="1796584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45810" y="3413911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3124464" y="2899939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V="1">
            <a:off x="1211324" y="2551178"/>
            <a:ext cx="6517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6551520" y="4170476"/>
            <a:ext cx="1326300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6192678" y="4536756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3109849" y="4070279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214670" y="4903036"/>
            <a:ext cx="0" cy="371123"/>
          </a:xfrm>
          <a:prstGeom prst="straightConnector1">
            <a:avLst/>
          </a:prstGeom>
          <a:ln w="28575" cap="flat">
            <a:solidFill>
              <a:srgbClr val="8B649D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6546636" y="3124444"/>
            <a:ext cx="1331184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6091348" y="2424623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3116202" y="2008514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7212228" y="3912814"/>
            <a:ext cx="2442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78681C00-941A-3AAB-CA83-B71BE1C1B20C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217841" y="1232592"/>
            <a:ext cx="8141" cy="52322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04FD5E91-353A-0C33-63C1-35B0C1A32BD8}"/>
              </a:ext>
            </a:extLst>
          </p:cNvPr>
          <p:cNvCxnSpPr>
            <a:cxnSpLocks/>
          </p:cNvCxnSpPr>
          <p:nvPr/>
        </p:nvCxnSpPr>
        <p:spPr>
          <a:xfrm>
            <a:off x="1223661" y="1256656"/>
            <a:ext cx="1534004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EAA460DE-EA11-6D8D-DFA5-B3A589BE1483}"/>
              </a:ext>
            </a:extLst>
          </p:cNvPr>
          <p:cNvCxnSpPr>
            <a:cxnSpLocks/>
          </p:cNvCxnSpPr>
          <p:nvPr/>
        </p:nvCxnSpPr>
        <p:spPr>
          <a:xfrm flipV="1">
            <a:off x="2761332" y="1256656"/>
            <a:ext cx="0" cy="401960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EB93EE94-48A4-4D72-68B4-64191E01FCE6}"/>
              </a:ext>
            </a:extLst>
          </p:cNvPr>
          <p:cNvCxnSpPr>
            <a:cxnSpLocks/>
          </p:cNvCxnSpPr>
          <p:nvPr/>
        </p:nvCxnSpPr>
        <p:spPr>
          <a:xfrm>
            <a:off x="2759996" y="5276256"/>
            <a:ext cx="4472251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6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3772236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7156081" y="4286389"/>
            <a:ext cx="358842" cy="844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4970888"/>
            <a:ext cx="3182162" cy="1249234"/>
            <a:chOff x="6118010" y="4070106"/>
            <a:chExt cx="3182162" cy="124923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070106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keyword = 'character-name-in-title’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780682"/>
            <a:ext cx="3182162" cy="1028305"/>
            <a:chOff x="6118010" y="4180567"/>
            <a:chExt cx="3182162" cy="102830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10718353" y="-1587316"/>
            <a:ext cx="3330820" cy="1302844"/>
            <a:chOff x="6106508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6508" y="4192265"/>
              <a:ext cx="333082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1600" i="1" u="sng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'[us]’</a:t>
              </a:r>
              <a:endPara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0495444" y="-947374"/>
            <a:ext cx="337919" cy="114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00541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531694"/>
            <a:ext cx="0" cy="2405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1518377" y="1439040"/>
            <a:ext cx="2440817" cy="580274"/>
            <a:chOff x="6890770" y="4414116"/>
            <a:chExt cx="2440817" cy="580274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7076502" y="4414116"/>
              <a:ext cx="2120162" cy="58027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890770" y="4414116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0935" y="1215943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455506" y="4196513"/>
              <a:ext cx="24713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name STARTS WITH ‘B’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824271" y="1729177"/>
            <a:ext cx="356664" cy="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6081" y="1730095"/>
            <a:ext cx="356664" cy="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43" idx="2"/>
          </p:cNvCxnSpPr>
          <p:nvPr/>
        </p:nvCxnSpPr>
        <p:spPr>
          <a:xfrm flipV="1">
            <a:off x="9002496" y="-433222"/>
            <a:ext cx="5375" cy="2819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013659" y="-3990754"/>
            <a:ext cx="397291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95" y="-3997466"/>
            <a:ext cx="451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1600" i="1" u="sng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member_in_charnamed_american_movie</a:t>
            </a:r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a1</a:t>
            </a:r>
            <a:r>
              <a: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16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47" idx="2"/>
          </p:cNvCxnSpPr>
          <p:nvPr/>
        </p:nvCxnSpPr>
        <p:spPr>
          <a:xfrm flipV="1">
            <a:off x="9000318" y="877025"/>
            <a:ext cx="2178" cy="33891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06E1601-4621-5736-4540-24B3D824B396}"/>
              </a:ext>
            </a:extLst>
          </p:cNvPr>
          <p:cNvGrpSpPr/>
          <p:nvPr/>
        </p:nvGrpSpPr>
        <p:grpSpPr>
          <a:xfrm>
            <a:off x="7520298" y="-1461527"/>
            <a:ext cx="2975146" cy="1028305"/>
            <a:chOff x="-855451" y="6881565"/>
            <a:chExt cx="2975146" cy="102830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E9AF77FE-0118-816D-2B32-22A37C1AC897}"/>
                </a:ext>
              </a:extLst>
            </p:cNvPr>
            <p:cNvSpPr/>
            <p:nvPr/>
          </p:nvSpPr>
          <p:spPr>
            <a:xfrm>
              <a:off x="-855451" y="688156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B4DD947-1173-1F6D-0D62-EC76E3EC806C}"/>
                </a:ext>
              </a:extLst>
            </p:cNvPr>
            <p:cNvSpPr txBox="1"/>
            <p:nvPr/>
          </p:nvSpPr>
          <p:spPr>
            <a:xfrm>
              <a:off x="-497796" y="7098696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2BBD7F-BA85-53E1-C18D-608AE59183EA}"/>
              </a:ext>
            </a:extLst>
          </p:cNvPr>
          <p:cNvGrpSpPr/>
          <p:nvPr/>
        </p:nvGrpSpPr>
        <p:grpSpPr>
          <a:xfrm>
            <a:off x="7512745" y="1215942"/>
            <a:ext cx="2975146" cy="1028305"/>
            <a:chOff x="7519098" y="-2542045"/>
            <a:chExt cx="2975146" cy="1028305"/>
          </a:xfrm>
        </p:grpSpPr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6102D9FE-0ADC-637B-51D4-2F22473B7BC8}"/>
                </a:ext>
              </a:extLst>
            </p:cNvPr>
            <p:cNvSpPr/>
            <p:nvPr/>
          </p:nvSpPr>
          <p:spPr>
            <a:xfrm>
              <a:off x="7519098" y="-254204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935FAE2-EA35-64D5-B745-9287EC966F14}"/>
                </a:ext>
              </a:extLst>
            </p:cNvPr>
            <p:cNvSpPr txBox="1"/>
            <p:nvPr/>
          </p:nvSpPr>
          <p:spPr>
            <a:xfrm>
              <a:off x="7913295" y="-2261893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503389"/>
            <a:ext cx="2975146" cy="1028305"/>
            <a:chOff x="859809" y="3795168"/>
            <a:chExt cx="2975146" cy="102830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015478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501325"/>
            <a:ext cx="3182162" cy="1028305"/>
            <a:chOff x="6118010" y="4180567"/>
            <a:chExt cx="3182162" cy="102830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82" idx="2"/>
          </p:cNvCxnSpPr>
          <p:nvPr/>
        </p:nvCxnSpPr>
        <p:spPr>
          <a:xfrm flipH="1" flipV="1">
            <a:off x="9000318" y="2244247"/>
            <a:ext cx="2178" cy="2591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20298" y="-2734742"/>
            <a:ext cx="2975146" cy="1028305"/>
            <a:chOff x="859809" y="3795168"/>
            <a:chExt cx="2975146" cy="102830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138010" y="-2222653"/>
            <a:ext cx="382288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59356" y="-2736806"/>
            <a:ext cx="3182162" cy="1028305"/>
            <a:chOff x="6118010" y="4180567"/>
            <a:chExt cx="3182162" cy="102830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7871" y="-1706437"/>
            <a:ext cx="0" cy="24491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14923" y="-151280"/>
            <a:ext cx="2975146" cy="1028305"/>
            <a:chOff x="859809" y="3795168"/>
            <a:chExt cx="2975146" cy="10283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56081" y="360809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51583" y="-153344"/>
            <a:ext cx="3004498" cy="1028305"/>
            <a:chOff x="6192166" y="4180567"/>
            <a:chExt cx="3004498" cy="102830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192166" y="4270496"/>
              <a:ext cx="29751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97" idx="2"/>
          </p:cNvCxnSpPr>
          <p:nvPr/>
        </p:nvCxnSpPr>
        <p:spPr>
          <a:xfrm flipH="1" flipV="1">
            <a:off x="8998168" y="-2981803"/>
            <a:ext cx="9703" cy="2470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-4676411" y="4131853"/>
            <a:ext cx="2975146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5035253" y="45622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1526641" y="3729115"/>
            <a:ext cx="3109537" cy="1578090"/>
            <a:chOff x="6087127" y="4081896"/>
            <a:chExt cx="3109537" cy="15780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087127" y="408189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8113907" y="4070119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-1583373" y="-64786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-4678589" y="18154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-1708327" y="1462"/>
            <a:ext cx="363372" cy="20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1"/>
            <a:endCxn id="75" idx="3"/>
          </p:cNvCxnSpPr>
          <p:nvPr/>
        </p:nvCxnSpPr>
        <p:spPr>
          <a:xfrm flipH="1" flipV="1">
            <a:off x="-1701265" y="4565951"/>
            <a:ext cx="309015" cy="154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-3188838" y="38718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11309105" y="1824671"/>
            <a:ext cx="2975146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8025030" y="1698977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-8333959" y="2203842"/>
            <a:ext cx="308929" cy="92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-4686304" y="-14551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5049884" y="2213130"/>
            <a:ext cx="37129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-3198731" y="-7298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-4739893" y="-26956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-4464687" y="-26956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-3200566" y="-18003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-4315391" y="19124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-4292107" y="-13449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-4676411" y="3078854"/>
            <a:ext cx="2975146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5035253" y="34735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8113907" y="2959574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H="1" flipV="1">
            <a:off x="-3191016" y="26108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-4678589" y="653309"/>
            <a:ext cx="2975146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-5037431" y="10195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-8120260" y="553112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stCxn id="91" idx="0"/>
            <a:endCxn id="122" idx="2"/>
          </p:cNvCxnSpPr>
          <p:nvPr/>
        </p:nvCxnSpPr>
        <p:spPr>
          <a:xfrm flipV="1">
            <a:off x="-3191016" y="13858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-4683473" y="-392723"/>
            <a:ext cx="2975146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-5138761" y="-1092544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-8113907" y="-1508653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-3195900" y="3956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85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D73BCC-5BE1-0EA2-75AE-B812CB787781}"/>
              </a:ext>
            </a:extLst>
          </p:cNvPr>
          <p:cNvGrpSpPr/>
          <p:nvPr/>
        </p:nvGrpSpPr>
        <p:grpSpPr>
          <a:xfrm>
            <a:off x="324183" y="4072218"/>
            <a:ext cx="1767191" cy="868196"/>
            <a:chOff x="859809" y="3955277"/>
            <a:chExt cx="2975146" cy="868196"/>
          </a:xfrm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9286C5FE-16CE-42FD-7ACE-CA6A31CDF5BE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FB22864-FE6F-6669-9094-E5B1FF89528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DCF723F-A44B-5AF6-0A5E-4213EB2E6630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>
            <a:off x="-45810" y="4502584"/>
            <a:ext cx="369993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BC87471-BFCB-E300-8E31-A66E942235A6}"/>
              </a:ext>
            </a:extLst>
          </p:cNvPr>
          <p:cNvGrpSpPr/>
          <p:nvPr/>
        </p:nvGrpSpPr>
        <p:grpSpPr>
          <a:xfrm>
            <a:off x="2433080" y="3513904"/>
            <a:ext cx="3085007" cy="1508105"/>
            <a:chOff x="6166587" y="4151881"/>
            <a:chExt cx="3085007" cy="1508105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454DD6A9-6BAB-0D9F-477C-7C28DD6E484D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8035840-350B-18ED-80EB-B020317B23EA}"/>
                </a:ext>
              </a:extLst>
            </p:cNvPr>
            <p:cNvSpPr txBox="1"/>
            <p:nvPr/>
          </p:nvSpPr>
          <p:spPr>
            <a:xfrm>
              <a:off x="6166587" y="4151881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AEDB948-0D6C-D3BA-CE36-380247798CCF}"/>
              </a:ext>
            </a:extLst>
          </p:cNvPr>
          <p:cNvGrpSpPr/>
          <p:nvPr/>
        </p:nvGrpSpPr>
        <p:grpSpPr>
          <a:xfrm>
            <a:off x="-3124464" y="4010484"/>
            <a:ext cx="3182162" cy="938376"/>
            <a:chOff x="6118010" y="4270496"/>
            <a:chExt cx="3182162" cy="938376"/>
          </a:xfrm>
        </p:grpSpPr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4A23F693-4FB0-B33E-B002-A66F5EA15E0A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90EBA47-BF14-65AD-B967-B7E9BE757710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BB181F1-847D-B149-F9D2-DFCF562DB521}"/>
              </a:ext>
            </a:extLst>
          </p:cNvPr>
          <p:cNvGrpSpPr/>
          <p:nvPr/>
        </p:nvGrpSpPr>
        <p:grpSpPr>
          <a:xfrm>
            <a:off x="2194662" y="-176096"/>
            <a:ext cx="3330820" cy="1302844"/>
            <a:chOff x="5983100" y="4180568"/>
            <a:chExt cx="3330820" cy="1302844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69AA54BD-019F-78EB-BACC-1FBAE0DB30F0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076FD9E-2AE8-8897-5FD3-966A8052F320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C873BDBF-3D3F-CB9E-221B-EF42228CD684}"/>
              </a:ext>
            </a:extLst>
          </p:cNvPr>
          <p:cNvSpPr/>
          <p:nvPr/>
        </p:nvSpPr>
        <p:spPr>
          <a:xfrm>
            <a:off x="333156" y="1906124"/>
            <a:ext cx="1769369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69ED0FCC-FE30-2F26-3462-75C266BC7699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2116426" y="475326"/>
            <a:ext cx="316654" cy="281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553CAF13-2EE2-99A3-1C26-43615BD32FCB}"/>
              </a:ext>
            </a:extLst>
          </p:cNvPr>
          <p:cNvCxnSpPr>
            <a:cxnSpLocks/>
          </p:cNvCxnSpPr>
          <p:nvPr/>
        </p:nvCxnSpPr>
        <p:spPr>
          <a:xfrm flipH="1" flipV="1">
            <a:off x="2106614" y="4506316"/>
            <a:ext cx="396637" cy="458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C5500C50-62D7-C3FA-BC6C-D7D5826AD680}"/>
              </a:ext>
            </a:extLst>
          </p:cNvPr>
          <p:cNvCxnSpPr>
            <a:cxnSpLocks/>
            <a:stCxn id="17" idx="0"/>
            <a:endCxn id="154" idx="2"/>
          </p:cNvCxnSpPr>
          <p:nvPr/>
        </p:nvCxnSpPr>
        <p:spPr>
          <a:xfrm flipV="1">
            <a:off x="1207779" y="3812247"/>
            <a:ext cx="3545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09C27A3-DB5F-AD8A-E48D-CA7D77AD300D}"/>
              </a:ext>
            </a:extLst>
          </p:cNvPr>
          <p:cNvGrpSpPr/>
          <p:nvPr/>
        </p:nvGrpSpPr>
        <p:grpSpPr>
          <a:xfrm>
            <a:off x="-2847241" y="862644"/>
            <a:ext cx="2600732" cy="758341"/>
            <a:chOff x="6221518" y="4450531"/>
            <a:chExt cx="2975146" cy="758341"/>
          </a:xfrm>
        </p:grpSpPr>
        <p:sp>
          <p:nvSpPr>
            <p:cNvPr id="137" name="圆角矩形 136">
              <a:extLst>
                <a:ext uri="{FF2B5EF4-FFF2-40B4-BE49-F238E27FC236}">
                  <a16:creationId xmlns:a16="http://schemas.microsoft.com/office/drawing/2014/main" id="{03243076-FF20-C805-AB48-4C5CBAEBD78E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9B5FCA97-DA46-1D29-D42F-7E2104254008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565AEED3-AB04-8AC6-0591-C4FE87A158B3}"/>
              </a:ext>
            </a:extLst>
          </p:cNvPr>
          <p:cNvGrpSpPr/>
          <p:nvPr/>
        </p:nvGrpSpPr>
        <p:grpSpPr>
          <a:xfrm>
            <a:off x="-3035587" y="1789654"/>
            <a:ext cx="2975146" cy="1028305"/>
            <a:chOff x="6221518" y="4180567"/>
            <a:chExt cx="2975146" cy="1028305"/>
          </a:xfrm>
        </p:grpSpPr>
        <p:sp>
          <p:nvSpPr>
            <p:cNvPr id="142" name="圆角矩形 141">
              <a:extLst>
                <a:ext uri="{FF2B5EF4-FFF2-40B4-BE49-F238E27FC236}">
                  <a16:creationId xmlns:a16="http://schemas.microsoft.com/office/drawing/2014/main" id="{ACA378E8-760F-8CB9-2FD7-AD7AA0C841EA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6721055-7898-C6EF-BDA6-64A26179E41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23CFE0C5-9E8C-4F24-4C08-48F4E3E42D30}"/>
              </a:ext>
            </a:extLst>
          </p:cNvPr>
          <p:cNvCxnSpPr>
            <a:cxnSpLocks/>
            <a:stCxn id="137" idx="2"/>
            <a:endCxn id="142" idx="0"/>
          </p:cNvCxnSpPr>
          <p:nvPr/>
        </p:nvCxnSpPr>
        <p:spPr>
          <a:xfrm flipH="1">
            <a:off x="-1548014" y="1620985"/>
            <a:ext cx="1139" cy="16866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圆角矩形 144">
            <a:extLst>
              <a:ext uri="{FF2B5EF4-FFF2-40B4-BE49-F238E27FC236}">
                <a16:creationId xmlns:a16="http://schemas.microsoft.com/office/drawing/2014/main" id="{D73FAD46-0848-44C9-890D-2EFA8CDE0BA3}"/>
              </a:ext>
            </a:extLst>
          </p:cNvPr>
          <p:cNvSpPr/>
          <p:nvPr/>
        </p:nvSpPr>
        <p:spPr>
          <a:xfrm>
            <a:off x="350226" y="-1118920"/>
            <a:ext cx="1753673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58C9D34A-4F7F-BBD5-D62E-E917E7627884}"/>
              </a:ext>
            </a:extLst>
          </p:cNvPr>
          <p:cNvCxnSpPr>
            <a:cxnSpLocks/>
            <a:stCxn id="142" idx="3"/>
            <a:endCxn id="69" idx="1"/>
          </p:cNvCxnSpPr>
          <p:nvPr/>
        </p:nvCxnSpPr>
        <p:spPr>
          <a:xfrm>
            <a:off x="-60441" y="2303807"/>
            <a:ext cx="393597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20C07FDE-71BF-12B0-A1E0-4DF545E53DE5}"/>
              </a:ext>
            </a:extLst>
          </p:cNvPr>
          <p:cNvCxnSpPr>
            <a:cxnSpLocks/>
            <a:stCxn id="170" idx="0"/>
            <a:endCxn id="145" idx="2"/>
          </p:cNvCxnSpPr>
          <p:nvPr/>
        </p:nvCxnSpPr>
        <p:spPr>
          <a:xfrm flipH="1" flipV="1">
            <a:off x="1227063" y="-393614"/>
            <a:ext cx="192" cy="30868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1A4F27AC-0B81-F45B-4F3D-FD113403881A}"/>
              </a:ext>
            </a:extLst>
          </p:cNvPr>
          <p:cNvSpPr/>
          <p:nvPr/>
        </p:nvSpPr>
        <p:spPr>
          <a:xfrm>
            <a:off x="2390168" y="-1205651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AA8673A-9EE5-7C97-5E0C-036807C5EBBC}"/>
              </a:ext>
            </a:extLst>
          </p:cNvPr>
          <p:cNvSpPr txBox="1"/>
          <p:nvPr/>
        </p:nvSpPr>
        <p:spPr>
          <a:xfrm>
            <a:off x="2604706" y="-1215412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5EF105A7-A874-8F2E-5408-7F7E3422BEE6}"/>
              </a:ext>
            </a:extLst>
          </p:cNvPr>
          <p:cNvCxnSpPr>
            <a:cxnSpLocks/>
            <a:stCxn id="145" idx="3"/>
            <a:endCxn id="148" idx="1"/>
          </p:cNvCxnSpPr>
          <p:nvPr/>
        </p:nvCxnSpPr>
        <p:spPr>
          <a:xfrm flipV="1">
            <a:off x="2103899" y="-758011"/>
            <a:ext cx="286269" cy="174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A9788A71-DDB8-61BD-F12D-7D5CD70C2C47}"/>
              </a:ext>
            </a:extLst>
          </p:cNvPr>
          <p:cNvSpPr txBox="1"/>
          <p:nvPr/>
        </p:nvSpPr>
        <p:spPr>
          <a:xfrm>
            <a:off x="71164" y="2055338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26ED31B-6A3C-007F-7054-DD7C000AD3EC}"/>
              </a:ext>
            </a:extLst>
          </p:cNvPr>
          <p:cNvSpPr txBox="1"/>
          <p:nvPr/>
        </p:nvSpPr>
        <p:spPr>
          <a:xfrm>
            <a:off x="167752" y="-1011089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91519BB-725C-05B9-A3B0-43661E7F4BE3}"/>
              </a:ext>
            </a:extLst>
          </p:cNvPr>
          <p:cNvGrpSpPr/>
          <p:nvPr/>
        </p:nvGrpSpPr>
        <p:grpSpPr>
          <a:xfrm>
            <a:off x="313032" y="3019219"/>
            <a:ext cx="1796584" cy="793028"/>
            <a:chOff x="859809" y="4030445"/>
            <a:chExt cx="2975146" cy="793028"/>
          </a:xfrm>
        </p:grpSpPr>
        <p:sp>
          <p:nvSpPr>
            <p:cNvPr id="154" name="圆角矩形 153">
              <a:extLst>
                <a:ext uri="{FF2B5EF4-FFF2-40B4-BE49-F238E27FC236}">
                  <a16:creationId xmlns:a16="http://schemas.microsoft.com/office/drawing/2014/main" id="{9AE4BE8F-E77D-81F2-1CC3-8312183E2935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27011EDF-8A5C-B7AD-FCB9-62D4BC63597D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AE2FBF05-50D4-2B80-FE65-AF01680F8EF1}"/>
              </a:ext>
            </a:extLst>
          </p:cNvPr>
          <p:cNvCxnSpPr>
            <a:cxnSpLocks/>
            <a:stCxn id="158" idx="3"/>
            <a:endCxn id="154" idx="1"/>
          </p:cNvCxnSpPr>
          <p:nvPr/>
        </p:nvCxnSpPr>
        <p:spPr>
          <a:xfrm>
            <a:off x="-45810" y="3413911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0D21A3B2-E4FE-BE54-0439-29174852A9FF}"/>
              </a:ext>
            </a:extLst>
          </p:cNvPr>
          <p:cNvGrpSpPr/>
          <p:nvPr/>
        </p:nvGrpSpPr>
        <p:grpSpPr>
          <a:xfrm>
            <a:off x="-3124464" y="2899939"/>
            <a:ext cx="3182162" cy="938376"/>
            <a:chOff x="6118010" y="4270496"/>
            <a:chExt cx="3182162" cy="938376"/>
          </a:xfrm>
        </p:grpSpPr>
        <p:sp>
          <p:nvSpPr>
            <p:cNvPr id="158" name="圆角矩形 157">
              <a:extLst>
                <a:ext uri="{FF2B5EF4-FFF2-40B4-BE49-F238E27FC236}">
                  <a16:creationId xmlns:a16="http://schemas.microsoft.com/office/drawing/2014/main" id="{5158D8E3-5057-70CD-A2A5-6DB5A3D62699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648660D2-8E13-0CAF-11C0-95A06A2B19B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ABFEB575-1E6A-F10A-E791-DD98EECA2AFE}"/>
              </a:ext>
            </a:extLst>
          </p:cNvPr>
          <p:cNvCxnSpPr>
            <a:cxnSpLocks/>
            <a:stCxn id="154" idx="0"/>
            <a:endCxn id="69" idx="2"/>
          </p:cNvCxnSpPr>
          <p:nvPr/>
        </p:nvCxnSpPr>
        <p:spPr>
          <a:xfrm flipV="1">
            <a:off x="1211324" y="2701490"/>
            <a:ext cx="6517" cy="3177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54053783-148F-A577-A9FB-735214F41F15}"/>
              </a:ext>
            </a:extLst>
          </p:cNvPr>
          <p:cNvGrpSpPr/>
          <p:nvPr/>
        </p:nvGrpSpPr>
        <p:grpSpPr>
          <a:xfrm>
            <a:off x="344213" y="862248"/>
            <a:ext cx="1765404" cy="732560"/>
            <a:chOff x="1170592" y="5505217"/>
            <a:chExt cx="2975146" cy="732560"/>
          </a:xfrm>
        </p:grpSpPr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15D321CE-D225-5AC8-495A-2D200F6B1076}"/>
                </a:ext>
              </a:extLst>
            </p:cNvPr>
            <p:cNvSpPr/>
            <p:nvPr/>
          </p:nvSpPr>
          <p:spPr>
            <a:xfrm>
              <a:off x="1170592" y="5505217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FBB779A-F7C5-C6C5-E986-CDB3FEA11C2E}"/>
                </a:ext>
              </a:extLst>
            </p:cNvPr>
            <p:cNvSpPr txBox="1"/>
            <p:nvPr/>
          </p:nvSpPr>
          <p:spPr>
            <a:xfrm>
              <a:off x="1402428" y="5597870"/>
              <a:ext cx="2432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951E7C59-F99E-57B0-EA95-C2336BF636E9}"/>
              </a:ext>
            </a:extLst>
          </p:cNvPr>
          <p:cNvCxnSpPr>
            <a:cxnSpLocks/>
          </p:cNvCxnSpPr>
          <p:nvPr/>
        </p:nvCxnSpPr>
        <p:spPr>
          <a:xfrm>
            <a:off x="146575" y="1230494"/>
            <a:ext cx="186581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6F1DB6F9-E30D-17CF-2099-6FE9274F22D4}"/>
              </a:ext>
            </a:extLst>
          </p:cNvPr>
          <p:cNvGrpSpPr/>
          <p:nvPr/>
        </p:nvGrpSpPr>
        <p:grpSpPr>
          <a:xfrm>
            <a:off x="-3035587" y="-275958"/>
            <a:ext cx="3182162" cy="892552"/>
            <a:chOff x="6113835" y="4350043"/>
            <a:chExt cx="3182162" cy="892552"/>
          </a:xfrm>
        </p:grpSpPr>
        <p:sp>
          <p:nvSpPr>
            <p:cNvPr id="166" name="圆角矩形 165">
              <a:extLst>
                <a:ext uri="{FF2B5EF4-FFF2-40B4-BE49-F238E27FC236}">
                  <a16:creationId xmlns:a16="http://schemas.microsoft.com/office/drawing/2014/main" id="{503BA8DA-87EF-6797-0136-877A5C59FB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73139248-FFA8-39C1-E9B6-191947EBCDB3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BC37FC5F-B636-A1C1-3A30-B352B67DAFD3}"/>
              </a:ext>
            </a:extLst>
          </p:cNvPr>
          <p:cNvCxnSpPr>
            <a:cxnSpLocks/>
            <a:stCxn id="69" idx="0"/>
            <a:endCxn id="162" idx="2"/>
          </p:cNvCxnSpPr>
          <p:nvPr/>
        </p:nvCxnSpPr>
        <p:spPr>
          <a:xfrm flipV="1">
            <a:off x="1217841" y="1594808"/>
            <a:ext cx="9074" cy="311316"/>
          </a:xfrm>
          <a:prstGeom prst="straightConnector1">
            <a:avLst/>
          </a:prstGeom>
          <a:ln w="28575" cap="flat">
            <a:solidFill>
              <a:srgbClr val="8B649D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19DC6A66-0B5C-7CC6-0E27-949F8608C5A7}"/>
              </a:ext>
            </a:extLst>
          </p:cNvPr>
          <p:cNvGrpSpPr/>
          <p:nvPr/>
        </p:nvGrpSpPr>
        <p:grpSpPr>
          <a:xfrm>
            <a:off x="338084" y="-84930"/>
            <a:ext cx="1778342" cy="725306"/>
            <a:chOff x="859809" y="4035103"/>
            <a:chExt cx="2975146" cy="788370"/>
          </a:xfrm>
        </p:grpSpPr>
        <p:sp>
          <p:nvSpPr>
            <p:cNvPr id="170" name="圆角矩形 169">
              <a:extLst>
                <a:ext uri="{FF2B5EF4-FFF2-40B4-BE49-F238E27FC236}">
                  <a16:creationId xmlns:a16="http://schemas.microsoft.com/office/drawing/2014/main" id="{61958B2E-D622-FA23-87DB-00B1B85421F1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109F1CDC-00B7-7343-D490-6C2157734320}"/>
                </a:ext>
              </a:extLst>
            </p:cNvPr>
            <p:cNvSpPr txBox="1"/>
            <p:nvPr/>
          </p:nvSpPr>
          <p:spPr>
            <a:xfrm>
              <a:off x="1187121" y="4144118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1F2CEC87-D0AE-5D49-B988-9B63FEC1F374}"/>
              </a:ext>
            </a:extLst>
          </p:cNvPr>
          <p:cNvCxnSpPr>
            <a:cxnSpLocks/>
            <a:stCxn id="174" idx="3"/>
            <a:endCxn id="145" idx="1"/>
          </p:cNvCxnSpPr>
          <p:nvPr/>
        </p:nvCxnSpPr>
        <p:spPr>
          <a:xfrm>
            <a:off x="46712" y="-759832"/>
            <a:ext cx="303514" cy="356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EF0E73B1-364A-AC6F-5A85-6A15018558ED}"/>
              </a:ext>
            </a:extLst>
          </p:cNvPr>
          <p:cNvGrpSpPr/>
          <p:nvPr/>
        </p:nvGrpSpPr>
        <p:grpSpPr>
          <a:xfrm>
            <a:off x="-2928434" y="-1187445"/>
            <a:ext cx="2975146" cy="855225"/>
            <a:chOff x="6221518" y="4353647"/>
            <a:chExt cx="2975146" cy="855225"/>
          </a:xfrm>
        </p:grpSpPr>
        <p:sp>
          <p:nvSpPr>
            <p:cNvPr id="174" name="圆角矩形 173">
              <a:extLst>
                <a:ext uri="{FF2B5EF4-FFF2-40B4-BE49-F238E27FC236}">
                  <a16:creationId xmlns:a16="http://schemas.microsoft.com/office/drawing/2014/main" id="{5D68AA8A-B239-FDF9-AD31-0EB10098123D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04045F0B-2FDA-47DD-088C-2567A0D24F9A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FA8A7383-2044-2D4B-C497-CC852C1BC0AC}"/>
              </a:ext>
            </a:extLst>
          </p:cNvPr>
          <p:cNvCxnSpPr>
            <a:cxnSpLocks/>
            <a:stCxn id="162" idx="0"/>
            <a:endCxn id="170" idx="2"/>
          </p:cNvCxnSpPr>
          <p:nvPr/>
        </p:nvCxnSpPr>
        <p:spPr>
          <a:xfrm flipV="1">
            <a:off x="1226915" y="640376"/>
            <a:ext cx="340" cy="22187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2FA26834-085E-5813-D82E-E34202AE30BE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146575" y="170318"/>
            <a:ext cx="0" cy="1074648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线箭头连接符 213">
            <a:extLst>
              <a:ext uri="{FF2B5EF4-FFF2-40B4-BE49-F238E27FC236}">
                <a16:creationId xmlns:a16="http://schemas.microsoft.com/office/drawing/2014/main" id="{007C5D7F-6C80-072F-C2E2-0C00CDEC1674}"/>
              </a:ext>
            </a:extLst>
          </p:cNvPr>
          <p:cNvCxnSpPr>
            <a:cxnSpLocks/>
            <a:endCxn id="167" idx="3"/>
          </p:cNvCxnSpPr>
          <p:nvPr/>
        </p:nvCxnSpPr>
        <p:spPr>
          <a:xfrm>
            <a:off x="46712" y="170318"/>
            <a:ext cx="99863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81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96D73BCC-5BE1-0EA2-75AE-B812CB787781}"/>
              </a:ext>
            </a:extLst>
          </p:cNvPr>
          <p:cNvGrpSpPr/>
          <p:nvPr/>
        </p:nvGrpSpPr>
        <p:grpSpPr>
          <a:xfrm>
            <a:off x="10083103" y="4319354"/>
            <a:ext cx="1767191" cy="868196"/>
            <a:chOff x="859809" y="3955277"/>
            <a:chExt cx="2975146" cy="868196"/>
          </a:xfrm>
        </p:grpSpPr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9286C5FE-16CE-42FD-7ACE-CA6A31CDF5BE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FB22864-FE6F-6669-9094-E5B1FF89528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FDCF723F-A44B-5AF6-0A5E-4213EB2E6630}"/>
              </a:ext>
            </a:extLst>
          </p:cNvPr>
          <p:cNvCxnSpPr>
            <a:cxnSpLocks/>
            <a:stCxn id="57" idx="3"/>
            <a:endCxn id="17" idx="1"/>
          </p:cNvCxnSpPr>
          <p:nvPr/>
        </p:nvCxnSpPr>
        <p:spPr>
          <a:xfrm>
            <a:off x="9713110" y="4749720"/>
            <a:ext cx="369993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BC87471-BFCB-E300-8E31-A66E942235A6}"/>
              </a:ext>
            </a:extLst>
          </p:cNvPr>
          <p:cNvGrpSpPr/>
          <p:nvPr/>
        </p:nvGrpSpPr>
        <p:grpSpPr>
          <a:xfrm>
            <a:off x="12192000" y="3761040"/>
            <a:ext cx="3085007" cy="1508105"/>
            <a:chOff x="6166587" y="4151881"/>
            <a:chExt cx="3085007" cy="1508105"/>
          </a:xfrm>
        </p:grpSpPr>
        <p:sp>
          <p:nvSpPr>
            <p:cNvPr id="44" name="圆角矩形 43">
              <a:extLst>
                <a:ext uri="{FF2B5EF4-FFF2-40B4-BE49-F238E27FC236}">
                  <a16:creationId xmlns:a16="http://schemas.microsoft.com/office/drawing/2014/main" id="{454DD6A9-6BAB-0D9F-477C-7C28DD6E484D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8035840-350B-18ED-80EB-B020317B23EA}"/>
                </a:ext>
              </a:extLst>
            </p:cNvPr>
            <p:cNvSpPr txBox="1"/>
            <p:nvPr/>
          </p:nvSpPr>
          <p:spPr>
            <a:xfrm>
              <a:off x="6166587" y="4151881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0AEDB948-0D6C-D3BA-CE36-380247798CCF}"/>
              </a:ext>
            </a:extLst>
          </p:cNvPr>
          <p:cNvGrpSpPr/>
          <p:nvPr/>
        </p:nvGrpSpPr>
        <p:grpSpPr>
          <a:xfrm>
            <a:off x="6634456" y="4257620"/>
            <a:ext cx="3182162" cy="938376"/>
            <a:chOff x="6118010" y="4270496"/>
            <a:chExt cx="3182162" cy="938376"/>
          </a:xfrm>
        </p:grpSpPr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4A23F693-4FB0-B33E-B002-A66F5EA15E0A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90EBA47-BF14-65AD-B967-B7E9BE757710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ABB181F1-847D-B149-F9D2-DFCF562DB521}"/>
              </a:ext>
            </a:extLst>
          </p:cNvPr>
          <p:cNvGrpSpPr/>
          <p:nvPr/>
        </p:nvGrpSpPr>
        <p:grpSpPr>
          <a:xfrm>
            <a:off x="11953582" y="71040"/>
            <a:ext cx="3330820" cy="1302844"/>
            <a:chOff x="5983100" y="4180568"/>
            <a:chExt cx="3330820" cy="1302844"/>
          </a:xfrm>
        </p:grpSpPr>
        <p:sp>
          <p:nvSpPr>
            <p:cNvPr id="64" name="圆角矩形 63">
              <a:extLst>
                <a:ext uri="{FF2B5EF4-FFF2-40B4-BE49-F238E27FC236}">
                  <a16:creationId xmlns:a16="http://schemas.microsoft.com/office/drawing/2014/main" id="{69AA54BD-019F-78EB-BACC-1FBAE0DB30F0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A076FD9E-2AE8-8897-5FD3-966A8052F320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9" name="圆角矩形 68">
            <a:extLst>
              <a:ext uri="{FF2B5EF4-FFF2-40B4-BE49-F238E27FC236}">
                <a16:creationId xmlns:a16="http://schemas.microsoft.com/office/drawing/2014/main" id="{C873BDBF-3D3F-CB9E-221B-EF42228CD684}"/>
              </a:ext>
            </a:extLst>
          </p:cNvPr>
          <p:cNvSpPr/>
          <p:nvPr/>
        </p:nvSpPr>
        <p:spPr>
          <a:xfrm>
            <a:off x="10092076" y="2153260"/>
            <a:ext cx="1769369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69ED0FCC-FE30-2F26-3462-75C266BC7699}"/>
              </a:ext>
            </a:extLst>
          </p:cNvPr>
          <p:cNvCxnSpPr>
            <a:cxnSpLocks/>
            <a:stCxn id="64" idx="1"/>
          </p:cNvCxnSpPr>
          <p:nvPr/>
        </p:nvCxnSpPr>
        <p:spPr>
          <a:xfrm flipH="1">
            <a:off x="11875346" y="722462"/>
            <a:ext cx="316654" cy="281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553CAF13-2EE2-99A3-1C26-43615BD32FCB}"/>
              </a:ext>
            </a:extLst>
          </p:cNvPr>
          <p:cNvCxnSpPr>
            <a:cxnSpLocks/>
          </p:cNvCxnSpPr>
          <p:nvPr/>
        </p:nvCxnSpPr>
        <p:spPr>
          <a:xfrm flipH="1" flipV="1">
            <a:off x="11865534" y="4753452"/>
            <a:ext cx="396637" cy="458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C5500C50-62D7-C3FA-BC6C-D7D5826AD680}"/>
              </a:ext>
            </a:extLst>
          </p:cNvPr>
          <p:cNvCxnSpPr>
            <a:cxnSpLocks/>
            <a:stCxn id="17" idx="0"/>
            <a:endCxn id="154" idx="2"/>
          </p:cNvCxnSpPr>
          <p:nvPr/>
        </p:nvCxnSpPr>
        <p:spPr>
          <a:xfrm flipV="1">
            <a:off x="10966699" y="4059383"/>
            <a:ext cx="3545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109C27A3-DB5F-AD8A-E48D-CA7D77AD300D}"/>
              </a:ext>
            </a:extLst>
          </p:cNvPr>
          <p:cNvGrpSpPr/>
          <p:nvPr/>
        </p:nvGrpSpPr>
        <p:grpSpPr>
          <a:xfrm>
            <a:off x="6911679" y="1109780"/>
            <a:ext cx="2600732" cy="758341"/>
            <a:chOff x="6221518" y="4450531"/>
            <a:chExt cx="2975146" cy="758341"/>
          </a:xfrm>
        </p:grpSpPr>
        <p:sp>
          <p:nvSpPr>
            <p:cNvPr id="137" name="圆角矩形 136">
              <a:extLst>
                <a:ext uri="{FF2B5EF4-FFF2-40B4-BE49-F238E27FC236}">
                  <a16:creationId xmlns:a16="http://schemas.microsoft.com/office/drawing/2014/main" id="{03243076-FF20-C805-AB48-4C5CBAEBD78E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9B5FCA97-DA46-1D29-D42F-7E2104254008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565AEED3-AB04-8AC6-0591-C4FE87A158B3}"/>
              </a:ext>
            </a:extLst>
          </p:cNvPr>
          <p:cNvGrpSpPr/>
          <p:nvPr/>
        </p:nvGrpSpPr>
        <p:grpSpPr>
          <a:xfrm>
            <a:off x="6723333" y="2036790"/>
            <a:ext cx="2975146" cy="1028305"/>
            <a:chOff x="6221518" y="4180567"/>
            <a:chExt cx="2975146" cy="1028305"/>
          </a:xfrm>
        </p:grpSpPr>
        <p:sp>
          <p:nvSpPr>
            <p:cNvPr id="142" name="圆角矩形 141">
              <a:extLst>
                <a:ext uri="{FF2B5EF4-FFF2-40B4-BE49-F238E27FC236}">
                  <a16:creationId xmlns:a16="http://schemas.microsoft.com/office/drawing/2014/main" id="{ACA378E8-760F-8CB9-2FD7-AD7AA0C841EA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D6721055-7898-C6EF-BDA6-64A26179E41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23CFE0C5-9E8C-4F24-4C08-48F4E3E42D30}"/>
              </a:ext>
            </a:extLst>
          </p:cNvPr>
          <p:cNvCxnSpPr>
            <a:cxnSpLocks/>
            <a:stCxn id="137" idx="2"/>
            <a:endCxn id="142" idx="0"/>
          </p:cNvCxnSpPr>
          <p:nvPr/>
        </p:nvCxnSpPr>
        <p:spPr>
          <a:xfrm flipH="1">
            <a:off x="8210906" y="1868121"/>
            <a:ext cx="1139" cy="16866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圆角矩形 144">
            <a:extLst>
              <a:ext uri="{FF2B5EF4-FFF2-40B4-BE49-F238E27FC236}">
                <a16:creationId xmlns:a16="http://schemas.microsoft.com/office/drawing/2014/main" id="{D73FAD46-0848-44C9-890D-2EFA8CDE0BA3}"/>
              </a:ext>
            </a:extLst>
          </p:cNvPr>
          <p:cNvSpPr/>
          <p:nvPr/>
        </p:nvSpPr>
        <p:spPr>
          <a:xfrm>
            <a:off x="10109146" y="-871784"/>
            <a:ext cx="1753673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58C9D34A-4F7F-BBD5-D62E-E917E7627884}"/>
              </a:ext>
            </a:extLst>
          </p:cNvPr>
          <p:cNvCxnSpPr>
            <a:cxnSpLocks/>
            <a:stCxn id="142" idx="3"/>
            <a:endCxn id="69" idx="1"/>
          </p:cNvCxnSpPr>
          <p:nvPr/>
        </p:nvCxnSpPr>
        <p:spPr>
          <a:xfrm>
            <a:off x="9698479" y="2550943"/>
            <a:ext cx="393597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20C07FDE-71BF-12B0-A1E0-4DF545E53DE5}"/>
              </a:ext>
            </a:extLst>
          </p:cNvPr>
          <p:cNvCxnSpPr>
            <a:cxnSpLocks/>
            <a:stCxn id="170" idx="0"/>
            <a:endCxn id="145" idx="2"/>
          </p:cNvCxnSpPr>
          <p:nvPr/>
        </p:nvCxnSpPr>
        <p:spPr>
          <a:xfrm flipH="1" flipV="1">
            <a:off x="10985983" y="-146478"/>
            <a:ext cx="192" cy="30868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1A4F27AC-0B81-F45B-4F3D-FD113403881A}"/>
              </a:ext>
            </a:extLst>
          </p:cNvPr>
          <p:cNvSpPr/>
          <p:nvPr/>
        </p:nvSpPr>
        <p:spPr>
          <a:xfrm>
            <a:off x="12149088" y="-958515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7AA8673A-9EE5-7C97-5E0C-036807C5EBBC}"/>
              </a:ext>
            </a:extLst>
          </p:cNvPr>
          <p:cNvSpPr txBox="1"/>
          <p:nvPr/>
        </p:nvSpPr>
        <p:spPr>
          <a:xfrm>
            <a:off x="12363626" y="-96827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5EF105A7-A874-8F2E-5408-7F7E3422BEE6}"/>
              </a:ext>
            </a:extLst>
          </p:cNvPr>
          <p:cNvCxnSpPr>
            <a:cxnSpLocks/>
            <a:stCxn id="145" idx="3"/>
            <a:endCxn id="148" idx="1"/>
          </p:cNvCxnSpPr>
          <p:nvPr/>
        </p:nvCxnSpPr>
        <p:spPr>
          <a:xfrm flipV="1">
            <a:off x="11862819" y="-510875"/>
            <a:ext cx="286269" cy="174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1" name="文本框 150">
            <a:extLst>
              <a:ext uri="{FF2B5EF4-FFF2-40B4-BE49-F238E27FC236}">
                <a16:creationId xmlns:a16="http://schemas.microsoft.com/office/drawing/2014/main" id="{A9788A71-DDB8-61BD-F12D-7D5CD70C2C47}"/>
              </a:ext>
            </a:extLst>
          </p:cNvPr>
          <p:cNvSpPr txBox="1"/>
          <p:nvPr/>
        </p:nvSpPr>
        <p:spPr>
          <a:xfrm>
            <a:off x="9830084" y="230247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E26ED31B-6A3C-007F-7054-DD7C000AD3EC}"/>
              </a:ext>
            </a:extLst>
          </p:cNvPr>
          <p:cNvSpPr txBox="1"/>
          <p:nvPr/>
        </p:nvSpPr>
        <p:spPr>
          <a:xfrm>
            <a:off x="9926672" y="-763953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91519BB-725C-05B9-A3B0-43661E7F4BE3}"/>
              </a:ext>
            </a:extLst>
          </p:cNvPr>
          <p:cNvGrpSpPr/>
          <p:nvPr/>
        </p:nvGrpSpPr>
        <p:grpSpPr>
          <a:xfrm>
            <a:off x="10071952" y="3266355"/>
            <a:ext cx="1796584" cy="793028"/>
            <a:chOff x="859809" y="4030445"/>
            <a:chExt cx="2975146" cy="793028"/>
          </a:xfrm>
        </p:grpSpPr>
        <p:sp>
          <p:nvSpPr>
            <p:cNvPr id="154" name="圆角矩形 153">
              <a:extLst>
                <a:ext uri="{FF2B5EF4-FFF2-40B4-BE49-F238E27FC236}">
                  <a16:creationId xmlns:a16="http://schemas.microsoft.com/office/drawing/2014/main" id="{9AE4BE8F-E77D-81F2-1CC3-8312183E2935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27011EDF-8A5C-B7AD-FCB9-62D4BC63597D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AE2FBF05-50D4-2B80-FE65-AF01680F8EF1}"/>
              </a:ext>
            </a:extLst>
          </p:cNvPr>
          <p:cNvCxnSpPr>
            <a:cxnSpLocks/>
            <a:stCxn id="158" idx="3"/>
            <a:endCxn id="154" idx="1"/>
          </p:cNvCxnSpPr>
          <p:nvPr/>
        </p:nvCxnSpPr>
        <p:spPr>
          <a:xfrm>
            <a:off x="9713110" y="3661047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0D21A3B2-E4FE-BE54-0439-29174852A9FF}"/>
              </a:ext>
            </a:extLst>
          </p:cNvPr>
          <p:cNvGrpSpPr/>
          <p:nvPr/>
        </p:nvGrpSpPr>
        <p:grpSpPr>
          <a:xfrm>
            <a:off x="6634456" y="3147075"/>
            <a:ext cx="3182162" cy="938376"/>
            <a:chOff x="6118010" y="4270496"/>
            <a:chExt cx="3182162" cy="938376"/>
          </a:xfrm>
        </p:grpSpPr>
        <p:sp>
          <p:nvSpPr>
            <p:cNvPr id="158" name="圆角矩形 157">
              <a:extLst>
                <a:ext uri="{FF2B5EF4-FFF2-40B4-BE49-F238E27FC236}">
                  <a16:creationId xmlns:a16="http://schemas.microsoft.com/office/drawing/2014/main" id="{5158D8E3-5057-70CD-A2A5-6DB5A3D62699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648660D2-8E13-0CAF-11C0-95A06A2B19B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ABFEB575-1E6A-F10A-E791-DD98EECA2AFE}"/>
              </a:ext>
            </a:extLst>
          </p:cNvPr>
          <p:cNvCxnSpPr>
            <a:cxnSpLocks/>
            <a:stCxn id="154" idx="0"/>
            <a:endCxn id="69" idx="2"/>
          </p:cNvCxnSpPr>
          <p:nvPr/>
        </p:nvCxnSpPr>
        <p:spPr>
          <a:xfrm flipV="1">
            <a:off x="10970244" y="2948626"/>
            <a:ext cx="6517" cy="3177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54053783-148F-A577-A9FB-735214F41F15}"/>
              </a:ext>
            </a:extLst>
          </p:cNvPr>
          <p:cNvGrpSpPr/>
          <p:nvPr/>
        </p:nvGrpSpPr>
        <p:grpSpPr>
          <a:xfrm>
            <a:off x="10103133" y="1109384"/>
            <a:ext cx="1765404" cy="732560"/>
            <a:chOff x="1170592" y="5505217"/>
            <a:chExt cx="2975146" cy="732560"/>
          </a:xfrm>
        </p:grpSpPr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15D321CE-D225-5AC8-495A-2D200F6B1076}"/>
                </a:ext>
              </a:extLst>
            </p:cNvPr>
            <p:cNvSpPr/>
            <p:nvPr/>
          </p:nvSpPr>
          <p:spPr>
            <a:xfrm>
              <a:off x="1170592" y="5505217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6FBB779A-F7C5-C6C5-E986-CDB3FEA11C2E}"/>
                </a:ext>
              </a:extLst>
            </p:cNvPr>
            <p:cNvSpPr txBox="1"/>
            <p:nvPr/>
          </p:nvSpPr>
          <p:spPr>
            <a:xfrm>
              <a:off x="1402428" y="5597870"/>
              <a:ext cx="24325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4" name="直线箭头连接符 163">
            <a:extLst>
              <a:ext uri="{FF2B5EF4-FFF2-40B4-BE49-F238E27FC236}">
                <a16:creationId xmlns:a16="http://schemas.microsoft.com/office/drawing/2014/main" id="{951E7C59-F99E-57B0-EA95-C2336BF636E9}"/>
              </a:ext>
            </a:extLst>
          </p:cNvPr>
          <p:cNvCxnSpPr>
            <a:cxnSpLocks/>
          </p:cNvCxnSpPr>
          <p:nvPr/>
        </p:nvCxnSpPr>
        <p:spPr>
          <a:xfrm>
            <a:off x="9905495" y="1477630"/>
            <a:ext cx="186581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6F1DB6F9-E30D-17CF-2099-6FE9274F22D4}"/>
              </a:ext>
            </a:extLst>
          </p:cNvPr>
          <p:cNvGrpSpPr/>
          <p:nvPr/>
        </p:nvGrpSpPr>
        <p:grpSpPr>
          <a:xfrm>
            <a:off x="6723333" y="-28822"/>
            <a:ext cx="3182162" cy="892552"/>
            <a:chOff x="6113835" y="4350043"/>
            <a:chExt cx="3182162" cy="892552"/>
          </a:xfrm>
        </p:grpSpPr>
        <p:sp>
          <p:nvSpPr>
            <p:cNvPr id="166" name="圆角矩形 165">
              <a:extLst>
                <a:ext uri="{FF2B5EF4-FFF2-40B4-BE49-F238E27FC236}">
                  <a16:creationId xmlns:a16="http://schemas.microsoft.com/office/drawing/2014/main" id="{503BA8DA-87EF-6797-0136-877A5C59FB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7" name="文本框 166">
              <a:extLst>
                <a:ext uri="{FF2B5EF4-FFF2-40B4-BE49-F238E27FC236}">
                  <a16:creationId xmlns:a16="http://schemas.microsoft.com/office/drawing/2014/main" id="{73139248-FFA8-39C1-E9B6-191947EBCDB3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68" name="直线箭头连接符 167">
            <a:extLst>
              <a:ext uri="{FF2B5EF4-FFF2-40B4-BE49-F238E27FC236}">
                <a16:creationId xmlns:a16="http://schemas.microsoft.com/office/drawing/2014/main" id="{BC37FC5F-B636-A1C1-3A30-B352B67DAFD3}"/>
              </a:ext>
            </a:extLst>
          </p:cNvPr>
          <p:cNvCxnSpPr>
            <a:cxnSpLocks/>
            <a:stCxn id="69" idx="0"/>
            <a:endCxn id="162" idx="2"/>
          </p:cNvCxnSpPr>
          <p:nvPr/>
        </p:nvCxnSpPr>
        <p:spPr>
          <a:xfrm flipV="1">
            <a:off x="10976761" y="1841944"/>
            <a:ext cx="9074" cy="311316"/>
          </a:xfrm>
          <a:prstGeom prst="straightConnector1">
            <a:avLst/>
          </a:prstGeom>
          <a:ln w="28575" cap="flat">
            <a:solidFill>
              <a:srgbClr val="8B649D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19DC6A66-0B5C-7CC6-0E27-949F8608C5A7}"/>
              </a:ext>
            </a:extLst>
          </p:cNvPr>
          <p:cNvGrpSpPr/>
          <p:nvPr/>
        </p:nvGrpSpPr>
        <p:grpSpPr>
          <a:xfrm>
            <a:off x="10097004" y="162206"/>
            <a:ext cx="1778342" cy="725306"/>
            <a:chOff x="859809" y="4035103"/>
            <a:chExt cx="2975146" cy="788370"/>
          </a:xfrm>
        </p:grpSpPr>
        <p:sp>
          <p:nvSpPr>
            <p:cNvPr id="170" name="圆角矩形 169">
              <a:extLst>
                <a:ext uri="{FF2B5EF4-FFF2-40B4-BE49-F238E27FC236}">
                  <a16:creationId xmlns:a16="http://schemas.microsoft.com/office/drawing/2014/main" id="{61958B2E-D622-FA23-87DB-00B1B85421F1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109F1CDC-00B7-7343-D490-6C2157734320}"/>
                </a:ext>
              </a:extLst>
            </p:cNvPr>
            <p:cNvSpPr txBox="1"/>
            <p:nvPr/>
          </p:nvSpPr>
          <p:spPr>
            <a:xfrm>
              <a:off x="1187121" y="4144118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72" name="直线箭头连接符 171">
            <a:extLst>
              <a:ext uri="{FF2B5EF4-FFF2-40B4-BE49-F238E27FC236}">
                <a16:creationId xmlns:a16="http://schemas.microsoft.com/office/drawing/2014/main" id="{1F2CEC87-D0AE-5D49-B988-9B63FEC1F374}"/>
              </a:ext>
            </a:extLst>
          </p:cNvPr>
          <p:cNvCxnSpPr>
            <a:cxnSpLocks/>
            <a:stCxn id="174" idx="3"/>
            <a:endCxn id="145" idx="1"/>
          </p:cNvCxnSpPr>
          <p:nvPr/>
        </p:nvCxnSpPr>
        <p:spPr>
          <a:xfrm>
            <a:off x="9805632" y="-512696"/>
            <a:ext cx="303514" cy="356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EF0E73B1-364A-AC6F-5A85-6A15018558ED}"/>
              </a:ext>
            </a:extLst>
          </p:cNvPr>
          <p:cNvGrpSpPr/>
          <p:nvPr/>
        </p:nvGrpSpPr>
        <p:grpSpPr>
          <a:xfrm>
            <a:off x="6830486" y="-940309"/>
            <a:ext cx="2975146" cy="855225"/>
            <a:chOff x="6221518" y="4353647"/>
            <a:chExt cx="2975146" cy="855225"/>
          </a:xfrm>
        </p:grpSpPr>
        <p:sp>
          <p:nvSpPr>
            <p:cNvPr id="174" name="圆角矩形 173">
              <a:extLst>
                <a:ext uri="{FF2B5EF4-FFF2-40B4-BE49-F238E27FC236}">
                  <a16:creationId xmlns:a16="http://schemas.microsoft.com/office/drawing/2014/main" id="{5D68AA8A-B239-FDF9-AD31-0EB10098123D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04045F0B-2FDA-47DD-088C-2567A0D24F9A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FA8A7383-2044-2D4B-C497-CC852C1BC0AC}"/>
              </a:ext>
            </a:extLst>
          </p:cNvPr>
          <p:cNvCxnSpPr>
            <a:cxnSpLocks/>
            <a:stCxn id="162" idx="0"/>
            <a:endCxn id="170" idx="2"/>
          </p:cNvCxnSpPr>
          <p:nvPr/>
        </p:nvCxnSpPr>
        <p:spPr>
          <a:xfrm flipV="1">
            <a:off x="10985835" y="887512"/>
            <a:ext cx="340" cy="22187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2FA26834-085E-5813-D82E-E34202AE30BE}"/>
              </a:ext>
            </a:extLst>
          </p:cNvPr>
          <p:cNvCxnSpPr>
            <a:cxnSpLocks/>
            <a:stCxn id="167" idx="3"/>
          </p:cNvCxnSpPr>
          <p:nvPr/>
        </p:nvCxnSpPr>
        <p:spPr>
          <a:xfrm>
            <a:off x="9905495" y="417454"/>
            <a:ext cx="0" cy="1074648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4" name="直线箭头连接符 213">
            <a:extLst>
              <a:ext uri="{FF2B5EF4-FFF2-40B4-BE49-F238E27FC236}">
                <a16:creationId xmlns:a16="http://schemas.microsoft.com/office/drawing/2014/main" id="{007C5D7F-6C80-072F-C2E2-0C00CDEC1674}"/>
              </a:ext>
            </a:extLst>
          </p:cNvPr>
          <p:cNvCxnSpPr>
            <a:cxnSpLocks/>
            <a:endCxn id="167" idx="3"/>
          </p:cNvCxnSpPr>
          <p:nvPr/>
        </p:nvCxnSpPr>
        <p:spPr>
          <a:xfrm>
            <a:off x="9805632" y="417454"/>
            <a:ext cx="99863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D83D04EA-B87D-0676-E197-0C3D7DA34000}"/>
              </a:ext>
            </a:extLst>
          </p:cNvPr>
          <p:cNvGrpSpPr/>
          <p:nvPr/>
        </p:nvGrpSpPr>
        <p:grpSpPr>
          <a:xfrm>
            <a:off x="2941503" y="4432554"/>
            <a:ext cx="2975146" cy="868196"/>
            <a:chOff x="859809" y="3955277"/>
            <a:chExt cx="2975146" cy="868196"/>
          </a:xfrm>
        </p:grpSpPr>
        <p:sp>
          <p:nvSpPr>
            <p:cNvPr id="3" name="圆角矩形 2">
              <a:extLst>
                <a:ext uri="{FF2B5EF4-FFF2-40B4-BE49-F238E27FC236}">
                  <a16:creationId xmlns:a16="http://schemas.microsoft.com/office/drawing/2014/main" id="{EE1C2D20-36CB-B350-62C0-31F780103ACD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15B078F-DA67-AA54-C1D9-606F7F506C93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DBE620C-F8BF-429A-DDD7-2AE3149D1747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582661" y="4862920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07E86A32-3D73-A281-2DC1-9993B4A6E2DF}"/>
              </a:ext>
            </a:extLst>
          </p:cNvPr>
          <p:cNvGrpSpPr/>
          <p:nvPr/>
        </p:nvGrpSpPr>
        <p:grpSpPr>
          <a:xfrm>
            <a:off x="2338422" y="5528785"/>
            <a:ext cx="4201905" cy="1282832"/>
            <a:chOff x="6171941" y="4127794"/>
            <a:chExt cx="3085007" cy="1532192"/>
          </a:xfrm>
        </p:grpSpPr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27F961B1-3C6C-C42C-8EE2-645767DD5B3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B63DB2C-249D-0D74-86FB-F35EAC83C3DB}"/>
                </a:ext>
              </a:extLst>
            </p:cNvPr>
            <p:cNvSpPr txBox="1"/>
            <p:nvPr/>
          </p:nvSpPr>
          <p:spPr>
            <a:xfrm>
              <a:off x="6171941" y="4127794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A813E90-FDDD-ECF8-A4DD-52A33FB4F97B}"/>
              </a:ext>
            </a:extLst>
          </p:cNvPr>
          <p:cNvGrpSpPr/>
          <p:nvPr/>
        </p:nvGrpSpPr>
        <p:grpSpPr>
          <a:xfrm>
            <a:off x="-495993" y="4370820"/>
            <a:ext cx="3182162" cy="938376"/>
            <a:chOff x="6118010" y="4270496"/>
            <a:chExt cx="3182162" cy="938376"/>
          </a:xfrm>
        </p:grpSpPr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32BEB43C-6240-180E-B59D-04A29C02B3D8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1155EAD-B206-25BF-78DF-D4FC5DBBE3F9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39D331C-700C-D9A3-58C4-016201A22118}"/>
              </a:ext>
            </a:extLst>
          </p:cNvPr>
          <p:cNvGrpSpPr/>
          <p:nvPr/>
        </p:nvGrpSpPr>
        <p:grpSpPr>
          <a:xfrm>
            <a:off x="-802239" y="1954766"/>
            <a:ext cx="3473934" cy="1302844"/>
            <a:chOff x="5797426" y="4180568"/>
            <a:chExt cx="3473934" cy="1302844"/>
          </a:xfrm>
        </p:grpSpPr>
        <p:sp>
          <p:nvSpPr>
            <p:cNvPr id="13" name="圆角矩形 12">
              <a:extLst>
                <a:ext uri="{FF2B5EF4-FFF2-40B4-BE49-F238E27FC236}">
                  <a16:creationId xmlns:a16="http://schemas.microsoft.com/office/drawing/2014/main" id="{2F1ED461-88D4-DA37-3415-DB4DAFA6E3A8}"/>
                </a:ext>
              </a:extLst>
            </p:cNvPr>
            <p:cNvSpPr/>
            <p:nvPr/>
          </p:nvSpPr>
          <p:spPr>
            <a:xfrm>
              <a:off x="5797426" y="4180568"/>
              <a:ext cx="3399238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93110CD-C910-E4B5-1F51-D14597FEF47B}"/>
                </a:ext>
              </a:extLst>
            </p:cNvPr>
            <p:cNvSpPr txBox="1"/>
            <p:nvPr/>
          </p:nvSpPr>
          <p:spPr>
            <a:xfrm>
              <a:off x="5808812" y="4398816"/>
              <a:ext cx="346254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E4A95B71-472B-98A4-A33D-1BA99A6CAB9F}"/>
              </a:ext>
            </a:extLst>
          </p:cNvPr>
          <p:cNvSpPr/>
          <p:nvPr/>
        </p:nvSpPr>
        <p:spPr>
          <a:xfrm>
            <a:off x="2939325" y="2233378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F966BF6-56FE-F63E-D5B5-5F9EAEA427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596999" y="2606188"/>
            <a:ext cx="342326" cy="142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7900EC4D-496E-B61E-BD5C-E208F4185789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4429076" y="5300750"/>
            <a:ext cx="3007" cy="2722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CBA67193-C22E-D9B9-7D69-61AD42152F5F}"/>
              </a:ext>
            </a:extLst>
          </p:cNvPr>
          <p:cNvCxnSpPr>
            <a:cxnSpLocks/>
            <a:stCxn id="3" idx="0"/>
            <a:endCxn id="39" idx="2"/>
          </p:cNvCxnSpPr>
          <p:nvPr/>
        </p:nvCxnSpPr>
        <p:spPr>
          <a:xfrm flipV="1">
            <a:off x="4429076" y="4172583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F75F3D5-D057-6D52-41DC-1701BDBCD949}"/>
              </a:ext>
            </a:extLst>
          </p:cNvPr>
          <p:cNvGrpSpPr/>
          <p:nvPr/>
        </p:nvGrpSpPr>
        <p:grpSpPr>
          <a:xfrm>
            <a:off x="-392485" y="-2013233"/>
            <a:ext cx="2975146" cy="758341"/>
            <a:chOff x="6221518" y="4450531"/>
            <a:chExt cx="2975146" cy="758341"/>
          </a:xfrm>
        </p:grpSpPr>
        <p:sp>
          <p:nvSpPr>
            <p:cNvPr id="23" name="圆角矩形 22">
              <a:extLst>
                <a:ext uri="{FF2B5EF4-FFF2-40B4-BE49-F238E27FC236}">
                  <a16:creationId xmlns:a16="http://schemas.microsoft.com/office/drawing/2014/main" id="{735512B1-A60B-EE38-D259-D4B0BBB8F8E0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A42221A-E2AB-2AB0-CF98-1D34C98F029B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D3079A3-7700-9029-E688-7260921AF257}"/>
              </a:ext>
            </a:extLst>
          </p:cNvPr>
          <p:cNvGrpSpPr/>
          <p:nvPr/>
        </p:nvGrpSpPr>
        <p:grpSpPr>
          <a:xfrm>
            <a:off x="-388623" y="-1060985"/>
            <a:ext cx="2975146" cy="1028305"/>
            <a:chOff x="6221518" y="4180567"/>
            <a:chExt cx="2975146" cy="1028305"/>
          </a:xfrm>
        </p:grpSpPr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7F6983AC-ABF1-E2E1-FF17-9A58819F9B3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6F44B1C-BC4A-096A-C188-C9413CDB7E2D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829DF25-B152-4EF2-9B09-FD9D113608DB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>
            <a:off x="1095088" y="-1254892"/>
            <a:ext cx="3862" cy="19390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57FADB44-996D-ACD4-84B6-07B77F2647DB}"/>
              </a:ext>
            </a:extLst>
          </p:cNvPr>
          <p:cNvSpPr/>
          <p:nvPr/>
        </p:nvSpPr>
        <p:spPr>
          <a:xfrm>
            <a:off x="2931610" y="-910862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02636C2A-7215-4816-3768-E6134D7975F3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2586523" y="-548209"/>
            <a:ext cx="345087" cy="137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219C35A-B932-9949-33B1-7EE65F07F630}"/>
              </a:ext>
            </a:extLst>
          </p:cNvPr>
          <p:cNvCxnSpPr>
            <a:cxnSpLocks/>
            <a:stCxn id="62" idx="0"/>
            <a:endCxn id="29" idx="2"/>
          </p:cNvCxnSpPr>
          <p:nvPr/>
        </p:nvCxnSpPr>
        <p:spPr>
          <a:xfrm flipH="1" flipV="1">
            <a:off x="4419183" y="-185556"/>
            <a:ext cx="2831" cy="27039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6D5D3CA1-B832-57DE-1D54-FDC79C8261CA}"/>
              </a:ext>
            </a:extLst>
          </p:cNvPr>
          <p:cNvSpPr/>
          <p:nvPr/>
        </p:nvSpPr>
        <p:spPr>
          <a:xfrm>
            <a:off x="2878021" y="-2052445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E8EF1EC-99D6-6EA8-4BCD-9F727C211F63}"/>
              </a:ext>
            </a:extLst>
          </p:cNvPr>
          <p:cNvSpPr txBox="1"/>
          <p:nvPr/>
        </p:nvSpPr>
        <p:spPr>
          <a:xfrm>
            <a:off x="3153227" y="-2052445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AF4A075-1D98-07B8-AA2E-49A480199FC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flipH="1" flipV="1">
            <a:off x="4417348" y="-1157165"/>
            <a:ext cx="1835" cy="24630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9C768FF-DD2C-F3D0-75D9-32DCA138377A}"/>
              </a:ext>
            </a:extLst>
          </p:cNvPr>
          <p:cNvSpPr txBox="1"/>
          <p:nvPr/>
        </p:nvSpPr>
        <p:spPr>
          <a:xfrm>
            <a:off x="3302523" y="2330338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D5BA4D4-5AB1-EA16-89D9-FE0536DE9213}"/>
              </a:ext>
            </a:extLst>
          </p:cNvPr>
          <p:cNvSpPr txBox="1"/>
          <p:nvPr/>
        </p:nvSpPr>
        <p:spPr>
          <a:xfrm>
            <a:off x="3325807" y="-800599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6CA7E04-FB67-9FB3-4EBD-DFFDC63CD833}"/>
              </a:ext>
            </a:extLst>
          </p:cNvPr>
          <p:cNvGrpSpPr/>
          <p:nvPr/>
        </p:nvGrpSpPr>
        <p:grpSpPr>
          <a:xfrm>
            <a:off x="2941503" y="3379555"/>
            <a:ext cx="2975146" cy="793028"/>
            <a:chOff x="859809" y="4030445"/>
            <a:chExt cx="2975146" cy="793028"/>
          </a:xfrm>
        </p:grpSpPr>
        <p:sp>
          <p:nvSpPr>
            <p:cNvPr id="39" name="圆角矩形 38">
              <a:extLst>
                <a:ext uri="{FF2B5EF4-FFF2-40B4-BE49-F238E27FC236}">
                  <a16:creationId xmlns:a16="http://schemas.microsoft.com/office/drawing/2014/main" id="{427631E0-AF20-20E8-5E0E-F82DCDE61523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58FA734B-2283-83B2-824F-A6B7F129D26A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11EA4BB8-D89B-7955-AB74-3D2FF7F73085}"/>
              </a:ext>
            </a:extLst>
          </p:cNvPr>
          <p:cNvCxnSpPr>
            <a:cxnSpLocks/>
            <a:stCxn id="45" idx="3"/>
            <a:endCxn id="39" idx="1"/>
          </p:cNvCxnSpPr>
          <p:nvPr/>
        </p:nvCxnSpPr>
        <p:spPr>
          <a:xfrm>
            <a:off x="2582661" y="3774247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D1118C6-4465-1BF8-C468-CCCD44AAF7CB}"/>
              </a:ext>
            </a:extLst>
          </p:cNvPr>
          <p:cNvGrpSpPr/>
          <p:nvPr/>
        </p:nvGrpSpPr>
        <p:grpSpPr>
          <a:xfrm>
            <a:off x="-495993" y="3260275"/>
            <a:ext cx="3182162" cy="938376"/>
            <a:chOff x="6118010" y="4270496"/>
            <a:chExt cx="3182162" cy="938376"/>
          </a:xfrm>
        </p:grpSpPr>
        <p:sp>
          <p:nvSpPr>
            <p:cNvPr id="45" name="圆角矩形 44">
              <a:extLst>
                <a:ext uri="{FF2B5EF4-FFF2-40B4-BE49-F238E27FC236}">
                  <a16:creationId xmlns:a16="http://schemas.microsoft.com/office/drawing/2014/main" id="{14ED437F-9C42-5820-3505-8187726EAA13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71EDA716-6CC2-2DC6-2990-926576EF6A69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FB841823-B314-2F83-6135-94FC3E7BC854}"/>
              </a:ext>
            </a:extLst>
          </p:cNvPr>
          <p:cNvCxnSpPr>
            <a:cxnSpLocks/>
            <a:stCxn id="39" idx="0"/>
            <a:endCxn id="15" idx="2"/>
          </p:cNvCxnSpPr>
          <p:nvPr/>
        </p:nvCxnSpPr>
        <p:spPr>
          <a:xfrm flipH="1" flipV="1">
            <a:off x="4426898" y="3028744"/>
            <a:ext cx="2178" cy="35081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F65117B0-98C7-CB63-0B3B-48A7384C8EA2}"/>
              </a:ext>
            </a:extLst>
          </p:cNvPr>
          <p:cNvGrpSpPr/>
          <p:nvPr/>
        </p:nvGrpSpPr>
        <p:grpSpPr>
          <a:xfrm>
            <a:off x="2939325" y="1071240"/>
            <a:ext cx="2975146" cy="732560"/>
            <a:chOff x="859809" y="4090913"/>
            <a:chExt cx="2975146" cy="732560"/>
          </a:xfrm>
        </p:grpSpPr>
        <p:sp>
          <p:nvSpPr>
            <p:cNvPr id="49" name="圆角矩形 48">
              <a:extLst>
                <a:ext uri="{FF2B5EF4-FFF2-40B4-BE49-F238E27FC236}">
                  <a16:creationId xmlns:a16="http://schemas.microsoft.com/office/drawing/2014/main" id="{64ED8005-AEE5-BC2A-87CD-0981B85492B8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DE4DA62-798C-1B60-59FA-59E1D5B36A6C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9DA3DF-3CF3-7A78-C855-0FF7DD2F9E4C}"/>
              </a:ext>
            </a:extLst>
          </p:cNvPr>
          <p:cNvCxnSpPr>
            <a:cxnSpLocks/>
            <a:stCxn id="54" idx="3"/>
            <a:endCxn id="49" idx="1"/>
          </p:cNvCxnSpPr>
          <p:nvPr/>
        </p:nvCxnSpPr>
        <p:spPr>
          <a:xfrm flipV="1">
            <a:off x="2580483" y="1437520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49F6A01F-7B08-BC3C-5A06-E05F11332501}"/>
              </a:ext>
            </a:extLst>
          </p:cNvPr>
          <p:cNvGrpSpPr/>
          <p:nvPr/>
        </p:nvGrpSpPr>
        <p:grpSpPr>
          <a:xfrm>
            <a:off x="-502346" y="1063971"/>
            <a:ext cx="3182162" cy="765901"/>
            <a:chOff x="6113835" y="4442971"/>
            <a:chExt cx="3182162" cy="765901"/>
          </a:xfrm>
        </p:grpSpPr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EBA9D866-AFA9-CA90-C3BB-ACF6EC618A85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AE49296-43E8-7456-AA25-9953CC2E5ABE}"/>
                </a:ext>
              </a:extLst>
            </p:cNvPr>
            <p:cNvSpPr txBox="1"/>
            <p:nvPr/>
          </p:nvSpPr>
          <p:spPr>
            <a:xfrm>
              <a:off x="6113835" y="4568701"/>
              <a:ext cx="3182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C66976D2-F2A6-CC0A-B351-DB99E17209EE}"/>
              </a:ext>
            </a:extLst>
          </p:cNvPr>
          <p:cNvCxnSpPr>
            <a:cxnSpLocks/>
            <a:stCxn id="15" idx="0"/>
            <a:endCxn id="49" idx="2"/>
          </p:cNvCxnSpPr>
          <p:nvPr/>
        </p:nvCxnSpPr>
        <p:spPr>
          <a:xfrm flipV="1">
            <a:off x="4426898" y="1803800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A80C3C99-08A9-202A-E8DA-EE5933A2F0A7}"/>
              </a:ext>
            </a:extLst>
          </p:cNvPr>
          <p:cNvGrpSpPr/>
          <p:nvPr/>
        </p:nvGrpSpPr>
        <p:grpSpPr>
          <a:xfrm>
            <a:off x="2934441" y="84842"/>
            <a:ext cx="2975146" cy="788370"/>
            <a:chOff x="859809" y="4035103"/>
            <a:chExt cx="2975146" cy="788370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9E930162-B5D3-2EB4-8714-52CCEE44358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D9B15F9D-9AB8-D18E-E760-223F82F23C35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143E30E9-66C4-8A50-457C-0E7DE143E84F}"/>
              </a:ext>
            </a:extLst>
          </p:cNvPr>
          <p:cNvCxnSpPr>
            <a:cxnSpLocks/>
            <a:stCxn id="67" idx="3"/>
            <a:endCxn id="62" idx="1"/>
          </p:cNvCxnSpPr>
          <p:nvPr/>
        </p:nvCxnSpPr>
        <p:spPr>
          <a:xfrm>
            <a:off x="2596729" y="478876"/>
            <a:ext cx="337712" cy="15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3360E84-3334-682B-7A98-3071B1AFB785}"/>
              </a:ext>
            </a:extLst>
          </p:cNvPr>
          <p:cNvGrpSpPr/>
          <p:nvPr/>
        </p:nvGrpSpPr>
        <p:grpSpPr>
          <a:xfrm>
            <a:off x="-378417" y="51263"/>
            <a:ext cx="2975146" cy="855225"/>
            <a:chOff x="6221518" y="4353647"/>
            <a:chExt cx="2975146" cy="855225"/>
          </a:xfrm>
        </p:grpSpPr>
        <p:sp>
          <p:nvSpPr>
            <p:cNvPr id="67" name="圆角矩形 66">
              <a:extLst>
                <a:ext uri="{FF2B5EF4-FFF2-40B4-BE49-F238E27FC236}">
                  <a16:creationId xmlns:a16="http://schemas.microsoft.com/office/drawing/2014/main" id="{C43EE418-827D-7F2F-E5DB-21093B07F058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142987F-B941-233D-707D-FDC5C709B18C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5" name="直线箭头连接符 74">
            <a:extLst>
              <a:ext uri="{FF2B5EF4-FFF2-40B4-BE49-F238E27FC236}">
                <a16:creationId xmlns:a16="http://schemas.microsoft.com/office/drawing/2014/main" id="{EED33CB9-AA51-4834-A19B-7046A690452C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4417348" y="873212"/>
            <a:ext cx="4666" cy="18323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1FE768A-2C66-992A-F268-A389861650FD}"/>
              </a:ext>
            </a:extLst>
          </p:cNvPr>
          <p:cNvGrpSpPr/>
          <p:nvPr/>
        </p:nvGrpSpPr>
        <p:grpSpPr>
          <a:xfrm>
            <a:off x="-4586659" y="3832613"/>
            <a:ext cx="2975146" cy="1028305"/>
            <a:chOff x="859809" y="3795168"/>
            <a:chExt cx="2975146" cy="1028305"/>
          </a:xfrm>
        </p:grpSpPr>
        <p:sp>
          <p:nvSpPr>
            <p:cNvPr id="77" name="圆角矩形 76">
              <a:extLst>
                <a:ext uri="{FF2B5EF4-FFF2-40B4-BE49-F238E27FC236}">
                  <a16:creationId xmlns:a16="http://schemas.microsoft.com/office/drawing/2014/main" id="{3EB01E5D-4AFC-990E-F9CA-A10B656C20C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0F01A5C-E8FE-2687-C1A0-642C5E7BF459}"/>
                </a:ext>
              </a:extLst>
            </p:cNvPr>
            <p:cNvSpPr txBox="1"/>
            <p:nvPr/>
          </p:nvSpPr>
          <p:spPr>
            <a:xfrm>
              <a:off x="1218651" y="4078209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EXPAND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2D58883-6229-0A72-48D3-CABDA8598110}"/>
              </a:ext>
            </a:extLst>
          </p:cNvPr>
          <p:cNvGrpSpPr/>
          <p:nvPr/>
        </p:nvGrpSpPr>
        <p:grpSpPr>
          <a:xfrm>
            <a:off x="-4692345" y="5141726"/>
            <a:ext cx="3182162" cy="1154690"/>
            <a:chOff x="6118010" y="4180567"/>
            <a:chExt cx="3182162" cy="11546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4E15CE82-B41A-38C3-4484-FCCD774B6C68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D6D816A1-8182-9008-7B3B-620AB3BE11CE}"/>
                </a:ext>
              </a:extLst>
            </p:cNvPr>
            <p:cNvSpPr txBox="1"/>
            <p:nvPr/>
          </p:nvSpPr>
          <p:spPr>
            <a:xfrm>
              <a:off x="6118010" y="4196484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“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character-name-in-title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”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DC6120C5-4816-598D-045D-EDF9DCD3A0BF}"/>
              </a:ext>
            </a:extLst>
          </p:cNvPr>
          <p:cNvSpPr/>
          <p:nvPr/>
        </p:nvSpPr>
        <p:spPr>
          <a:xfrm>
            <a:off x="-4585472" y="2247436"/>
            <a:ext cx="2975146" cy="1328179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0A14321B-E6F3-99B1-6665-FCDDD5CC1239}"/>
              </a:ext>
            </a:extLst>
          </p:cNvPr>
          <p:cNvCxnSpPr>
            <a:cxnSpLocks/>
            <a:stCxn id="80" idx="0"/>
            <a:endCxn id="77" idx="2"/>
          </p:cNvCxnSpPr>
          <p:nvPr/>
        </p:nvCxnSpPr>
        <p:spPr>
          <a:xfrm flipV="1">
            <a:off x="-3101264" y="4860918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9CAE08AF-9609-86A7-9776-B303A46746B9}"/>
              </a:ext>
            </a:extLst>
          </p:cNvPr>
          <p:cNvCxnSpPr>
            <a:cxnSpLocks/>
            <a:stCxn id="77" idx="0"/>
            <a:endCxn id="82" idx="2"/>
          </p:cNvCxnSpPr>
          <p:nvPr/>
        </p:nvCxnSpPr>
        <p:spPr>
          <a:xfrm flipV="1">
            <a:off x="-3099086" y="3575615"/>
            <a:ext cx="1187" cy="25699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圆角矩形 84">
            <a:extLst>
              <a:ext uri="{FF2B5EF4-FFF2-40B4-BE49-F238E27FC236}">
                <a16:creationId xmlns:a16="http://schemas.microsoft.com/office/drawing/2014/main" id="{4F6946D9-6611-2BD5-2317-24D8F0248B60}"/>
              </a:ext>
            </a:extLst>
          </p:cNvPr>
          <p:cNvSpPr/>
          <p:nvPr/>
        </p:nvSpPr>
        <p:spPr>
          <a:xfrm>
            <a:off x="-4579974" y="92134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6" name="直线箭头连接符 85">
            <a:extLst>
              <a:ext uri="{FF2B5EF4-FFF2-40B4-BE49-F238E27FC236}">
                <a16:creationId xmlns:a16="http://schemas.microsoft.com/office/drawing/2014/main" id="{E6594E3E-1EFA-9E9E-3D7F-B02C92478DEB}"/>
              </a:ext>
            </a:extLst>
          </p:cNvPr>
          <p:cNvCxnSpPr>
            <a:cxnSpLocks/>
            <a:stCxn id="82" idx="0"/>
            <a:endCxn id="85" idx="2"/>
          </p:cNvCxnSpPr>
          <p:nvPr/>
        </p:nvCxnSpPr>
        <p:spPr>
          <a:xfrm flipV="1">
            <a:off x="-3097899" y="1949651"/>
            <a:ext cx="5498" cy="29778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圆角矩形 86">
            <a:extLst>
              <a:ext uri="{FF2B5EF4-FFF2-40B4-BE49-F238E27FC236}">
                <a16:creationId xmlns:a16="http://schemas.microsoft.com/office/drawing/2014/main" id="{AFA34C91-71CF-B445-95FA-B747241B1291}"/>
              </a:ext>
            </a:extLst>
          </p:cNvPr>
          <p:cNvSpPr/>
          <p:nvPr/>
        </p:nvSpPr>
        <p:spPr>
          <a:xfrm>
            <a:off x="-4588837" y="-1615524"/>
            <a:ext cx="2984010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0B10570F-DF0D-293D-F82F-6754982746A6}"/>
              </a:ext>
            </a:extLst>
          </p:cNvPr>
          <p:cNvSpPr txBox="1"/>
          <p:nvPr/>
        </p:nvSpPr>
        <p:spPr>
          <a:xfrm>
            <a:off x="-5360315" y="-1510485"/>
            <a:ext cx="4513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0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0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0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AB1D67AA-695C-4935-12E1-D5F95437FFC5}"/>
              </a:ext>
            </a:extLst>
          </p:cNvPr>
          <p:cNvCxnSpPr>
            <a:cxnSpLocks/>
            <a:stCxn id="85" idx="0"/>
            <a:endCxn id="91" idx="2"/>
          </p:cNvCxnSpPr>
          <p:nvPr/>
        </p:nvCxnSpPr>
        <p:spPr>
          <a:xfrm flipH="1" flipV="1">
            <a:off x="-3101264" y="660185"/>
            <a:ext cx="8863" cy="2611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5DAEDDE-43AD-2389-2F9A-B4F12B307B35}"/>
              </a:ext>
            </a:extLst>
          </p:cNvPr>
          <p:cNvGrpSpPr/>
          <p:nvPr/>
        </p:nvGrpSpPr>
        <p:grpSpPr>
          <a:xfrm>
            <a:off x="-4679081" y="-357821"/>
            <a:ext cx="3182162" cy="1018006"/>
            <a:chOff x="1319933" y="-492849"/>
            <a:chExt cx="3182162" cy="1018006"/>
          </a:xfrm>
        </p:grpSpPr>
        <p:sp>
          <p:nvSpPr>
            <p:cNvPr id="91" name="圆角矩形 90">
              <a:extLst>
                <a:ext uri="{FF2B5EF4-FFF2-40B4-BE49-F238E27FC236}">
                  <a16:creationId xmlns:a16="http://schemas.microsoft.com/office/drawing/2014/main" id="{310E21E7-5706-ACE4-0461-2489307366A0}"/>
                </a:ext>
              </a:extLst>
            </p:cNvPr>
            <p:cNvSpPr/>
            <p:nvPr/>
          </p:nvSpPr>
          <p:spPr>
            <a:xfrm>
              <a:off x="1410177" y="-492849"/>
              <a:ext cx="2975145" cy="1018006"/>
            </a:xfrm>
            <a:prstGeom prst="roundRect">
              <a:avLst>
                <a:gd name="adj" fmla="val 16118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C9025779-8E22-A500-1D2C-8ABAE63EE6B9}"/>
                </a:ext>
              </a:extLst>
            </p:cNvPr>
            <p:cNvSpPr txBox="1"/>
            <p:nvPr/>
          </p:nvSpPr>
          <p:spPr>
            <a:xfrm>
              <a:off x="1319933" y="-404781"/>
              <a:ext cx="3182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PROJECTION*</a:t>
              </a:r>
            </a:p>
            <a:p>
              <a:pPr algn="ctr"/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n.name</a:t>
              </a:r>
              <a:endParaRPr kumimoji="1" lang="en-US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3349DA4E-8A39-3239-2859-AFB3677BFCFF}"/>
              </a:ext>
            </a:extLst>
          </p:cNvPr>
          <p:cNvCxnSpPr>
            <a:cxnSpLocks/>
            <a:stCxn id="91" idx="0"/>
            <a:endCxn id="87" idx="2"/>
          </p:cNvCxnSpPr>
          <p:nvPr/>
        </p:nvCxnSpPr>
        <p:spPr>
          <a:xfrm flipV="1">
            <a:off x="-3101264" y="-597518"/>
            <a:ext cx="4432" cy="2396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EDB0DFB9-B823-958D-448E-45BE2AB0A03B}"/>
              </a:ext>
            </a:extLst>
          </p:cNvPr>
          <p:cNvSpPr txBox="1"/>
          <p:nvPr/>
        </p:nvSpPr>
        <p:spPr>
          <a:xfrm>
            <a:off x="-4771294" y="2236259"/>
            <a:ext cx="33357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COMPANY_NAME</a:t>
            </a:r>
          </a:p>
          <a:p>
            <a:pPr algn="ctr"/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country_code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= “[us]”)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A665B5F6-FE83-67A2-23DE-0A906D6CF918}"/>
              </a:ext>
            </a:extLst>
          </p:cNvPr>
          <p:cNvSpPr txBox="1"/>
          <p:nvPr/>
        </p:nvSpPr>
        <p:spPr>
          <a:xfrm>
            <a:off x="-4661954" y="1028446"/>
            <a:ext cx="318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</a:t>
            </a:r>
          </a:p>
          <a:p>
            <a:pPr algn="ctr"/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(name STARTS WITH “B”)</a:t>
            </a:r>
            <a:r>
              <a:rPr kumimoji="1" lang="zh-CN" altLang="en-US" sz="20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6BEFFB8-E15B-A880-D6E1-8FF6BF5514CB}"/>
                  </a:ext>
                </a:extLst>
              </p:cNvPr>
              <p:cNvSpPr txBox="1"/>
              <p:nvPr/>
            </p:nvSpPr>
            <p:spPr>
              <a:xfrm>
                <a:off x="-12809734" y="7049313"/>
                <a:ext cx="341292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4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sz="400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JOB</m:t>
                        </m:r>
                      </m:e>
                      <m:sub>
                        <m:r>
                          <a:rPr kumimoji="1" lang="en-US" altLang="zh-CN" sz="4000" b="0" i="0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17</m:t>
                        </m:r>
                      </m:sub>
                    </m:sSub>
                    <m:r>
                      <a:rPr kumimoji="1" lang="en-US" altLang="zh-CN" sz="40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</a:t>
                </a:r>
                <a:endParaRPr kumimoji="1" lang="zh-CN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6BEFFB8-E15B-A880-D6E1-8FF6BF551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809734" y="7049313"/>
                <a:ext cx="3412921" cy="707886"/>
              </a:xfrm>
              <a:prstGeom prst="rect">
                <a:avLst/>
              </a:prstGeom>
              <a:blipFill>
                <a:blip r:embed="rId3"/>
                <a:stretch>
                  <a:fillRect l="-5926" t="-13793" r="-5556" b="-32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文本框 97">
            <a:extLst>
              <a:ext uri="{FF2B5EF4-FFF2-40B4-BE49-F238E27FC236}">
                <a16:creationId xmlns:a16="http://schemas.microsoft.com/office/drawing/2014/main" id="{0C9D00C8-3FEA-EE52-7351-2F3E6F051427}"/>
              </a:ext>
            </a:extLst>
          </p:cNvPr>
          <p:cNvSpPr txBox="1"/>
          <p:nvPr/>
        </p:nvSpPr>
        <p:spPr>
          <a:xfrm>
            <a:off x="-6060410" y="7049313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Query Plan of </a:t>
            </a:r>
            <a:r>
              <a:rPr kumimoji="1"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RelGo</a:t>
            </a:r>
            <a:endParaRPr kumimoji="1" lang="en-US" altLang="zh-CN" sz="4000" dirty="0"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31A7235-6FBF-5E75-C207-D05ADDC75825}"/>
              </a:ext>
            </a:extLst>
          </p:cNvPr>
          <p:cNvSpPr txBox="1"/>
          <p:nvPr/>
        </p:nvSpPr>
        <p:spPr>
          <a:xfrm>
            <a:off x="-217794" y="7049313"/>
            <a:ext cx="5941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Query Plan of </a:t>
            </a:r>
            <a:r>
              <a:rPr kumimoji="1"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GRainDB</a:t>
            </a:r>
            <a:endParaRPr kumimoji="1" lang="en-US" altLang="zh-CN" sz="4000" dirty="0"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149B876-5A7B-FCDD-8848-90415496CED9}"/>
              </a:ext>
            </a:extLst>
          </p:cNvPr>
          <p:cNvSpPr txBox="1"/>
          <p:nvPr/>
        </p:nvSpPr>
        <p:spPr>
          <a:xfrm>
            <a:off x="7993817" y="7052742"/>
            <a:ext cx="534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Query Plan of Umbra</a:t>
            </a:r>
            <a:endParaRPr kumimoji="1" lang="en-US" altLang="zh-CN" sz="4000" dirty="0">
              <a:cs typeface="Times New Roman" panose="02020603050405020304" pitchFamily="18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E01DEA87-A63C-3682-8688-9A5172AE9EDD}"/>
              </a:ext>
            </a:extLst>
          </p:cNvPr>
          <p:cNvSpPr txBox="1"/>
          <p:nvPr/>
        </p:nvSpPr>
        <p:spPr>
          <a:xfrm>
            <a:off x="-15675658" y="26267"/>
            <a:ext cx="110093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member_in_charnamed_american_movie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MIN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a1</a:t>
            </a:r>
          </a:p>
          <a:p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GRAPH_TABLE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(graph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MATCH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ci:CAST_INFO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)-[:CAST_INFO_NAME]-&gt;(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n:NAME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(ci)-[:CAST_INFO_TITLE]-&gt;(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t:TITLE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(t)-[:MOVIE_KEYWORD]-&gt;(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k:KEYWORD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(t)&lt;-[:MOVIE_COMPANIES_TITLE]-(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mc:MOVIE_COMPANIES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(mc)-[:MOVIE_COMPANIES_COMPANY_NAME]-&gt;(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cn:COMPANY_NAME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cn.country_code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'[us]’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k.keyword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'character-name-in-title’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STARTS WITH 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‘B’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n_name</a:t>
            </a:r>
            <a:endParaRPr kumimoji="1" lang="en" altLang="zh-CN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) g</a:t>
            </a:r>
          </a:p>
          <a:p>
            <a:r>
              <a:rPr kumimoji="1" lang="en" altLang="zh-CN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309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8932</TotalTime>
  <Words>1170</Words>
  <Application>Microsoft Macintosh PowerPoint</Application>
  <PresentationFormat>宽屏</PresentationFormat>
  <Paragraphs>302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Cambria Math</vt:lpstr>
      <vt:lpstr>Menlo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Louyk</dc:creator>
  <cp:lastModifiedBy>Louyk</cp:lastModifiedBy>
  <cp:revision>54</cp:revision>
  <dcterms:created xsi:type="dcterms:W3CDTF">2024-07-18T06:04:59Z</dcterms:created>
  <dcterms:modified xsi:type="dcterms:W3CDTF">2024-07-24T13:42:24Z</dcterms:modified>
</cp:coreProperties>
</file>